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5" r:id="rId4"/>
    <p:sldId id="260" r:id="rId5"/>
    <p:sldId id="263" r:id="rId6"/>
    <p:sldId id="264" r:id="rId7"/>
    <p:sldId id="258" r:id="rId8"/>
    <p:sldId id="267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7" autoAdjust="0"/>
  </p:normalViewPr>
  <p:slideViewPr>
    <p:cSldViewPr snapToGrid="0">
      <p:cViewPr varScale="1">
        <p:scale>
          <a:sx n="110" d="100"/>
          <a:sy n="110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49C6-418E-4DDC-A0B4-AD6F6279E0EF}" type="datetimeFigureOut">
              <a:rPr lang="fr-FR" smtClean="0"/>
              <a:t>04/03/2015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8875-AE39-4096-8648-095BCB3D6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92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49C6-418E-4DDC-A0B4-AD6F6279E0EF}" type="datetimeFigureOut">
              <a:rPr lang="fr-FR" smtClean="0"/>
              <a:t>04/03/2015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8875-AE39-4096-8648-095BCB3D6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82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49C6-418E-4DDC-A0B4-AD6F6279E0EF}" type="datetimeFigureOut">
              <a:rPr lang="fr-FR" smtClean="0"/>
              <a:t>04/03/2015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8875-AE39-4096-8648-095BCB3D6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15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49C6-418E-4DDC-A0B4-AD6F6279E0EF}" type="datetimeFigureOut">
              <a:rPr lang="fr-FR" smtClean="0"/>
              <a:t>04/03/2015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8875-AE39-4096-8648-095BCB3D6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35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49C6-418E-4DDC-A0B4-AD6F6279E0EF}" type="datetimeFigureOut">
              <a:rPr lang="fr-FR" smtClean="0"/>
              <a:t>04/03/2015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8875-AE39-4096-8648-095BCB3D6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48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49C6-418E-4DDC-A0B4-AD6F6279E0EF}" type="datetimeFigureOut">
              <a:rPr lang="fr-FR" smtClean="0"/>
              <a:t>04/03/2015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8875-AE39-4096-8648-095BCB3D6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76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49C6-418E-4DDC-A0B4-AD6F6279E0EF}" type="datetimeFigureOut">
              <a:rPr lang="fr-FR" smtClean="0"/>
              <a:t>04/03/2015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8875-AE39-4096-8648-095BCB3D6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6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49C6-418E-4DDC-A0B4-AD6F6279E0EF}" type="datetimeFigureOut">
              <a:rPr lang="fr-FR" smtClean="0"/>
              <a:t>04/03/2015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8875-AE39-4096-8648-095BCB3D6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85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49C6-418E-4DDC-A0B4-AD6F6279E0EF}" type="datetimeFigureOut">
              <a:rPr lang="fr-FR" smtClean="0"/>
              <a:t>04/03/2015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8875-AE39-4096-8648-095BCB3D6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10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49C6-418E-4DDC-A0B4-AD6F6279E0EF}" type="datetimeFigureOut">
              <a:rPr lang="fr-FR" smtClean="0"/>
              <a:t>04/03/2015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8875-AE39-4096-8648-095BCB3D6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23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49C6-418E-4DDC-A0B4-AD6F6279E0EF}" type="datetimeFigureOut">
              <a:rPr lang="fr-FR" smtClean="0"/>
              <a:t>04/03/2015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8875-AE39-4096-8648-095BCB3D6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43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A49C6-418E-4DDC-A0B4-AD6F6279E0EF}" type="datetimeFigureOut">
              <a:rPr lang="fr-FR" smtClean="0"/>
              <a:t>04/03/2015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A8875-AE39-4096-8648-095BCB3D6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36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58757" y="6206104"/>
            <a:ext cx="5933243" cy="4042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57779" y="2275397"/>
            <a:ext cx="10159093" cy="2509667"/>
          </a:xfrm>
        </p:spPr>
        <p:txBody>
          <a:bodyPr>
            <a:normAutofit/>
          </a:bodyPr>
          <a:lstStyle/>
          <a:p>
            <a:r>
              <a:rPr lang="fr-FR" sz="4000" b="1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Programmation de jeu avancée avec </a:t>
            </a:r>
            <a:r>
              <a:rPr lang="fr-BE" sz="4000" b="1" dirty="0" smtClean="0"/>
              <a:t>Unity</a:t>
            </a:r>
            <a:br>
              <a:rPr lang="fr-BE" sz="4000" b="1" dirty="0" smtClean="0"/>
            </a:br>
            <a:r>
              <a:rPr lang="fr-BE" sz="4000" b="1" dirty="0" smtClean="0"/>
              <a:t>StratBrawl</a:t>
            </a:r>
            <a:endParaRPr lang="fr-FR" sz="4400" b="1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637" y="0"/>
            <a:ext cx="3074160" cy="2124042"/>
          </a:xfrm>
          <a:prstGeom prst="rect">
            <a:avLst/>
          </a:prstGeom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5974672" y="6237365"/>
            <a:ext cx="6474781" cy="362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smtClean="0">
                <a:solidFill>
                  <a:schemeClr val="bg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Présentation </a:t>
            </a:r>
            <a:r>
              <a:rPr lang="fr-FR" sz="1800" dirty="0" smtClean="0">
                <a:solidFill>
                  <a:schemeClr val="bg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du g</a:t>
            </a:r>
            <a:r>
              <a:rPr lang="fr-FR" sz="1800" dirty="0" smtClean="0">
                <a:solidFill>
                  <a:schemeClr val="bg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roupe 4 – </a:t>
            </a:r>
            <a:r>
              <a:rPr lang="fr-FR" sz="1800" dirty="0" smtClean="0">
                <a:solidFill>
                  <a:schemeClr val="bg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43ADJV2</a:t>
            </a:r>
            <a:endParaRPr lang="fr-FR" sz="1800" dirty="0">
              <a:solidFill>
                <a:schemeClr val="bg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97981" y="3471170"/>
            <a:ext cx="319596" cy="13138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 rot="18946508">
            <a:off x="6132186" y="6446041"/>
            <a:ext cx="233609" cy="314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5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1560" y="0"/>
            <a:ext cx="9910439" cy="1123025"/>
          </a:xfrm>
        </p:spPr>
        <p:txBody>
          <a:bodyPr/>
          <a:lstStyle/>
          <a:p>
            <a:r>
              <a:rPr lang="fr-FR" b="1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Sommaire</a:t>
            </a:r>
            <a:endParaRPr lang="fr-FR" b="1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" y="0"/>
            <a:ext cx="1625372" cy="1123025"/>
          </a:xfrm>
          <a:prstGeom prst="rect">
            <a:avLst/>
          </a:prstGeom>
        </p:spPr>
      </p:pic>
      <p:sp>
        <p:nvSpPr>
          <p:cNvPr id="9" name="Triangle isocèle 8"/>
          <p:cNvSpPr/>
          <p:nvPr/>
        </p:nvSpPr>
        <p:spPr>
          <a:xfrm flipV="1">
            <a:off x="2396970" y="1020933"/>
            <a:ext cx="6516211" cy="123654"/>
          </a:xfrm>
          <a:prstGeom prst="triangle">
            <a:avLst>
              <a:gd name="adj" fmla="val 93849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iangle isocèle 11"/>
          <p:cNvSpPr/>
          <p:nvPr/>
        </p:nvSpPr>
        <p:spPr>
          <a:xfrm>
            <a:off x="0" y="6257925"/>
            <a:ext cx="8134350" cy="604555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riangle isocèle 12"/>
          <p:cNvSpPr/>
          <p:nvPr/>
        </p:nvSpPr>
        <p:spPr>
          <a:xfrm>
            <a:off x="10836021" y="6518791"/>
            <a:ext cx="1355979" cy="343690"/>
          </a:xfrm>
          <a:prstGeom prst="triangle">
            <a:avLst>
              <a:gd name="adj" fmla="val 7285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1637212" y="6532039"/>
            <a:ext cx="27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Flèche droite 10"/>
          <p:cNvSpPr/>
          <p:nvPr/>
        </p:nvSpPr>
        <p:spPr>
          <a:xfrm>
            <a:off x="2281560" y="1593292"/>
            <a:ext cx="381000" cy="279400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2281560" y="2254085"/>
            <a:ext cx="381000" cy="279400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droite 15"/>
          <p:cNvSpPr/>
          <p:nvPr/>
        </p:nvSpPr>
        <p:spPr>
          <a:xfrm>
            <a:off x="2281560" y="2886785"/>
            <a:ext cx="381000" cy="279400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2976378" y="1485772"/>
            <a:ext cx="3153273" cy="494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Concept du jeu</a:t>
            </a:r>
            <a:endParaRPr lang="fr-FR" b="1" dirty="0" smtClean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endParaRPr lang="fr-FR" b="1" dirty="0" smtClean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0" indent="0">
              <a:buNone/>
            </a:pPr>
            <a:endParaRPr lang="fr-FR" b="1" dirty="0" smtClean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endParaRPr lang="fr-FR" b="1" dirty="0" smtClean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0" indent="0">
              <a:buNone/>
            </a:pPr>
            <a:endParaRPr lang="fr-FR" b="1" dirty="0" smtClean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18" name="Espace réservé du contenu 2"/>
          <p:cNvSpPr txBox="1">
            <a:spLocks/>
          </p:cNvSpPr>
          <p:nvPr/>
        </p:nvSpPr>
        <p:spPr>
          <a:xfrm>
            <a:off x="2976377" y="2146565"/>
            <a:ext cx="3153273" cy="49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Planification</a:t>
            </a:r>
          </a:p>
          <a:p>
            <a:endParaRPr lang="fr-FR" b="1" dirty="0" smtClean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b="1" dirty="0" smtClean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endParaRPr lang="fr-FR" b="1" dirty="0" smtClean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b="1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19" name="Espace réservé du contenu 2"/>
          <p:cNvSpPr txBox="1">
            <a:spLocks/>
          </p:cNvSpPr>
          <p:nvPr/>
        </p:nvSpPr>
        <p:spPr>
          <a:xfrm>
            <a:off x="2976377" y="2829908"/>
            <a:ext cx="3153273" cy="49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Simulation</a:t>
            </a:r>
          </a:p>
          <a:p>
            <a:endParaRPr lang="fr-FR" b="1" dirty="0" smtClean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b="1" dirty="0" smtClean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endParaRPr lang="fr-FR" b="1" dirty="0" smtClean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b="1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21" name="Flèche droite 20"/>
          <p:cNvSpPr/>
          <p:nvPr/>
        </p:nvSpPr>
        <p:spPr>
          <a:xfrm>
            <a:off x="2281560" y="3607078"/>
            <a:ext cx="381000" cy="279400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droite 21"/>
          <p:cNvSpPr/>
          <p:nvPr/>
        </p:nvSpPr>
        <p:spPr>
          <a:xfrm>
            <a:off x="2281560" y="4278168"/>
            <a:ext cx="381000" cy="279400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droite 22"/>
          <p:cNvSpPr/>
          <p:nvPr/>
        </p:nvSpPr>
        <p:spPr>
          <a:xfrm>
            <a:off x="2281560" y="4910868"/>
            <a:ext cx="381000" cy="279400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space réservé du contenu 2"/>
          <p:cNvSpPr txBox="1">
            <a:spLocks/>
          </p:cNvSpPr>
          <p:nvPr/>
        </p:nvSpPr>
        <p:spPr>
          <a:xfrm>
            <a:off x="2976378" y="3499558"/>
            <a:ext cx="3153273" cy="49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Menu de jeu</a:t>
            </a:r>
          </a:p>
          <a:p>
            <a:endParaRPr lang="fr-FR" b="1" dirty="0" smtClean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b="1" dirty="0" smtClean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endParaRPr lang="fr-FR" b="1" dirty="0" smtClean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b="1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2976377" y="4170648"/>
            <a:ext cx="3153273" cy="49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Replay</a:t>
            </a:r>
          </a:p>
          <a:p>
            <a:endParaRPr lang="fr-FR" b="1" dirty="0" smtClean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b="1" dirty="0" smtClean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endParaRPr lang="fr-FR" b="1" dirty="0" smtClean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b="1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26" name="Espace réservé du contenu 2"/>
          <p:cNvSpPr txBox="1">
            <a:spLocks/>
          </p:cNvSpPr>
          <p:nvPr/>
        </p:nvSpPr>
        <p:spPr>
          <a:xfrm>
            <a:off x="2976377" y="4853991"/>
            <a:ext cx="5348114" cy="49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Outils de développement</a:t>
            </a:r>
          </a:p>
          <a:p>
            <a:endParaRPr lang="fr-FR" b="1" dirty="0" smtClean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b="1" dirty="0" smtClean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endParaRPr lang="fr-FR" b="1" dirty="0" smtClean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b="1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29" name="Flèche droite 28"/>
          <p:cNvSpPr/>
          <p:nvPr/>
        </p:nvSpPr>
        <p:spPr>
          <a:xfrm>
            <a:off x="2281560" y="5511388"/>
            <a:ext cx="381000" cy="279400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space réservé du contenu 2"/>
          <p:cNvSpPr txBox="1">
            <a:spLocks/>
          </p:cNvSpPr>
          <p:nvPr/>
        </p:nvSpPr>
        <p:spPr>
          <a:xfrm>
            <a:off x="2976377" y="5454511"/>
            <a:ext cx="5348114" cy="49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Questions</a:t>
            </a:r>
          </a:p>
          <a:p>
            <a:endParaRPr lang="fr-FR" b="1" dirty="0" smtClean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b="1" dirty="0" smtClean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endParaRPr lang="fr-FR" b="1" dirty="0" smtClean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b="1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261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build="p"/>
      <p:bldP spid="19" grpId="0" build="p"/>
      <p:bldP spid="24" grpId="0" build="p"/>
      <p:bldP spid="25" grpId="0" build="p"/>
      <p:bldP spid="26" grpId="0" build="p"/>
      <p:bldP spid="3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1560" y="0"/>
            <a:ext cx="9910439" cy="1123025"/>
          </a:xfrm>
        </p:spPr>
        <p:txBody>
          <a:bodyPr/>
          <a:lstStyle/>
          <a:p>
            <a:r>
              <a:rPr lang="fr-FR" b="1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Concept du jeu</a:t>
            </a:r>
            <a:endParaRPr lang="fr-FR" b="1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" y="0"/>
            <a:ext cx="1625372" cy="1123025"/>
          </a:xfrm>
          <a:prstGeom prst="rect">
            <a:avLst/>
          </a:prstGeom>
        </p:spPr>
      </p:pic>
      <p:sp>
        <p:nvSpPr>
          <p:cNvPr id="9" name="Triangle isocèle 8"/>
          <p:cNvSpPr/>
          <p:nvPr/>
        </p:nvSpPr>
        <p:spPr>
          <a:xfrm flipV="1">
            <a:off x="2396970" y="1020933"/>
            <a:ext cx="6516211" cy="123654"/>
          </a:xfrm>
          <a:prstGeom prst="triangle">
            <a:avLst>
              <a:gd name="adj" fmla="val 93849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iangle isocèle 11"/>
          <p:cNvSpPr/>
          <p:nvPr/>
        </p:nvSpPr>
        <p:spPr>
          <a:xfrm>
            <a:off x="0" y="6257925"/>
            <a:ext cx="8134350" cy="604555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riangle isocèle 12"/>
          <p:cNvSpPr/>
          <p:nvPr/>
        </p:nvSpPr>
        <p:spPr>
          <a:xfrm>
            <a:off x="10836021" y="6518791"/>
            <a:ext cx="1355979" cy="343690"/>
          </a:xfrm>
          <a:prstGeom prst="triangle">
            <a:avLst>
              <a:gd name="adj" fmla="val 7285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1637212" y="6532039"/>
            <a:ext cx="27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Application du concept de jeu style Frozen Synapse en planification-simulation à un jeu mixé entre football américain et rugby.</a:t>
            </a:r>
          </a:p>
          <a:p>
            <a:endParaRPr lang="fr-FR" dirty="0" smtClean="0"/>
          </a:p>
          <a:p>
            <a:r>
              <a:rPr lang="fr-FR" dirty="0" smtClean="0"/>
              <a:t>Jeu stratégique en 2D avec vue du dessus, en damier.</a:t>
            </a:r>
          </a:p>
          <a:p>
            <a:endParaRPr lang="fr-FR" dirty="0" smtClean="0"/>
          </a:p>
          <a:p>
            <a:r>
              <a:rPr lang="fr-FR" dirty="0" smtClean="0"/>
              <a:t>Cross-plateforme Android et PC.</a:t>
            </a:r>
          </a:p>
          <a:p>
            <a:pPr lvl="1"/>
            <a:r>
              <a:rPr lang="fr-FR" dirty="0" smtClean="0"/>
              <a:t>UI adaptée aux deux plateformes.</a:t>
            </a:r>
          </a:p>
          <a:p>
            <a:endParaRPr lang="fr-FR" dirty="0" smtClean="0"/>
          </a:p>
          <a:p>
            <a:r>
              <a:rPr lang="fr-FR" dirty="0" smtClean="0"/>
              <a:t>Nombre d’actions défini par </a:t>
            </a:r>
            <a:r>
              <a:rPr lang="fr-FR" dirty="0" err="1" smtClean="0"/>
              <a:t>brawler</a:t>
            </a:r>
            <a:r>
              <a:rPr lang="fr-FR" dirty="0" smtClean="0"/>
              <a:t> et par tour.</a:t>
            </a:r>
          </a:p>
          <a:p>
            <a:pPr lvl="1"/>
            <a:r>
              <a:rPr lang="fr-FR" dirty="0" smtClean="0"/>
              <a:t>L’ordre des actions définit quelles actions rentreront en conflit avec celles de notre adversaire.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270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1560" y="0"/>
            <a:ext cx="9910439" cy="1123025"/>
          </a:xfrm>
        </p:spPr>
        <p:txBody>
          <a:bodyPr/>
          <a:lstStyle/>
          <a:p>
            <a:r>
              <a:rPr lang="fr-FR" b="1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Planification</a:t>
            </a:r>
            <a:endParaRPr lang="fr-FR" b="1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" y="0"/>
            <a:ext cx="1625372" cy="1123025"/>
          </a:xfrm>
          <a:prstGeom prst="rect">
            <a:avLst/>
          </a:prstGeom>
        </p:spPr>
      </p:pic>
      <p:sp>
        <p:nvSpPr>
          <p:cNvPr id="9" name="Triangle isocèle 8"/>
          <p:cNvSpPr/>
          <p:nvPr/>
        </p:nvSpPr>
        <p:spPr>
          <a:xfrm flipV="1">
            <a:off x="2396970" y="1020933"/>
            <a:ext cx="6516211" cy="123654"/>
          </a:xfrm>
          <a:prstGeom prst="triangle">
            <a:avLst>
              <a:gd name="adj" fmla="val 93849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iangle isocèle 11"/>
          <p:cNvSpPr/>
          <p:nvPr/>
        </p:nvSpPr>
        <p:spPr>
          <a:xfrm>
            <a:off x="0" y="6257925"/>
            <a:ext cx="8134350" cy="604555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riangle isocèle 12"/>
          <p:cNvSpPr/>
          <p:nvPr/>
        </p:nvSpPr>
        <p:spPr>
          <a:xfrm>
            <a:off x="10836021" y="6518791"/>
            <a:ext cx="1355979" cy="343690"/>
          </a:xfrm>
          <a:prstGeom prst="triangle">
            <a:avLst>
              <a:gd name="adj" fmla="val 7285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1637212" y="6532039"/>
            <a:ext cx="27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5684520" cy="4351338"/>
          </a:xfrm>
        </p:spPr>
        <p:txBody>
          <a:bodyPr/>
          <a:lstStyle/>
          <a:p>
            <a:r>
              <a:rPr lang="fr-FR" dirty="0" smtClean="0"/>
              <a:t>Le joueur peut cliquer sur chacun de ses brawlers.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Une liste d’action s’ouvre, les trois actions de son tour.</a:t>
            </a:r>
          </a:p>
          <a:p>
            <a:endParaRPr lang="fr-FR" dirty="0" smtClean="0"/>
          </a:p>
          <a:p>
            <a:r>
              <a:rPr lang="fr-FR" dirty="0" smtClean="0"/>
              <a:t>Pour chaque action, il aura le choix entre le mouvement, la passe, la tacle, ou ne rien faire.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2" b="2183"/>
          <a:stretch/>
        </p:blipFill>
        <p:spPr>
          <a:xfrm>
            <a:off x="7026469" y="1535715"/>
            <a:ext cx="4610743" cy="468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0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1560" y="0"/>
            <a:ext cx="9910439" cy="1123025"/>
          </a:xfrm>
        </p:spPr>
        <p:txBody>
          <a:bodyPr/>
          <a:lstStyle/>
          <a:p>
            <a:r>
              <a:rPr lang="fr-FR" b="1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Simulation</a:t>
            </a:r>
            <a:endParaRPr lang="fr-FR" b="1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" y="0"/>
            <a:ext cx="1625372" cy="1123025"/>
          </a:xfrm>
          <a:prstGeom prst="rect">
            <a:avLst/>
          </a:prstGeom>
        </p:spPr>
      </p:pic>
      <p:sp>
        <p:nvSpPr>
          <p:cNvPr id="9" name="Triangle isocèle 8"/>
          <p:cNvSpPr/>
          <p:nvPr/>
        </p:nvSpPr>
        <p:spPr>
          <a:xfrm flipV="1">
            <a:off x="2396970" y="1020933"/>
            <a:ext cx="6516211" cy="123654"/>
          </a:xfrm>
          <a:prstGeom prst="triangle">
            <a:avLst>
              <a:gd name="adj" fmla="val 93849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iangle isocèle 11"/>
          <p:cNvSpPr/>
          <p:nvPr/>
        </p:nvSpPr>
        <p:spPr>
          <a:xfrm>
            <a:off x="0" y="6257925"/>
            <a:ext cx="8134350" cy="604555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riangle isocèle 12"/>
          <p:cNvSpPr/>
          <p:nvPr/>
        </p:nvSpPr>
        <p:spPr>
          <a:xfrm>
            <a:off x="10836021" y="6518791"/>
            <a:ext cx="1355979" cy="343690"/>
          </a:xfrm>
          <a:prstGeom prst="triangle">
            <a:avLst>
              <a:gd name="adj" fmla="val 7285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1637212" y="6532039"/>
            <a:ext cx="27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phase de simulation se divise en 3 phases correspondant aux 3 actions définies à la planification.</a:t>
            </a:r>
          </a:p>
          <a:p>
            <a:endParaRPr lang="fr-FR" dirty="0" smtClean="0"/>
          </a:p>
          <a:p>
            <a:r>
              <a:rPr lang="fr-FR" dirty="0" smtClean="0"/>
              <a:t>Les actions des brawlers se déroulent toutes en même temps et les conflits entre actions sont résolus par notre moteur de simulation.</a:t>
            </a:r>
          </a:p>
          <a:p>
            <a:endParaRPr lang="fr-FR" dirty="0"/>
          </a:p>
          <a:p>
            <a:r>
              <a:rPr lang="fr-FR" dirty="0" smtClean="0"/>
              <a:t>Toutes les actions des brawlers sont animées en temps réel.</a:t>
            </a:r>
          </a:p>
        </p:txBody>
      </p:sp>
    </p:spTree>
    <p:extLst>
      <p:ext uri="{BB962C8B-B14F-4D97-AF65-F5344CB8AC3E}">
        <p14:creationId xmlns:p14="http://schemas.microsoft.com/office/powerpoint/2010/main" val="117476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1560" y="0"/>
            <a:ext cx="9910439" cy="1123025"/>
          </a:xfrm>
        </p:spPr>
        <p:txBody>
          <a:bodyPr/>
          <a:lstStyle/>
          <a:p>
            <a:r>
              <a:rPr lang="fr-FR" b="1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Menu de jeu</a:t>
            </a:r>
            <a:endParaRPr lang="fr-FR" b="1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" y="0"/>
            <a:ext cx="1625372" cy="1123025"/>
          </a:xfrm>
          <a:prstGeom prst="rect">
            <a:avLst/>
          </a:prstGeom>
        </p:spPr>
      </p:pic>
      <p:sp>
        <p:nvSpPr>
          <p:cNvPr id="9" name="Triangle isocèle 8"/>
          <p:cNvSpPr/>
          <p:nvPr/>
        </p:nvSpPr>
        <p:spPr>
          <a:xfrm flipV="1">
            <a:off x="2396970" y="1020933"/>
            <a:ext cx="6516211" cy="123654"/>
          </a:xfrm>
          <a:prstGeom prst="triangle">
            <a:avLst>
              <a:gd name="adj" fmla="val 93849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iangle isocèle 11"/>
          <p:cNvSpPr/>
          <p:nvPr/>
        </p:nvSpPr>
        <p:spPr>
          <a:xfrm>
            <a:off x="0" y="6257925"/>
            <a:ext cx="8134350" cy="604555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riangle isocèle 12"/>
          <p:cNvSpPr/>
          <p:nvPr/>
        </p:nvSpPr>
        <p:spPr>
          <a:xfrm>
            <a:off x="10836021" y="6518791"/>
            <a:ext cx="1355979" cy="343690"/>
          </a:xfrm>
          <a:prstGeom prst="triangle">
            <a:avLst>
              <a:gd name="adj" fmla="val 7285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1637212" y="6532039"/>
            <a:ext cx="27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5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6353432" cy="4138570"/>
          </a:xfrm>
        </p:spPr>
        <p:txBody>
          <a:bodyPr/>
          <a:lstStyle/>
          <a:p>
            <a:r>
              <a:rPr lang="fr-FR" dirty="0" smtClean="0"/>
              <a:t>Play</a:t>
            </a:r>
          </a:p>
          <a:p>
            <a:pPr lvl="1"/>
            <a:r>
              <a:rPr lang="fr-FR" dirty="0" smtClean="0"/>
              <a:t>Mène à la création de parties et au lobby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Replay</a:t>
            </a:r>
          </a:p>
          <a:p>
            <a:pPr lvl="1"/>
            <a:r>
              <a:rPr lang="fr-FR" dirty="0" smtClean="0"/>
              <a:t>Permet de sélectionner un </a:t>
            </a:r>
            <a:r>
              <a:rPr lang="fr-FR" dirty="0" err="1" smtClean="0"/>
              <a:t>replay</a:t>
            </a:r>
            <a:r>
              <a:rPr lang="fr-FR" dirty="0" smtClean="0"/>
              <a:t> à visionner parmi la liste des </a:t>
            </a:r>
            <a:r>
              <a:rPr lang="fr-FR" dirty="0" err="1" smtClean="0"/>
              <a:t>replays</a:t>
            </a:r>
            <a:r>
              <a:rPr lang="fr-FR" dirty="0" smtClean="0"/>
              <a:t> existants</a:t>
            </a:r>
          </a:p>
          <a:p>
            <a:pPr lvl="1"/>
            <a:endParaRPr lang="fr-FR" dirty="0" smtClean="0"/>
          </a:p>
          <a:p>
            <a:r>
              <a:rPr lang="fr-FR" dirty="0" err="1" smtClean="0"/>
              <a:t>Quit</a:t>
            </a:r>
            <a:endParaRPr lang="fr-FR" dirty="0" smtClean="0"/>
          </a:p>
          <a:p>
            <a:pPr lvl="1"/>
            <a:r>
              <a:rPr lang="fr-FR" dirty="0" smtClean="0"/>
              <a:t>Ferme le jeu.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2" b="13702"/>
          <a:stretch/>
        </p:blipFill>
        <p:spPr>
          <a:xfrm>
            <a:off x="7377963" y="1530821"/>
            <a:ext cx="3458058" cy="464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5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1560" y="0"/>
            <a:ext cx="9910439" cy="1123025"/>
          </a:xfrm>
        </p:spPr>
        <p:txBody>
          <a:bodyPr>
            <a:normAutofit/>
          </a:bodyPr>
          <a:lstStyle/>
          <a:p>
            <a:r>
              <a:rPr lang="fr-FR" b="1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Replay</a:t>
            </a:r>
            <a:endParaRPr lang="fr-FR" b="1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" y="0"/>
            <a:ext cx="1625372" cy="1123025"/>
          </a:xfrm>
          <a:prstGeom prst="rect">
            <a:avLst/>
          </a:prstGeom>
        </p:spPr>
      </p:pic>
      <p:sp>
        <p:nvSpPr>
          <p:cNvPr id="9" name="Triangle isocèle 8"/>
          <p:cNvSpPr/>
          <p:nvPr/>
        </p:nvSpPr>
        <p:spPr>
          <a:xfrm flipV="1">
            <a:off x="2396970" y="1020933"/>
            <a:ext cx="6516211" cy="123654"/>
          </a:xfrm>
          <a:prstGeom prst="triangle">
            <a:avLst>
              <a:gd name="adj" fmla="val 93849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iangle isocèle 11"/>
          <p:cNvSpPr/>
          <p:nvPr/>
        </p:nvSpPr>
        <p:spPr>
          <a:xfrm>
            <a:off x="0" y="6257925"/>
            <a:ext cx="8134350" cy="604555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riangle isocèle 12"/>
          <p:cNvSpPr/>
          <p:nvPr/>
        </p:nvSpPr>
        <p:spPr>
          <a:xfrm>
            <a:off x="10836021" y="6518791"/>
            <a:ext cx="1355979" cy="343690"/>
          </a:xfrm>
          <a:prstGeom prst="triangle">
            <a:avLst>
              <a:gd name="adj" fmla="val 7285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1637212" y="6532039"/>
            <a:ext cx="27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6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Système de rediffusion de parties jouées précédemment et enregistrées.</a:t>
            </a:r>
          </a:p>
          <a:p>
            <a:endParaRPr lang="fr-FR" dirty="0" smtClean="0"/>
          </a:p>
          <a:p>
            <a:r>
              <a:rPr lang="fr-FR" dirty="0" smtClean="0"/>
              <a:t>Contrôles </a:t>
            </a:r>
          </a:p>
          <a:p>
            <a:pPr lvl="1"/>
            <a:r>
              <a:rPr lang="fr-FR" dirty="0" smtClean="0"/>
              <a:t>Play</a:t>
            </a:r>
          </a:p>
          <a:p>
            <a:pPr lvl="1"/>
            <a:r>
              <a:rPr lang="fr-FR" dirty="0" smtClean="0"/>
              <a:t>Pause</a:t>
            </a:r>
          </a:p>
          <a:p>
            <a:pPr lvl="1"/>
            <a:r>
              <a:rPr lang="fr-FR" dirty="0" smtClean="0"/>
              <a:t>Jouer un tour (remet en pause automatiquement)</a:t>
            </a:r>
          </a:p>
          <a:p>
            <a:pPr lvl="1"/>
            <a:r>
              <a:rPr lang="fr-FR" dirty="0" smtClean="0"/>
              <a:t>Retour au début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A la fin de la partie, on propose au joueur d’enregistrer sa partie.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250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1560" y="0"/>
            <a:ext cx="9910439" cy="1123025"/>
          </a:xfrm>
        </p:spPr>
        <p:txBody>
          <a:bodyPr>
            <a:normAutofit/>
          </a:bodyPr>
          <a:lstStyle/>
          <a:p>
            <a:r>
              <a:rPr lang="fr-FR" b="1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Outils de développement</a:t>
            </a:r>
            <a:endParaRPr lang="fr-FR" b="1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" y="0"/>
            <a:ext cx="1625372" cy="1123025"/>
          </a:xfrm>
          <a:prstGeom prst="rect">
            <a:avLst/>
          </a:prstGeom>
        </p:spPr>
      </p:pic>
      <p:sp>
        <p:nvSpPr>
          <p:cNvPr id="9" name="Triangle isocèle 8"/>
          <p:cNvSpPr/>
          <p:nvPr/>
        </p:nvSpPr>
        <p:spPr>
          <a:xfrm flipV="1">
            <a:off x="2396970" y="1020933"/>
            <a:ext cx="6516211" cy="123654"/>
          </a:xfrm>
          <a:prstGeom prst="triangle">
            <a:avLst>
              <a:gd name="adj" fmla="val 93849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iangle isocèle 11"/>
          <p:cNvSpPr/>
          <p:nvPr/>
        </p:nvSpPr>
        <p:spPr>
          <a:xfrm>
            <a:off x="0" y="6257925"/>
            <a:ext cx="8134350" cy="604555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riangle isocèle 12"/>
          <p:cNvSpPr/>
          <p:nvPr/>
        </p:nvSpPr>
        <p:spPr>
          <a:xfrm>
            <a:off x="10836021" y="6518791"/>
            <a:ext cx="1355979" cy="343690"/>
          </a:xfrm>
          <a:prstGeom prst="triangle">
            <a:avLst>
              <a:gd name="adj" fmla="val 7285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1637212" y="6532039"/>
            <a:ext cx="27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Balancer</a:t>
            </a:r>
          </a:p>
          <a:p>
            <a:pPr lvl="1"/>
            <a:r>
              <a:rPr lang="fr-FR" dirty="0" smtClean="0"/>
              <a:t>Fenêtre permettant d’équilibrer simplement certaines variables du jeu directement via un onglet dans la barre de tâche. </a:t>
            </a:r>
            <a:endParaRPr lang="fr-FR" dirty="0"/>
          </a:p>
          <a:p>
            <a:pPr lvl="1"/>
            <a:r>
              <a:rPr lang="fr-FR" dirty="0" smtClean="0"/>
              <a:t>Ces équilibrages persistent sur toutes les parties du jeu.</a:t>
            </a:r>
          </a:p>
          <a:p>
            <a:pPr lvl="1"/>
            <a:endParaRPr lang="fr-FR" dirty="0"/>
          </a:p>
          <a:p>
            <a:r>
              <a:rPr lang="fr-FR" dirty="0" smtClean="0"/>
              <a:t>Settings</a:t>
            </a:r>
          </a:p>
          <a:p>
            <a:pPr lvl="1"/>
            <a:r>
              <a:rPr lang="fr-FR" dirty="0" smtClean="0"/>
              <a:t>Fichier de configuration de partie qui reprend tout un ensemble de paramètres/options d’une partie et qui permet à notre jeu d’être modulaire.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130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1560" y="0"/>
            <a:ext cx="9910439" cy="1123025"/>
          </a:xfrm>
        </p:spPr>
        <p:txBody>
          <a:bodyPr>
            <a:normAutofit/>
          </a:bodyPr>
          <a:lstStyle/>
          <a:p>
            <a:r>
              <a:rPr lang="fr-FR" b="1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Questions</a:t>
            </a:r>
            <a:endParaRPr lang="fr-FR" b="1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" y="0"/>
            <a:ext cx="1625372" cy="1123025"/>
          </a:xfrm>
          <a:prstGeom prst="rect">
            <a:avLst/>
          </a:prstGeom>
        </p:spPr>
      </p:pic>
      <p:sp>
        <p:nvSpPr>
          <p:cNvPr id="9" name="Triangle isocèle 8"/>
          <p:cNvSpPr/>
          <p:nvPr/>
        </p:nvSpPr>
        <p:spPr>
          <a:xfrm flipV="1">
            <a:off x="2396970" y="1020933"/>
            <a:ext cx="6516211" cy="123654"/>
          </a:xfrm>
          <a:prstGeom prst="triangle">
            <a:avLst>
              <a:gd name="adj" fmla="val 93849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iangle isocèle 11"/>
          <p:cNvSpPr/>
          <p:nvPr/>
        </p:nvSpPr>
        <p:spPr>
          <a:xfrm>
            <a:off x="0" y="6257925"/>
            <a:ext cx="8134350" cy="604555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riangle isocèle 12"/>
          <p:cNvSpPr/>
          <p:nvPr/>
        </p:nvSpPr>
        <p:spPr>
          <a:xfrm>
            <a:off x="10836021" y="6518791"/>
            <a:ext cx="1355979" cy="343690"/>
          </a:xfrm>
          <a:prstGeom prst="triangle">
            <a:avLst>
              <a:gd name="adj" fmla="val 7285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1637212" y="6532039"/>
            <a:ext cx="27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8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100" y="2509933"/>
            <a:ext cx="2621949" cy="2621949"/>
          </a:xfrm>
        </p:spPr>
      </p:pic>
    </p:spTree>
    <p:extLst>
      <p:ext uri="{BB962C8B-B14F-4D97-AF65-F5344CB8AC3E}">
        <p14:creationId xmlns:p14="http://schemas.microsoft.com/office/powerpoint/2010/main" val="7768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334</Words>
  <Application>Microsoft Office PowerPoint</Application>
  <PresentationFormat>Grand écran</PresentationFormat>
  <Paragraphs>83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Microsoft JhengHei Light</vt:lpstr>
      <vt:lpstr>Arial</vt:lpstr>
      <vt:lpstr>Calibri</vt:lpstr>
      <vt:lpstr>Calibri Light</vt:lpstr>
      <vt:lpstr>Thème Office</vt:lpstr>
      <vt:lpstr>Programmation de jeu avancée avec Unity StratBrawl</vt:lpstr>
      <vt:lpstr>Sommaire</vt:lpstr>
      <vt:lpstr>Concept du jeu</vt:lpstr>
      <vt:lpstr>Planification</vt:lpstr>
      <vt:lpstr>Simulation</vt:lpstr>
      <vt:lpstr>Menu de jeu</vt:lpstr>
      <vt:lpstr>Replay</vt:lpstr>
      <vt:lpstr>Outils de développement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Sécurité des Systèmes d’Information</dc:title>
  <dc:creator>Mathieu</dc:creator>
  <cp:lastModifiedBy>Mathieu</cp:lastModifiedBy>
  <cp:revision>23</cp:revision>
  <dcterms:created xsi:type="dcterms:W3CDTF">2015-03-04T20:45:57Z</dcterms:created>
  <dcterms:modified xsi:type="dcterms:W3CDTF">2015-03-04T22:42:29Z</dcterms:modified>
</cp:coreProperties>
</file>