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0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60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9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60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4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344F-63AD-4B3E-A3AA-D645C6D88B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5E2E-AF2E-483D-B734-D2819F71A98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4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635931" y="541139"/>
            <a:ext cx="118021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Personne</a:t>
            </a:r>
          </a:p>
          <a:p>
            <a:r>
              <a:rPr lang="fr-FR" sz="1000" dirty="0" err="1" smtClean="0"/>
              <a:t>Noss</a:t>
            </a:r>
            <a:endParaRPr lang="fr-FR" sz="1000" dirty="0" smtClean="0"/>
          </a:p>
          <a:p>
            <a:r>
              <a:rPr lang="fr-FR" sz="1000" dirty="0" smtClean="0"/>
              <a:t>Nom</a:t>
            </a:r>
          </a:p>
          <a:p>
            <a:r>
              <a:rPr lang="fr-FR" sz="1000" dirty="0" err="1" smtClean="0"/>
              <a:t>Prenom</a:t>
            </a:r>
            <a:endParaRPr lang="fr-FR" sz="1000" dirty="0" smtClean="0"/>
          </a:p>
          <a:p>
            <a:r>
              <a:rPr lang="fr-FR" sz="1000" dirty="0" smtClean="0"/>
              <a:t>Adresse</a:t>
            </a:r>
          </a:p>
          <a:p>
            <a:endParaRPr lang="fr-FR" sz="1000" dirty="0" smtClean="0"/>
          </a:p>
          <a:p>
            <a:endParaRPr lang="en-GB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94477" y="1911505"/>
            <a:ext cx="101019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Consultation</a:t>
            </a:r>
          </a:p>
          <a:p>
            <a:r>
              <a:rPr lang="fr-FR" sz="1000" dirty="0" err="1" smtClean="0"/>
              <a:t>NoCons</a:t>
            </a:r>
            <a:endParaRPr lang="fr-FR" sz="1000" dirty="0" smtClean="0"/>
          </a:p>
          <a:p>
            <a:r>
              <a:rPr lang="fr-FR" sz="1000" dirty="0" smtClean="0"/>
              <a:t>Date</a:t>
            </a:r>
          </a:p>
          <a:p>
            <a:r>
              <a:rPr lang="fr-FR" sz="1000" dirty="0" err="1" smtClean="0"/>
              <a:t>Symptome</a:t>
            </a:r>
            <a:endParaRPr lang="fr-FR" sz="1000" dirty="0" smtClean="0"/>
          </a:p>
        </p:txBody>
      </p:sp>
      <p:sp>
        <p:nvSpPr>
          <p:cNvPr id="165" name="ZoneTexte 164"/>
          <p:cNvSpPr txBox="1"/>
          <p:nvPr/>
        </p:nvSpPr>
        <p:spPr>
          <a:xfrm>
            <a:off x="2899954" y="1598021"/>
            <a:ext cx="60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3" name="ZoneTexte 172"/>
          <p:cNvSpPr txBox="1"/>
          <p:nvPr/>
        </p:nvSpPr>
        <p:spPr>
          <a:xfrm>
            <a:off x="2441102" y="5139552"/>
            <a:ext cx="178525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="1" dirty="0" err="1" smtClean="0"/>
              <a:t>Medicament</a:t>
            </a:r>
            <a:endParaRPr lang="fr-FR" sz="1000" b="1" dirty="0" smtClean="0"/>
          </a:p>
          <a:p>
            <a:r>
              <a:rPr lang="fr-FR" sz="1000" dirty="0" err="1" smtClean="0"/>
              <a:t>NomMed</a:t>
            </a:r>
            <a:endParaRPr lang="fr-FR" sz="1000" dirty="0" smtClean="0"/>
          </a:p>
          <a:p>
            <a:r>
              <a:rPr lang="fr-FR" sz="1000" dirty="0" err="1" smtClean="0"/>
              <a:t>NomSub</a:t>
            </a:r>
            <a:endParaRPr lang="fr-FR" sz="1000" dirty="0" smtClean="0"/>
          </a:p>
          <a:p>
            <a:r>
              <a:rPr lang="fr-FR" sz="1000" dirty="0" smtClean="0"/>
              <a:t>Prix</a:t>
            </a:r>
            <a:endParaRPr lang="en-GB" sz="1000" dirty="0"/>
          </a:p>
        </p:txBody>
      </p:sp>
      <p:cxnSp>
        <p:nvCxnSpPr>
          <p:cNvPr id="177" name="Connecteur droit 176"/>
          <p:cNvCxnSpPr>
            <a:stCxn id="173" idx="3"/>
            <a:endCxn id="11" idx="1"/>
          </p:cNvCxnSpPr>
          <p:nvPr/>
        </p:nvCxnSpPr>
        <p:spPr>
          <a:xfrm flipV="1">
            <a:off x="4226359" y="2265448"/>
            <a:ext cx="6568118" cy="322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>
            <a:endCxn id="11" idx="0"/>
          </p:cNvCxnSpPr>
          <p:nvPr/>
        </p:nvCxnSpPr>
        <p:spPr>
          <a:xfrm>
            <a:off x="7304990" y="540772"/>
            <a:ext cx="3994585" cy="137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Ellipse 215"/>
          <p:cNvSpPr/>
          <p:nvPr/>
        </p:nvSpPr>
        <p:spPr>
          <a:xfrm>
            <a:off x="8321241" y="1095897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ZoneTexte 219"/>
          <p:cNvSpPr txBox="1"/>
          <p:nvPr/>
        </p:nvSpPr>
        <p:spPr>
          <a:xfrm>
            <a:off x="4477220" y="53088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1,N</a:t>
            </a:r>
            <a:endParaRPr lang="en-GB" dirty="0"/>
          </a:p>
        </p:txBody>
      </p:sp>
      <p:sp>
        <p:nvSpPr>
          <p:cNvPr id="228" name="ZoneTexte 227"/>
          <p:cNvSpPr txBox="1"/>
          <p:nvPr/>
        </p:nvSpPr>
        <p:spPr>
          <a:xfrm>
            <a:off x="7915177" y="4419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1,N</a:t>
            </a:r>
            <a:endParaRPr lang="en-GB" dirty="0"/>
          </a:p>
        </p:txBody>
      </p:sp>
      <p:sp>
        <p:nvSpPr>
          <p:cNvPr id="229" name="ZoneTexte 228"/>
          <p:cNvSpPr txBox="1"/>
          <p:nvPr/>
        </p:nvSpPr>
        <p:spPr>
          <a:xfrm>
            <a:off x="11099711" y="15215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1,1</a:t>
            </a:r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9194247" y="1152227"/>
            <a:ext cx="103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participe</a:t>
            </a:r>
            <a:endParaRPr lang="en-GB" dirty="0"/>
          </a:p>
        </p:txBody>
      </p:sp>
      <p:sp>
        <p:nvSpPr>
          <p:cNvPr id="35" name="Ellipse 34"/>
          <p:cNvSpPr/>
          <p:nvPr/>
        </p:nvSpPr>
        <p:spPr>
          <a:xfrm>
            <a:off x="6753882" y="3590914"/>
            <a:ext cx="1669768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Prescrit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179896" y="2530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r>
              <a:rPr lang="fr-FR" dirty="0" smtClean="0"/>
              <a:t>,N</a:t>
            </a:r>
            <a:endParaRPr lang="en-GB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7810087" y="1092513"/>
            <a:ext cx="2984390" cy="104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8422541" y="1316944"/>
            <a:ext cx="99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réalise</a:t>
            </a:r>
            <a:endParaRPr lang="en-GB" dirty="0"/>
          </a:p>
        </p:txBody>
      </p:sp>
      <p:sp>
        <p:nvSpPr>
          <p:cNvPr id="19" name="Ellipse 18"/>
          <p:cNvSpPr/>
          <p:nvPr/>
        </p:nvSpPr>
        <p:spPr>
          <a:xfrm>
            <a:off x="9212761" y="93873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/>
          <p:cNvSpPr txBox="1"/>
          <p:nvPr/>
        </p:nvSpPr>
        <p:spPr>
          <a:xfrm>
            <a:off x="7753430" y="116910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1,N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10371152" y="18056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404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29</cp:revision>
  <dcterms:created xsi:type="dcterms:W3CDTF">2018-11-10T16:09:21Z</dcterms:created>
  <dcterms:modified xsi:type="dcterms:W3CDTF">2018-12-11T23:33:17Z</dcterms:modified>
</cp:coreProperties>
</file>