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6341"/>
  </p:normalViewPr>
  <p:slideViewPr>
    <p:cSldViewPr snapToGrid="0" snapToObjects="1">
      <p:cViewPr varScale="1">
        <p:scale>
          <a:sx n="96" d="100"/>
          <a:sy n="96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9D551-C6CA-4767-A588-F667BD16FCA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38035F-5E11-483E-A40F-ED0E1E883286}">
      <dgm:prSet/>
      <dgm:spPr/>
      <dgm:t>
        <a:bodyPr/>
        <a:lstStyle/>
        <a:p>
          <a:r>
            <a:rPr lang="fr-FR" b="0" i="0"/>
            <a:t>Introduction.</a:t>
          </a:r>
          <a:endParaRPr lang="en-US"/>
        </a:p>
      </dgm:t>
    </dgm:pt>
    <dgm:pt modelId="{4716B379-FFAA-44AA-AC06-6261E5B6EB13}" type="parTrans" cxnId="{F86A1786-8139-46A1-A615-0BCEFCFD4ADF}">
      <dgm:prSet/>
      <dgm:spPr/>
      <dgm:t>
        <a:bodyPr/>
        <a:lstStyle/>
        <a:p>
          <a:endParaRPr lang="en-US"/>
        </a:p>
      </dgm:t>
    </dgm:pt>
    <dgm:pt modelId="{CD4DDC6E-1A4B-4BFF-95CF-6908BA6ECEF5}" type="sibTrans" cxnId="{F86A1786-8139-46A1-A615-0BCEFCFD4ADF}">
      <dgm:prSet/>
      <dgm:spPr/>
      <dgm:t>
        <a:bodyPr/>
        <a:lstStyle/>
        <a:p>
          <a:endParaRPr lang="en-US"/>
        </a:p>
      </dgm:t>
    </dgm:pt>
    <dgm:pt modelId="{AE678458-FD8B-41CD-8654-92924F41E46D}">
      <dgm:prSet/>
      <dgm:spPr/>
      <dgm:t>
        <a:bodyPr/>
        <a:lstStyle/>
        <a:p>
          <a:r>
            <a:rPr lang="fr-FR" b="0" i="0"/>
            <a:t>Présentation de notre sujet.</a:t>
          </a:r>
          <a:endParaRPr lang="en-US"/>
        </a:p>
      </dgm:t>
    </dgm:pt>
    <dgm:pt modelId="{EDABA8AD-B70A-42B3-83C7-459C72763AF9}" type="parTrans" cxnId="{512464DD-3E1D-4E46-8D0A-F5136AE82059}">
      <dgm:prSet/>
      <dgm:spPr/>
      <dgm:t>
        <a:bodyPr/>
        <a:lstStyle/>
        <a:p>
          <a:endParaRPr lang="en-US"/>
        </a:p>
      </dgm:t>
    </dgm:pt>
    <dgm:pt modelId="{EA12ADD3-BF22-4A50-954D-173D11C8E687}" type="sibTrans" cxnId="{512464DD-3E1D-4E46-8D0A-F5136AE82059}">
      <dgm:prSet/>
      <dgm:spPr/>
      <dgm:t>
        <a:bodyPr/>
        <a:lstStyle/>
        <a:p>
          <a:endParaRPr lang="en-US"/>
        </a:p>
      </dgm:t>
    </dgm:pt>
    <dgm:pt modelId="{A32B96F4-8F51-494A-B78F-A07A79DA42E7}">
      <dgm:prSet/>
      <dgm:spPr/>
      <dgm:t>
        <a:bodyPr/>
        <a:lstStyle/>
        <a:p>
          <a:r>
            <a:rPr lang="fr-FR" b="0" i="0"/>
            <a:t>Répartition de nos tâches.</a:t>
          </a:r>
          <a:endParaRPr lang="en-US"/>
        </a:p>
      </dgm:t>
    </dgm:pt>
    <dgm:pt modelId="{94E04AEE-DE39-4918-BC0C-607EAA9F82CB}" type="parTrans" cxnId="{DAFE15F1-4CF5-40CA-859F-302C27913AFD}">
      <dgm:prSet/>
      <dgm:spPr/>
      <dgm:t>
        <a:bodyPr/>
        <a:lstStyle/>
        <a:p>
          <a:endParaRPr lang="en-US"/>
        </a:p>
      </dgm:t>
    </dgm:pt>
    <dgm:pt modelId="{9BD9148A-6750-404B-8543-5CDBE892B1C6}" type="sibTrans" cxnId="{DAFE15F1-4CF5-40CA-859F-302C27913AFD}">
      <dgm:prSet/>
      <dgm:spPr/>
      <dgm:t>
        <a:bodyPr/>
        <a:lstStyle/>
        <a:p>
          <a:endParaRPr lang="en-US"/>
        </a:p>
      </dgm:t>
    </dgm:pt>
    <dgm:pt modelId="{45C471CD-CB08-40F8-BA5C-BC5AD415F6BB}">
      <dgm:prSet/>
      <dgm:spPr/>
      <dgm:t>
        <a:bodyPr/>
        <a:lstStyle/>
        <a:p>
          <a:r>
            <a:rPr lang="fr-FR" b="0" i="0"/>
            <a:t>Technologies utilisé.</a:t>
          </a:r>
          <a:endParaRPr lang="en-US"/>
        </a:p>
      </dgm:t>
    </dgm:pt>
    <dgm:pt modelId="{384EE1DD-A0EA-40D4-A9FA-0D06E217B526}" type="parTrans" cxnId="{94CA5AC4-6C8B-4691-B35B-3CCF8A7D0B4B}">
      <dgm:prSet/>
      <dgm:spPr/>
      <dgm:t>
        <a:bodyPr/>
        <a:lstStyle/>
        <a:p>
          <a:endParaRPr lang="en-US"/>
        </a:p>
      </dgm:t>
    </dgm:pt>
    <dgm:pt modelId="{9A2303FE-3309-4D4F-A6F4-5CFEBE2A223F}" type="sibTrans" cxnId="{94CA5AC4-6C8B-4691-B35B-3CCF8A7D0B4B}">
      <dgm:prSet/>
      <dgm:spPr/>
      <dgm:t>
        <a:bodyPr/>
        <a:lstStyle/>
        <a:p>
          <a:endParaRPr lang="en-US"/>
        </a:p>
      </dgm:t>
    </dgm:pt>
    <dgm:pt modelId="{C7230085-0B54-48CB-A19A-30E3F117ABC2}">
      <dgm:prSet/>
      <dgm:spPr/>
      <dgm:t>
        <a:bodyPr/>
        <a:lstStyle/>
        <a:p>
          <a:r>
            <a:rPr lang="fr-FR" b="0" i="0"/>
            <a:t>Développement.</a:t>
          </a:r>
          <a:endParaRPr lang="en-US"/>
        </a:p>
      </dgm:t>
    </dgm:pt>
    <dgm:pt modelId="{E5286CF1-820E-4782-A4F8-FE9F0E95096D}" type="parTrans" cxnId="{58D7488A-7BF8-4553-AAB0-DE5866D5AD83}">
      <dgm:prSet/>
      <dgm:spPr/>
      <dgm:t>
        <a:bodyPr/>
        <a:lstStyle/>
        <a:p>
          <a:endParaRPr lang="en-US"/>
        </a:p>
      </dgm:t>
    </dgm:pt>
    <dgm:pt modelId="{691287B1-6771-4841-8F19-68A27DF482A8}" type="sibTrans" cxnId="{58D7488A-7BF8-4553-AAB0-DE5866D5AD83}">
      <dgm:prSet/>
      <dgm:spPr/>
      <dgm:t>
        <a:bodyPr/>
        <a:lstStyle/>
        <a:p>
          <a:endParaRPr lang="en-US"/>
        </a:p>
      </dgm:t>
    </dgm:pt>
    <dgm:pt modelId="{4AFDAF06-C372-403D-BD3D-1E07173AD250}">
      <dgm:prSet/>
      <dgm:spPr/>
      <dgm:t>
        <a:bodyPr/>
        <a:lstStyle/>
        <a:p>
          <a:r>
            <a:rPr lang="fr-FR" b="0" i="0"/>
            <a:t>Analyse des données du jeu FIFA 22.</a:t>
          </a:r>
          <a:endParaRPr lang="en-US"/>
        </a:p>
      </dgm:t>
    </dgm:pt>
    <dgm:pt modelId="{7CC6CD73-8021-411A-987D-CCDC4E043BDE}" type="parTrans" cxnId="{214447E5-9F10-4254-B564-70FC9E41A198}">
      <dgm:prSet/>
      <dgm:spPr/>
      <dgm:t>
        <a:bodyPr/>
        <a:lstStyle/>
        <a:p>
          <a:endParaRPr lang="en-US"/>
        </a:p>
      </dgm:t>
    </dgm:pt>
    <dgm:pt modelId="{D4FB859E-60BD-444C-B956-D014F11C5CF1}" type="sibTrans" cxnId="{214447E5-9F10-4254-B564-70FC9E41A198}">
      <dgm:prSet/>
      <dgm:spPr/>
      <dgm:t>
        <a:bodyPr/>
        <a:lstStyle/>
        <a:p>
          <a:endParaRPr lang="en-US"/>
        </a:p>
      </dgm:t>
    </dgm:pt>
    <dgm:pt modelId="{02AAE3B7-CE0B-4C8B-AB1C-F2026BA5AFDD}">
      <dgm:prSet/>
      <dgm:spPr/>
      <dgm:t>
        <a:bodyPr/>
        <a:lstStyle/>
        <a:p>
          <a:r>
            <a:rPr lang="fr-FR" b="0" i="0"/>
            <a:t>Analyse comparative des joueurs.</a:t>
          </a:r>
          <a:endParaRPr lang="en-US"/>
        </a:p>
      </dgm:t>
    </dgm:pt>
    <dgm:pt modelId="{7D4ED054-FA83-4A41-8440-0483F3F2C31B}" type="parTrans" cxnId="{A95F4FE7-9E63-4D6B-9E8C-C40EEF4A1029}">
      <dgm:prSet/>
      <dgm:spPr/>
      <dgm:t>
        <a:bodyPr/>
        <a:lstStyle/>
        <a:p>
          <a:endParaRPr lang="en-US"/>
        </a:p>
      </dgm:t>
    </dgm:pt>
    <dgm:pt modelId="{161C1B46-3F02-43CE-A5A2-5627DCBF8ED6}" type="sibTrans" cxnId="{A95F4FE7-9E63-4D6B-9E8C-C40EEF4A1029}">
      <dgm:prSet/>
      <dgm:spPr/>
      <dgm:t>
        <a:bodyPr/>
        <a:lstStyle/>
        <a:p>
          <a:endParaRPr lang="en-US"/>
        </a:p>
      </dgm:t>
    </dgm:pt>
    <dgm:pt modelId="{11A2F375-8FE9-48F5-B0B7-07DE6CB9099D}">
      <dgm:prSet/>
      <dgm:spPr/>
      <dgm:t>
        <a:bodyPr/>
        <a:lstStyle/>
        <a:p>
          <a:r>
            <a:rPr lang="fr-FR" b="0" i="0"/>
            <a:t>Présentation de notre application Streamlit.</a:t>
          </a:r>
          <a:endParaRPr lang="en-US"/>
        </a:p>
      </dgm:t>
    </dgm:pt>
    <dgm:pt modelId="{A3849370-0C81-416C-B313-969F4FF90254}" type="parTrans" cxnId="{98AC81B8-6954-41F0-918A-702A8AECED73}">
      <dgm:prSet/>
      <dgm:spPr/>
      <dgm:t>
        <a:bodyPr/>
        <a:lstStyle/>
        <a:p>
          <a:endParaRPr lang="en-US"/>
        </a:p>
      </dgm:t>
    </dgm:pt>
    <dgm:pt modelId="{22786AB5-58D0-4435-9E58-C624CC70F28A}" type="sibTrans" cxnId="{98AC81B8-6954-41F0-918A-702A8AECED73}">
      <dgm:prSet/>
      <dgm:spPr/>
      <dgm:t>
        <a:bodyPr/>
        <a:lstStyle/>
        <a:p>
          <a:endParaRPr lang="en-US"/>
        </a:p>
      </dgm:t>
    </dgm:pt>
    <dgm:pt modelId="{9F6D32E5-4811-4F5A-BA7C-332DBE203CDE}">
      <dgm:prSet/>
      <dgm:spPr/>
      <dgm:t>
        <a:bodyPr/>
        <a:lstStyle/>
        <a:p>
          <a:r>
            <a:rPr lang="fr-FR" b="0" i="0"/>
            <a:t>Conclusion.</a:t>
          </a:r>
          <a:endParaRPr lang="en-US"/>
        </a:p>
      </dgm:t>
    </dgm:pt>
    <dgm:pt modelId="{1F579C60-C54D-4D1C-BD5A-F481CB74454C}" type="parTrans" cxnId="{8B2ABCCA-150E-4DA4-BAC4-92F9D9676C53}">
      <dgm:prSet/>
      <dgm:spPr/>
      <dgm:t>
        <a:bodyPr/>
        <a:lstStyle/>
        <a:p>
          <a:endParaRPr lang="en-US"/>
        </a:p>
      </dgm:t>
    </dgm:pt>
    <dgm:pt modelId="{50CD4BD8-B068-4000-BB22-FAA917C46326}" type="sibTrans" cxnId="{8B2ABCCA-150E-4DA4-BAC4-92F9D9676C53}">
      <dgm:prSet/>
      <dgm:spPr/>
      <dgm:t>
        <a:bodyPr/>
        <a:lstStyle/>
        <a:p>
          <a:endParaRPr lang="en-US"/>
        </a:p>
      </dgm:t>
    </dgm:pt>
    <dgm:pt modelId="{0837447C-839A-4529-B8A6-D47BFB7426DB}">
      <dgm:prSet/>
      <dgm:spPr/>
      <dgm:t>
        <a:bodyPr/>
        <a:lstStyle/>
        <a:p>
          <a:r>
            <a:rPr lang="fr-FR" b="0" i="0"/>
            <a:t>Résumer de notre travail.</a:t>
          </a:r>
          <a:endParaRPr lang="en-US"/>
        </a:p>
      </dgm:t>
    </dgm:pt>
    <dgm:pt modelId="{6EEA6729-AAD8-470E-BF23-256F323F5CB8}" type="parTrans" cxnId="{549A5FF7-9554-4A91-A763-0C90649ADF34}">
      <dgm:prSet/>
      <dgm:spPr/>
      <dgm:t>
        <a:bodyPr/>
        <a:lstStyle/>
        <a:p>
          <a:endParaRPr lang="en-US"/>
        </a:p>
      </dgm:t>
    </dgm:pt>
    <dgm:pt modelId="{44AC670B-42A7-4D97-911B-121999C0F6E7}" type="sibTrans" cxnId="{549A5FF7-9554-4A91-A763-0C90649ADF34}">
      <dgm:prSet/>
      <dgm:spPr/>
      <dgm:t>
        <a:bodyPr/>
        <a:lstStyle/>
        <a:p>
          <a:endParaRPr lang="en-US"/>
        </a:p>
      </dgm:t>
    </dgm:pt>
    <dgm:pt modelId="{CF217AF1-08E6-465D-8DBD-742EACA9F02E}">
      <dgm:prSet/>
      <dgm:spPr/>
      <dgm:t>
        <a:bodyPr/>
        <a:lstStyle/>
        <a:p>
          <a:r>
            <a:rPr lang="fr-FR" b="0" i="0"/>
            <a:t>Problèmes rencontré.</a:t>
          </a:r>
          <a:endParaRPr lang="en-US"/>
        </a:p>
      </dgm:t>
    </dgm:pt>
    <dgm:pt modelId="{0983A3D4-4675-42D2-9F39-9491AF6E252C}" type="parTrans" cxnId="{02A9E450-73D6-47B0-A0F1-3E9EA4BF29E0}">
      <dgm:prSet/>
      <dgm:spPr/>
      <dgm:t>
        <a:bodyPr/>
        <a:lstStyle/>
        <a:p>
          <a:endParaRPr lang="en-US"/>
        </a:p>
      </dgm:t>
    </dgm:pt>
    <dgm:pt modelId="{CC9D144D-4948-4975-9CFF-6FF6FD41962B}" type="sibTrans" cxnId="{02A9E450-73D6-47B0-A0F1-3E9EA4BF29E0}">
      <dgm:prSet/>
      <dgm:spPr/>
      <dgm:t>
        <a:bodyPr/>
        <a:lstStyle/>
        <a:p>
          <a:endParaRPr lang="en-US"/>
        </a:p>
      </dgm:t>
    </dgm:pt>
    <dgm:pt modelId="{89DC2735-B0AB-4095-BB1D-5D87181753CA}">
      <dgm:prSet/>
      <dgm:spPr/>
      <dgm:t>
        <a:bodyPr/>
        <a:lstStyle/>
        <a:p>
          <a:r>
            <a:rPr lang="fr-FR" b="0" i="0"/>
            <a:t>Axe d’amélioration.</a:t>
          </a:r>
          <a:endParaRPr lang="en-US"/>
        </a:p>
      </dgm:t>
    </dgm:pt>
    <dgm:pt modelId="{07EAD754-F299-46F9-AC13-DAFB30B4A631}" type="parTrans" cxnId="{92E0C2E0-837E-467B-B26C-754891919411}">
      <dgm:prSet/>
      <dgm:spPr/>
      <dgm:t>
        <a:bodyPr/>
        <a:lstStyle/>
        <a:p>
          <a:endParaRPr lang="en-US"/>
        </a:p>
      </dgm:t>
    </dgm:pt>
    <dgm:pt modelId="{2189B37A-6770-48E3-A6DC-B378457001A5}" type="sibTrans" cxnId="{92E0C2E0-837E-467B-B26C-754891919411}">
      <dgm:prSet/>
      <dgm:spPr/>
      <dgm:t>
        <a:bodyPr/>
        <a:lstStyle/>
        <a:p>
          <a:endParaRPr lang="en-US"/>
        </a:p>
      </dgm:t>
    </dgm:pt>
    <dgm:pt modelId="{3C5A9258-D6F6-6B46-A754-918A0142A26A}" type="pres">
      <dgm:prSet presAssocID="{CB29D551-C6CA-4767-A588-F667BD16FCAD}" presName="vert0" presStyleCnt="0">
        <dgm:presLayoutVars>
          <dgm:dir/>
          <dgm:animOne val="branch"/>
          <dgm:animLvl val="lvl"/>
        </dgm:presLayoutVars>
      </dgm:prSet>
      <dgm:spPr/>
    </dgm:pt>
    <dgm:pt modelId="{C5C94FA5-BE51-FE45-948E-5ECD80A6EC23}" type="pres">
      <dgm:prSet presAssocID="{3A38035F-5E11-483E-A40F-ED0E1E883286}" presName="thickLine" presStyleLbl="alignNode1" presStyleIdx="0" presStyleCnt="3"/>
      <dgm:spPr/>
    </dgm:pt>
    <dgm:pt modelId="{E77F7136-A5AC-8041-A231-78B169DFAFDA}" type="pres">
      <dgm:prSet presAssocID="{3A38035F-5E11-483E-A40F-ED0E1E883286}" presName="horz1" presStyleCnt="0"/>
      <dgm:spPr/>
    </dgm:pt>
    <dgm:pt modelId="{3495AF51-56CD-1740-A0BE-07D748BCA0B4}" type="pres">
      <dgm:prSet presAssocID="{3A38035F-5E11-483E-A40F-ED0E1E883286}" presName="tx1" presStyleLbl="revTx" presStyleIdx="0" presStyleCnt="12"/>
      <dgm:spPr/>
    </dgm:pt>
    <dgm:pt modelId="{2E36240E-893E-464F-8012-3AAB36655516}" type="pres">
      <dgm:prSet presAssocID="{3A38035F-5E11-483E-A40F-ED0E1E883286}" presName="vert1" presStyleCnt="0"/>
      <dgm:spPr/>
    </dgm:pt>
    <dgm:pt modelId="{7EAE6AAA-FEC2-F646-B8B4-A85981D8A7D0}" type="pres">
      <dgm:prSet presAssocID="{AE678458-FD8B-41CD-8654-92924F41E46D}" presName="vertSpace2a" presStyleCnt="0"/>
      <dgm:spPr/>
    </dgm:pt>
    <dgm:pt modelId="{046D431C-ACD4-BA4A-88C7-68D6DCF1FABD}" type="pres">
      <dgm:prSet presAssocID="{AE678458-FD8B-41CD-8654-92924F41E46D}" presName="horz2" presStyleCnt="0"/>
      <dgm:spPr/>
    </dgm:pt>
    <dgm:pt modelId="{A1AC6E0D-B302-9242-A690-C71059D4E8AA}" type="pres">
      <dgm:prSet presAssocID="{AE678458-FD8B-41CD-8654-92924F41E46D}" presName="horzSpace2" presStyleCnt="0"/>
      <dgm:spPr/>
    </dgm:pt>
    <dgm:pt modelId="{63F7A87E-8B43-B349-AA4B-A9DFD4CD4360}" type="pres">
      <dgm:prSet presAssocID="{AE678458-FD8B-41CD-8654-92924F41E46D}" presName="tx2" presStyleLbl="revTx" presStyleIdx="1" presStyleCnt="12"/>
      <dgm:spPr/>
    </dgm:pt>
    <dgm:pt modelId="{FEF5C156-BED9-DB43-8788-CE33953AAAE0}" type="pres">
      <dgm:prSet presAssocID="{AE678458-FD8B-41CD-8654-92924F41E46D}" presName="vert2" presStyleCnt="0"/>
      <dgm:spPr/>
    </dgm:pt>
    <dgm:pt modelId="{21E84D47-420C-494A-8A15-DA066B9A47CB}" type="pres">
      <dgm:prSet presAssocID="{AE678458-FD8B-41CD-8654-92924F41E46D}" presName="thinLine2b" presStyleLbl="callout" presStyleIdx="0" presStyleCnt="9"/>
      <dgm:spPr/>
    </dgm:pt>
    <dgm:pt modelId="{F61E66A4-0CC9-D945-A5B1-357BEA81E652}" type="pres">
      <dgm:prSet presAssocID="{AE678458-FD8B-41CD-8654-92924F41E46D}" presName="vertSpace2b" presStyleCnt="0"/>
      <dgm:spPr/>
    </dgm:pt>
    <dgm:pt modelId="{42345E1D-8340-EC43-8DF2-52762E4C189B}" type="pres">
      <dgm:prSet presAssocID="{A32B96F4-8F51-494A-B78F-A07A79DA42E7}" presName="horz2" presStyleCnt="0"/>
      <dgm:spPr/>
    </dgm:pt>
    <dgm:pt modelId="{91041FAD-D3AB-1E49-8515-C37A5FFBBBB8}" type="pres">
      <dgm:prSet presAssocID="{A32B96F4-8F51-494A-B78F-A07A79DA42E7}" presName="horzSpace2" presStyleCnt="0"/>
      <dgm:spPr/>
    </dgm:pt>
    <dgm:pt modelId="{1FD6D70C-792D-084C-A0F8-33F96E491420}" type="pres">
      <dgm:prSet presAssocID="{A32B96F4-8F51-494A-B78F-A07A79DA42E7}" presName="tx2" presStyleLbl="revTx" presStyleIdx="2" presStyleCnt="12"/>
      <dgm:spPr/>
    </dgm:pt>
    <dgm:pt modelId="{C8959243-A27F-F24B-9B00-AF2F33EA05EE}" type="pres">
      <dgm:prSet presAssocID="{A32B96F4-8F51-494A-B78F-A07A79DA42E7}" presName="vert2" presStyleCnt="0"/>
      <dgm:spPr/>
    </dgm:pt>
    <dgm:pt modelId="{C9D4CB3A-3022-764F-AF40-95F6B7ACC199}" type="pres">
      <dgm:prSet presAssocID="{A32B96F4-8F51-494A-B78F-A07A79DA42E7}" presName="thinLine2b" presStyleLbl="callout" presStyleIdx="1" presStyleCnt="9"/>
      <dgm:spPr/>
    </dgm:pt>
    <dgm:pt modelId="{C4621A8F-A277-0348-976A-9AB0BBC96BC8}" type="pres">
      <dgm:prSet presAssocID="{A32B96F4-8F51-494A-B78F-A07A79DA42E7}" presName="vertSpace2b" presStyleCnt="0"/>
      <dgm:spPr/>
    </dgm:pt>
    <dgm:pt modelId="{5E2F8FCE-A11E-9C46-9484-52061760F20F}" type="pres">
      <dgm:prSet presAssocID="{45C471CD-CB08-40F8-BA5C-BC5AD415F6BB}" presName="horz2" presStyleCnt="0"/>
      <dgm:spPr/>
    </dgm:pt>
    <dgm:pt modelId="{3AB2624B-B136-8044-AFA3-EE9FD758D8BB}" type="pres">
      <dgm:prSet presAssocID="{45C471CD-CB08-40F8-BA5C-BC5AD415F6BB}" presName="horzSpace2" presStyleCnt="0"/>
      <dgm:spPr/>
    </dgm:pt>
    <dgm:pt modelId="{44241C34-494F-F54A-999E-731DE04B0CDE}" type="pres">
      <dgm:prSet presAssocID="{45C471CD-CB08-40F8-BA5C-BC5AD415F6BB}" presName="tx2" presStyleLbl="revTx" presStyleIdx="3" presStyleCnt="12"/>
      <dgm:spPr/>
    </dgm:pt>
    <dgm:pt modelId="{1932EB8D-05A3-7C4B-86E4-DE98B3ABA46A}" type="pres">
      <dgm:prSet presAssocID="{45C471CD-CB08-40F8-BA5C-BC5AD415F6BB}" presName="vert2" presStyleCnt="0"/>
      <dgm:spPr/>
    </dgm:pt>
    <dgm:pt modelId="{1B90A22E-BE0E-124F-8DFE-F44B11501A55}" type="pres">
      <dgm:prSet presAssocID="{45C471CD-CB08-40F8-BA5C-BC5AD415F6BB}" presName="thinLine2b" presStyleLbl="callout" presStyleIdx="2" presStyleCnt="9"/>
      <dgm:spPr/>
    </dgm:pt>
    <dgm:pt modelId="{0C3A5F3E-E9FE-4441-B395-F0DC14BFDF0D}" type="pres">
      <dgm:prSet presAssocID="{45C471CD-CB08-40F8-BA5C-BC5AD415F6BB}" presName="vertSpace2b" presStyleCnt="0"/>
      <dgm:spPr/>
    </dgm:pt>
    <dgm:pt modelId="{6AF2E54D-60CE-364A-99D8-C5E674F6015A}" type="pres">
      <dgm:prSet presAssocID="{C7230085-0B54-48CB-A19A-30E3F117ABC2}" presName="thickLine" presStyleLbl="alignNode1" presStyleIdx="1" presStyleCnt="3"/>
      <dgm:spPr/>
    </dgm:pt>
    <dgm:pt modelId="{3E92FA1D-D308-9245-95D4-1C259EE7FAD4}" type="pres">
      <dgm:prSet presAssocID="{C7230085-0B54-48CB-A19A-30E3F117ABC2}" presName="horz1" presStyleCnt="0"/>
      <dgm:spPr/>
    </dgm:pt>
    <dgm:pt modelId="{437BB754-85ED-3140-8A8A-64ED59307204}" type="pres">
      <dgm:prSet presAssocID="{C7230085-0B54-48CB-A19A-30E3F117ABC2}" presName="tx1" presStyleLbl="revTx" presStyleIdx="4" presStyleCnt="12"/>
      <dgm:spPr/>
    </dgm:pt>
    <dgm:pt modelId="{3F3D5A1B-C530-3147-9CFE-51740B0B1BF2}" type="pres">
      <dgm:prSet presAssocID="{C7230085-0B54-48CB-A19A-30E3F117ABC2}" presName="vert1" presStyleCnt="0"/>
      <dgm:spPr/>
    </dgm:pt>
    <dgm:pt modelId="{CFBDF7CD-F8F8-2043-A744-9C0693216F56}" type="pres">
      <dgm:prSet presAssocID="{4AFDAF06-C372-403D-BD3D-1E07173AD250}" presName="vertSpace2a" presStyleCnt="0"/>
      <dgm:spPr/>
    </dgm:pt>
    <dgm:pt modelId="{3D4D0B0A-75ED-B046-BE97-E7C09FFDA232}" type="pres">
      <dgm:prSet presAssocID="{4AFDAF06-C372-403D-BD3D-1E07173AD250}" presName="horz2" presStyleCnt="0"/>
      <dgm:spPr/>
    </dgm:pt>
    <dgm:pt modelId="{D25CD426-55F0-9144-BC6F-48D8391210B0}" type="pres">
      <dgm:prSet presAssocID="{4AFDAF06-C372-403D-BD3D-1E07173AD250}" presName="horzSpace2" presStyleCnt="0"/>
      <dgm:spPr/>
    </dgm:pt>
    <dgm:pt modelId="{CB26A036-D563-A141-A36E-3EC3E3493099}" type="pres">
      <dgm:prSet presAssocID="{4AFDAF06-C372-403D-BD3D-1E07173AD250}" presName="tx2" presStyleLbl="revTx" presStyleIdx="5" presStyleCnt="12"/>
      <dgm:spPr/>
    </dgm:pt>
    <dgm:pt modelId="{93D8F97E-E061-414E-92D1-DDBD4E4BD65A}" type="pres">
      <dgm:prSet presAssocID="{4AFDAF06-C372-403D-BD3D-1E07173AD250}" presName="vert2" presStyleCnt="0"/>
      <dgm:spPr/>
    </dgm:pt>
    <dgm:pt modelId="{709BE62F-1608-3542-8272-F38CF8FE1730}" type="pres">
      <dgm:prSet presAssocID="{4AFDAF06-C372-403D-BD3D-1E07173AD250}" presName="thinLine2b" presStyleLbl="callout" presStyleIdx="3" presStyleCnt="9"/>
      <dgm:spPr/>
    </dgm:pt>
    <dgm:pt modelId="{E57ABB05-77FF-844F-999D-E120E2957374}" type="pres">
      <dgm:prSet presAssocID="{4AFDAF06-C372-403D-BD3D-1E07173AD250}" presName="vertSpace2b" presStyleCnt="0"/>
      <dgm:spPr/>
    </dgm:pt>
    <dgm:pt modelId="{561E44D0-E8B3-614F-B657-4C6B80C370EC}" type="pres">
      <dgm:prSet presAssocID="{02AAE3B7-CE0B-4C8B-AB1C-F2026BA5AFDD}" presName="horz2" presStyleCnt="0"/>
      <dgm:spPr/>
    </dgm:pt>
    <dgm:pt modelId="{C4144D19-EB1C-D348-BF24-F7F88FE7C916}" type="pres">
      <dgm:prSet presAssocID="{02AAE3B7-CE0B-4C8B-AB1C-F2026BA5AFDD}" presName="horzSpace2" presStyleCnt="0"/>
      <dgm:spPr/>
    </dgm:pt>
    <dgm:pt modelId="{3195AD97-BA92-E94D-A076-34D28B8D4634}" type="pres">
      <dgm:prSet presAssocID="{02AAE3B7-CE0B-4C8B-AB1C-F2026BA5AFDD}" presName="tx2" presStyleLbl="revTx" presStyleIdx="6" presStyleCnt="12"/>
      <dgm:spPr/>
    </dgm:pt>
    <dgm:pt modelId="{A290D3FD-767B-114D-9CA7-6467C150DC91}" type="pres">
      <dgm:prSet presAssocID="{02AAE3B7-CE0B-4C8B-AB1C-F2026BA5AFDD}" presName="vert2" presStyleCnt="0"/>
      <dgm:spPr/>
    </dgm:pt>
    <dgm:pt modelId="{DE9ECBCD-2BB0-734B-918E-A28284BC88A8}" type="pres">
      <dgm:prSet presAssocID="{02AAE3B7-CE0B-4C8B-AB1C-F2026BA5AFDD}" presName="thinLine2b" presStyleLbl="callout" presStyleIdx="4" presStyleCnt="9"/>
      <dgm:spPr/>
    </dgm:pt>
    <dgm:pt modelId="{1B785032-ECC6-264C-8F84-5708EE3F25E7}" type="pres">
      <dgm:prSet presAssocID="{02AAE3B7-CE0B-4C8B-AB1C-F2026BA5AFDD}" presName="vertSpace2b" presStyleCnt="0"/>
      <dgm:spPr/>
    </dgm:pt>
    <dgm:pt modelId="{2AD7C8F7-F068-EA4F-98E9-D4566D5E12C0}" type="pres">
      <dgm:prSet presAssocID="{11A2F375-8FE9-48F5-B0B7-07DE6CB9099D}" presName="horz2" presStyleCnt="0"/>
      <dgm:spPr/>
    </dgm:pt>
    <dgm:pt modelId="{05337EE6-A594-2B4F-8388-A9D4DC3FDAF9}" type="pres">
      <dgm:prSet presAssocID="{11A2F375-8FE9-48F5-B0B7-07DE6CB9099D}" presName="horzSpace2" presStyleCnt="0"/>
      <dgm:spPr/>
    </dgm:pt>
    <dgm:pt modelId="{261ED95A-392D-F14C-BC19-5C0F76D43FE4}" type="pres">
      <dgm:prSet presAssocID="{11A2F375-8FE9-48F5-B0B7-07DE6CB9099D}" presName="tx2" presStyleLbl="revTx" presStyleIdx="7" presStyleCnt="12"/>
      <dgm:spPr/>
    </dgm:pt>
    <dgm:pt modelId="{46E8DE1C-E0B7-4743-AB47-633E32B1EADF}" type="pres">
      <dgm:prSet presAssocID="{11A2F375-8FE9-48F5-B0B7-07DE6CB9099D}" presName="vert2" presStyleCnt="0"/>
      <dgm:spPr/>
    </dgm:pt>
    <dgm:pt modelId="{EEFB4C9B-FC2F-0D42-BF37-662B164B4C39}" type="pres">
      <dgm:prSet presAssocID="{11A2F375-8FE9-48F5-B0B7-07DE6CB9099D}" presName="thinLine2b" presStyleLbl="callout" presStyleIdx="5" presStyleCnt="9"/>
      <dgm:spPr/>
    </dgm:pt>
    <dgm:pt modelId="{94D13AB7-92AD-244A-AC84-3F2736EBF97D}" type="pres">
      <dgm:prSet presAssocID="{11A2F375-8FE9-48F5-B0B7-07DE6CB9099D}" presName="vertSpace2b" presStyleCnt="0"/>
      <dgm:spPr/>
    </dgm:pt>
    <dgm:pt modelId="{01C15A3A-22C9-244F-9473-1AB84A2A4654}" type="pres">
      <dgm:prSet presAssocID="{9F6D32E5-4811-4F5A-BA7C-332DBE203CDE}" presName="thickLine" presStyleLbl="alignNode1" presStyleIdx="2" presStyleCnt="3"/>
      <dgm:spPr/>
    </dgm:pt>
    <dgm:pt modelId="{19AB5506-0837-3E4F-92C6-29426D7E656B}" type="pres">
      <dgm:prSet presAssocID="{9F6D32E5-4811-4F5A-BA7C-332DBE203CDE}" presName="horz1" presStyleCnt="0"/>
      <dgm:spPr/>
    </dgm:pt>
    <dgm:pt modelId="{C79312C9-E274-1145-B2BE-4FACE397E719}" type="pres">
      <dgm:prSet presAssocID="{9F6D32E5-4811-4F5A-BA7C-332DBE203CDE}" presName="tx1" presStyleLbl="revTx" presStyleIdx="8" presStyleCnt="12"/>
      <dgm:spPr/>
    </dgm:pt>
    <dgm:pt modelId="{51F4A568-C4EF-D147-87DB-4BAD9C85C832}" type="pres">
      <dgm:prSet presAssocID="{9F6D32E5-4811-4F5A-BA7C-332DBE203CDE}" presName="vert1" presStyleCnt="0"/>
      <dgm:spPr/>
    </dgm:pt>
    <dgm:pt modelId="{16DA0C93-9F26-B648-9F14-61B4473D1D8E}" type="pres">
      <dgm:prSet presAssocID="{0837447C-839A-4529-B8A6-D47BFB7426DB}" presName="vertSpace2a" presStyleCnt="0"/>
      <dgm:spPr/>
    </dgm:pt>
    <dgm:pt modelId="{7012C51D-2D10-A54A-96BD-3E3667BD79F5}" type="pres">
      <dgm:prSet presAssocID="{0837447C-839A-4529-B8A6-D47BFB7426DB}" presName="horz2" presStyleCnt="0"/>
      <dgm:spPr/>
    </dgm:pt>
    <dgm:pt modelId="{A8BCCF0D-7488-1048-8602-6363FF8C3980}" type="pres">
      <dgm:prSet presAssocID="{0837447C-839A-4529-B8A6-D47BFB7426DB}" presName="horzSpace2" presStyleCnt="0"/>
      <dgm:spPr/>
    </dgm:pt>
    <dgm:pt modelId="{0D7FBA05-AB8E-EE4C-A8D8-26456D47572D}" type="pres">
      <dgm:prSet presAssocID="{0837447C-839A-4529-B8A6-D47BFB7426DB}" presName="tx2" presStyleLbl="revTx" presStyleIdx="9" presStyleCnt="12"/>
      <dgm:spPr/>
    </dgm:pt>
    <dgm:pt modelId="{F2B7B27D-A915-2443-9578-05E66D5F4044}" type="pres">
      <dgm:prSet presAssocID="{0837447C-839A-4529-B8A6-D47BFB7426DB}" presName="vert2" presStyleCnt="0"/>
      <dgm:spPr/>
    </dgm:pt>
    <dgm:pt modelId="{2F34C14C-0D2A-E349-B552-71C6555BBB7B}" type="pres">
      <dgm:prSet presAssocID="{0837447C-839A-4529-B8A6-D47BFB7426DB}" presName="thinLine2b" presStyleLbl="callout" presStyleIdx="6" presStyleCnt="9"/>
      <dgm:spPr/>
    </dgm:pt>
    <dgm:pt modelId="{488FF2F8-C335-7042-8CEE-D88EEA2837FD}" type="pres">
      <dgm:prSet presAssocID="{0837447C-839A-4529-B8A6-D47BFB7426DB}" presName="vertSpace2b" presStyleCnt="0"/>
      <dgm:spPr/>
    </dgm:pt>
    <dgm:pt modelId="{83BB662E-4E11-2A46-8DE4-A25CD6D5F6B2}" type="pres">
      <dgm:prSet presAssocID="{CF217AF1-08E6-465D-8DBD-742EACA9F02E}" presName="horz2" presStyleCnt="0"/>
      <dgm:spPr/>
    </dgm:pt>
    <dgm:pt modelId="{69226DAD-6531-3F49-AE77-CF3F1F4BEFD1}" type="pres">
      <dgm:prSet presAssocID="{CF217AF1-08E6-465D-8DBD-742EACA9F02E}" presName="horzSpace2" presStyleCnt="0"/>
      <dgm:spPr/>
    </dgm:pt>
    <dgm:pt modelId="{03241558-E09F-3D4B-8948-ADFB45C35BE6}" type="pres">
      <dgm:prSet presAssocID="{CF217AF1-08E6-465D-8DBD-742EACA9F02E}" presName="tx2" presStyleLbl="revTx" presStyleIdx="10" presStyleCnt="12"/>
      <dgm:spPr/>
    </dgm:pt>
    <dgm:pt modelId="{5BC287ED-F7CE-F841-B4CB-DB11364CCB92}" type="pres">
      <dgm:prSet presAssocID="{CF217AF1-08E6-465D-8DBD-742EACA9F02E}" presName="vert2" presStyleCnt="0"/>
      <dgm:spPr/>
    </dgm:pt>
    <dgm:pt modelId="{D4AB0BD3-6F36-2B48-B4C7-12F292ACFB7A}" type="pres">
      <dgm:prSet presAssocID="{CF217AF1-08E6-465D-8DBD-742EACA9F02E}" presName="thinLine2b" presStyleLbl="callout" presStyleIdx="7" presStyleCnt="9"/>
      <dgm:spPr/>
    </dgm:pt>
    <dgm:pt modelId="{2CAD20CF-C5D4-9A46-B071-70DDE633A7E8}" type="pres">
      <dgm:prSet presAssocID="{CF217AF1-08E6-465D-8DBD-742EACA9F02E}" presName="vertSpace2b" presStyleCnt="0"/>
      <dgm:spPr/>
    </dgm:pt>
    <dgm:pt modelId="{7A3EF320-4BE3-D642-A109-6B63C78029A9}" type="pres">
      <dgm:prSet presAssocID="{89DC2735-B0AB-4095-BB1D-5D87181753CA}" presName="horz2" presStyleCnt="0"/>
      <dgm:spPr/>
    </dgm:pt>
    <dgm:pt modelId="{EF5BFE8D-ABBC-514B-9DA6-9CFB8F541D41}" type="pres">
      <dgm:prSet presAssocID="{89DC2735-B0AB-4095-BB1D-5D87181753CA}" presName="horzSpace2" presStyleCnt="0"/>
      <dgm:spPr/>
    </dgm:pt>
    <dgm:pt modelId="{C195E317-3801-5E43-8633-B5ABEFA8B6C1}" type="pres">
      <dgm:prSet presAssocID="{89DC2735-B0AB-4095-BB1D-5D87181753CA}" presName="tx2" presStyleLbl="revTx" presStyleIdx="11" presStyleCnt="12"/>
      <dgm:spPr/>
    </dgm:pt>
    <dgm:pt modelId="{8F5AB718-D7C0-4D47-8751-3867DDD7F5A5}" type="pres">
      <dgm:prSet presAssocID="{89DC2735-B0AB-4095-BB1D-5D87181753CA}" presName="vert2" presStyleCnt="0"/>
      <dgm:spPr/>
    </dgm:pt>
    <dgm:pt modelId="{44927717-3E68-A84B-8DD3-201C5B494812}" type="pres">
      <dgm:prSet presAssocID="{89DC2735-B0AB-4095-BB1D-5D87181753CA}" presName="thinLine2b" presStyleLbl="callout" presStyleIdx="8" presStyleCnt="9"/>
      <dgm:spPr/>
    </dgm:pt>
    <dgm:pt modelId="{E7C63C5B-37BC-7B4C-A3EA-6129BF923C67}" type="pres">
      <dgm:prSet presAssocID="{89DC2735-B0AB-4095-BB1D-5D87181753CA}" presName="vertSpace2b" presStyleCnt="0"/>
      <dgm:spPr/>
    </dgm:pt>
  </dgm:ptLst>
  <dgm:cxnLst>
    <dgm:cxn modelId="{3ECFE714-DBA4-6246-9B73-6A9E40FC64FA}" type="presOf" srcId="{45C471CD-CB08-40F8-BA5C-BC5AD415F6BB}" destId="{44241C34-494F-F54A-999E-731DE04B0CDE}" srcOrd="0" destOrd="0" presId="urn:microsoft.com/office/officeart/2008/layout/LinedList"/>
    <dgm:cxn modelId="{92C8E828-CD75-E34C-ACA3-A10089BF44A6}" type="presOf" srcId="{9F6D32E5-4811-4F5A-BA7C-332DBE203CDE}" destId="{C79312C9-E274-1145-B2BE-4FACE397E719}" srcOrd="0" destOrd="0" presId="urn:microsoft.com/office/officeart/2008/layout/LinedList"/>
    <dgm:cxn modelId="{5E125A29-E972-4C4D-89F4-161C1590FDE1}" type="presOf" srcId="{CF217AF1-08E6-465D-8DBD-742EACA9F02E}" destId="{03241558-E09F-3D4B-8948-ADFB45C35BE6}" srcOrd="0" destOrd="0" presId="urn:microsoft.com/office/officeart/2008/layout/LinedList"/>
    <dgm:cxn modelId="{54142146-34C8-A947-B107-DE176A2C8134}" type="presOf" srcId="{02AAE3B7-CE0B-4C8B-AB1C-F2026BA5AFDD}" destId="{3195AD97-BA92-E94D-A076-34D28B8D4634}" srcOrd="0" destOrd="0" presId="urn:microsoft.com/office/officeart/2008/layout/LinedList"/>
    <dgm:cxn modelId="{5028A74A-A974-D040-80BD-32BB8E05F10B}" type="presOf" srcId="{89DC2735-B0AB-4095-BB1D-5D87181753CA}" destId="{C195E317-3801-5E43-8633-B5ABEFA8B6C1}" srcOrd="0" destOrd="0" presId="urn:microsoft.com/office/officeart/2008/layout/LinedList"/>
    <dgm:cxn modelId="{02A9E450-73D6-47B0-A0F1-3E9EA4BF29E0}" srcId="{9F6D32E5-4811-4F5A-BA7C-332DBE203CDE}" destId="{CF217AF1-08E6-465D-8DBD-742EACA9F02E}" srcOrd="1" destOrd="0" parTransId="{0983A3D4-4675-42D2-9F39-9491AF6E252C}" sibTransId="{CC9D144D-4948-4975-9CFF-6FF6FD41962B}"/>
    <dgm:cxn modelId="{656A2D56-FF8D-1E4B-BCCD-3C12C8505F6E}" type="presOf" srcId="{A32B96F4-8F51-494A-B78F-A07A79DA42E7}" destId="{1FD6D70C-792D-084C-A0F8-33F96E491420}" srcOrd="0" destOrd="0" presId="urn:microsoft.com/office/officeart/2008/layout/LinedList"/>
    <dgm:cxn modelId="{F62FD476-C488-1543-AA6D-065177286C92}" type="presOf" srcId="{0837447C-839A-4529-B8A6-D47BFB7426DB}" destId="{0D7FBA05-AB8E-EE4C-A8D8-26456D47572D}" srcOrd="0" destOrd="0" presId="urn:microsoft.com/office/officeart/2008/layout/LinedList"/>
    <dgm:cxn modelId="{12AA1677-680A-544B-91E5-E9885F6C6F50}" type="presOf" srcId="{3A38035F-5E11-483E-A40F-ED0E1E883286}" destId="{3495AF51-56CD-1740-A0BE-07D748BCA0B4}" srcOrd="0" destOrd="0" presId="urn:microsoft.com/office/officeart/2008/layout/LinedList"/>
    <dgm:cxn modelId="{BCA9E780-E6C3-984B-8446-976D73C12B6C}" type="presOf" srcId="{AE678458-FD8B-41CD-8654-92924F41E46D}" destId="{63F7A87E-8B43-B349-AA4B-A9DFD4CD4360}" srcOrd="0" destOrd="0" presId="urn:microsoft.com/office/officeart/2008/layout/LinedList"/>
    <dgm:cxn modelId="{B9833E85-379C-B04E-88F9-18B7D21E0CD2}" type="presOf" srcId="{4AFDAF06-C372-403D-BD3D-1E07173AD250}" destId="{CB26A036-D563-A141-A36E-3EC3E3493099}" srcOrd="0" destOrd="0" presId="urn:microsoft.com/office/officeart/2008/layout/LinedList"/>
    <dgm:cxn modelId="{F86A1786-8139-46A1-A615-0BCEFCFD4ADF}" srcId="{CB29D551-C6CA-4767-A588-F667BD16FCAD}" destId="{3A38035F-5E11-483E-A40F-ED0E1E883286}" srcOrd="0" destOrd="0" parTransId="{4716B379-FFAA-44AA-AC06-6261E5B6EB13}" sibTransId="{CD4DDC6E-1A4B-4BFF-95CF-6908BA6ECEF5}"/>
    <dgm:cxn modelId="{58D7488A-7BF8-4553-AAB0-DE5866D5AD83}" srcId="{CB29D551-C6CA-4767-A588-F667BD16FCAD}" destId="{C7230085-0B54-48CB-A19A-30E3F117ABC2}" srcOrd="1" destOrd="0" parTransId="{E5286CF1-820E-4782-A4F8-FE9F0E95096D}" sibTransId="{691287B1-6771-4841-8F19-68A27DF482A8}"/>
    <dgm:cxn modelId="{584CBBA9-2E77-7B4A-8977-0FF1ED053F5A}" type="presOf" srcId="{CB29D551-C6CA-4767-A588-F667BD16FCAD}" destId="{3C5A9258-D6F6-6B46-A754-918A0142A26A}" srcOrd="0" destOrd="0" presId="urn:microsoft.com/office/officeart/2008/layout/LinedList"/>
    <dgm:cxn modelId="{98AC81B8-6954-41F0-918A-702A8AECED73}" srcId="{C7230085-0B54-48CB-A19A-30E3F117ABC2}" destId="{11A2F375-8FE9-48F5-B0B7-07DE6CB9099D}" srcOrd="2" destOrd="0" parTransId="{A3849370-0C81-416C-B313-969F4FF90254}" sibTransId="{22786AB5-58D0-4435-9E58-C624CC70F28A}"/>
    <dgm:cxn modelId="{31F667C0-AB74-5A42-BC37-5D3E2FB50F6B}" type="presOf" srcId="{11A2F375-8FE9-48F5-B0B7-07DE6CB9099D}" destId="{261ED95A-392D-F14C-BC19-5C0F76D43FE4}" srcOrd="0" destOrd="0" presId="urn:microsoft.com/office/officeart/2008/layout/LinedList"/>
    <dgm:cxn modelId="{3BCADDC3-8472-E247-8513-926D85B5EF70}" type="presOf" srcId="{C7230085-0B54-48CB-A19A-30E3F117ABC2}" destId="{437BB754-85ED-3140-8A8A-64ED59307204}" srcOrd="0" destOrd="0" presId="urn:microsoft.com/office/officeart/2008/layout/LinedList"/>
    <dgm:cxn modelId="{94CA5AC4-6C8B-4691-B35B-3CCF8A7D0B4B}" srcId="{3A38035F-5E11-483E-A40F-ED0E1E883286}" destId="{45C471CD-CB08-40F8-BA5C-BC5AD415F6BB}" srcOrd="2" destOrd="0" parTransId="{384EE1DD-A0EA-40D4-A9FA-0D06E217B526}" sibTransId="{9A2303FE-3309-4D4F-A6F4-5CFEBE2A223F}"/>
    <dgm:cxn modelId="{8B2ABCCA-150E-4DA4-BAC4-92F9D9676C53}" srcId="{CB29D551-C6CA-4767-A588-F667BD16FCAD}" destId="{9F6D32E5-4811-4F5A-BA7C-332DBE203CDE}" srcOrd="2" destOrd="0" parTransId="{1F579C60-C54D-4D1C-BD5A-F481CB74454C}" sibTransId="{50CD4BD8-B068-4000-BB22-FAA917C46326}"/>
    <dgm:cxn modelId="{512464DD-3E1D-4E46-8D0A-F5136AE82059}" srcId="{3A38035F-5E11-483E-A40F-ED0E1E883286}" destId="{AE678458-FD8B-41CD-8654-92924F41E46D}" srcOrd="0" destOrd="0" parTransId="{EDABA8AD-B70A-42B3-83C7-459C72763AF9}" sibTransId="{EA12ADD3-BF22-4A50-954D-173D11C8E687}"/>
    <dgm:cxn modelId="{92E0C2E0-837E-467B-B26C-754891919411}" srcId="{9F6D32E5-4811-4F5A-BA7C-332DBE203CDE}" destId="{89DC2735-B0AB-4095-BB1D-5D87181753CA}" srcOrd="2" destOrd="0" parTransId="{07EAD754-F299-46F9-AC13-DAFB30B4A631}" sibTransId="{2189B37A-6770-48E3-A6DC-B378457001A5}"/>
    <dgm:cxn modelId="{214447E5-9F10-4254-B564-70FC9E41A198}" srcId="{C7230085-0B54-48CB-A19A-30E3F117ABC2}" destId="{4AFDAF06-C372-403D-BD3D-1E07173AD250}" srcOrd="0" destOrd="0" parTransId="{7CC6CD73-8021-411A-987D-CCDC4E043BDE}" sibTransId="{D4FB859E-60BD-444C-B956-D014F11C5CF1}"/>
    <dgm:cxn modelId="{A95F4FE7-9E63-4D6B-9E8C-C40EEF4A1029}" srcId="{C7230085-0B54-48CB-A19A-30E3F117ABC2}" destId="{02AAE3B7-CE0B-4C8B-AB1C-F2026BA5AFDD}" srcOrd="1" destOrd="0" parTransId="{7D4ED054-FA83-4A41-8440-0483F3F2C31B}" sibTransId="{161C1B46-3F02-43CE-A5A2-5627DCBF8ED6}"/>
    <dgm:cxn modelId="{DAFE15F1-4CF5-40CA-859F-302C27913AFD}" srcId="{3A38035F-5E11-483E-A40F-ED0E1E883286}" destId="{A32B96F4-8F51-494A-B78F-A07A79DA42E7}" srcOrd="1" destOrd="0" parTransId="{94E04AEE-DE39-4918-BC0C-607EAA9F82CB}" sibTransId="{9BD9148A-6750-404B-8543-5CDBE892B1C6}"/>
    <dgm:cxn modelId="{549A5FF7-9554-4A91-A763-0C90649ADF34}" srcId="{9F6D32E5-4811-4F5A-BA7C-332DBE203CDE}" destId="{0837447C-839A-4529-B8A6-D47BFB7426DB}" srcOrd="0" destOrd="0" parTransId="{6EEA6729-AAD8-470E-BF23-256F323F5CB8}" sibTransId="{44AC670B-42A7-4D97-911B-121999C0F6E7}"/>
    <dgm:cxn modelId="{9BB30447-CBEF-3E46-BA36-8B587B869D4D}" type="presParOf" srcId="{3C5A9258-D6F6-6B46-A754-918A0142A26A}" destId="{C5C94FA5-BE51-FE45-948E-5ECD80A6EC23}" srcOrd="0" destOrd="0" presId="urn:microsoft.com/office/officeart/2008/layout/LinedList"/>
    <dgm:cxn modelId="{7232CAE0-BB1D-2F4E-A758-AA9F0E9047A7}" type="presParOf" srcId="{3C5A9258-D6F6-6B46-A754-918A0142A26A}" destId="{E77F7136-A5AC-8041-A231-78B169DFAFDA}" srcOrd="1" destOrd="0" presId="urn:microsoft.com/office/officeart/2008/layout/LinedList"/>
    <dgm:cxn modelId="{F7E2CC5F-6C82-CD41-8CC4-D96F6F0C176B}" type="presParOf" srcId="{E77F7136-A5AC-8041-A231-78B169DFAFDA}" destId="{3495AF51-56CD-1740-A0BE-07D748BCA0B4}" srcOrd="0" destOrd="0" presId="urn:microsoft.com/office/officeart/2008/layout/LinedList"/>
    <dgm:cxn modelId="{0F219FF9-6121-B14E-A6A5-7CD9C5E32561}" type="presParOf" srcId="{E77F7136-A5AC-8041-A231-78B169DFAFDA}" destId="{2E36240E-893E-464F-8012-3AAB36655516}" srcOrd="1" destOrd="0" presId="urn:microsoft.com/office/officeart/2008/layout/LinedList"/>
    <dgm:cxn modelId="{2E847FD5-476E-4243-B4BF-F1D52560FA0E}" type="presParOf" srcId="{2E36240E-893E-464F-8012-3AAB36655516}" destId="{7EAE6AAA-FEC2-F646-B8B4-A85981D8A7D0}" srcOrd="0" destOrd="0" presId="urn:microsoft.com/office/officeart/2008/layout/LinedList"/>
    <dgm:cxn modelId="{A5F57D02-66FF-9846-8258-721EE645F7A1}" type="presParOf" srcId="{2E36240E-893E-464F-8012-3AAB36655516}" destId="{046D431C-ACD4-BA4A-88C7-68D6DCF1FABD}" srcOrd="1" destOrd="0" presId="urn:microsoft.com/office/officeart/2008/layout/LinedList"/>
    <dgm:cxn modelId="{67E4C8FB-B0A1-DE4E-A9B1-7FDA41D6E0E5}" type="presParOf" srcId="{046D431C-ACD4-BA4A-88C7-68D6DCF1FABD}" destId="{A1AC6E0D-B302-9242-A690-C71059D4E8AA}" srcOrd="0" destOrd="0" presId="urn:microsoft.com/office/officeart/2008/layout/LinedList"/>
    <dgm:cxn modelId="{5010C17F-87F4-A144-A8BC-A238703013BC}" type="presParOf" srcId="{046D431C-ACD4-BA4A-88C7-68D6DCF1FABD}" destId="{63F7A87E-8B43-B349-AA4B-A9DFD4CD4360}" srcOrd="1" destOrd="0" presId="urn:microsoft.com/office/officeart/2008/layout/LinedList"/>
    <dgm:cxn modelId="{F3084464-1E9D-BF44-9FA9-4BD51EFADCFB}" type="presParOf" srcId="{046D431C-ACD4-BA4A-88C7-68D6DCF1FABD}" destId="{FEF5C156-BED9-DB43-8788-CE33953AAAE0}" srcOrd="2" destOrd="0" presId="urn:microsoft.com/office/officeart/2008/layout/LinedList"/>
    <dgm:cxn modelId="{B1F4A9C0-1195-6146-814C-DDD627CEA02A}" type="presParOf" srcId="{2E36240E-893E-464F-8012-3AAB36655516}" destId="{21E84D47-420C-494A-8A15-DA066B9A47CB}" srcOrd="2" destOrd="0" presId="urn:microsoft.com/office/officeart/2008/layout/LinedList"/>
    <dgm:cxn modelId="{27BFD636-1C29-884A-9DD7-EF60ADCA8DE5}" type="presParOf" srcId="{2E36240E-893E-464F-8012-3AAB36655516}" destId="{F61E66A4-0CC9-D945-A5B1-357BEA81E652}" srcOrd="3" destOrd="0" presId="urn:microsoft.com/office/officeart/2008/layout/LinedList"/>
    <dgm:cxn modelId="{1C2971CA-D74A-C240-95E4-CD3EA371FE22}" type="presParOf" srcId="{2E36240E-893E-464F-8012-3AAB36655516}" destId="{42345E1D-8340-EC43-8DF2-52762E4C189B}" srcOrd="4" destOrd="0" presId="urn:microsoft.com/office/officeart/2008/layout/LinedList"/>
    <dgm:cxn modelId="{FD4FE6B9-8FAE-864E-943C-98F5935D6CAD}" type="presParOf" srcId="{42345E1D-8340-EC43-8DF2-52762E4C189B}" destId="{91041FAD-D3AB-1E49-8515-C37A5FFBBBB8}" srcOrd="0" destOrd="0" presId="urn:microsoft.com/office/officeart/2008/layout/LinedList"/>
    <dgm:cxn modelId="{B8D696D3-ADA6-F349-B5B5-5029AC609550}" type="presParOf" srcId="{42345E1D-8340-EC43-8DF2-52762E4C189B}" destId="{1FD6D70C-792D-084C-A0F8-33F96E491420}" srcOrd="1" destOrd="0" presId="urn:microsoft.com/office/officeart/2008/layout/LinedList"/>
    <dgm:cxn modelId="{FFD55146-2B4F-034D-B1E5-3825FA87E7C5}" type="presParOf" srcId="{42345E1D-8340-EC43-8DF2-52762E4C189B}" destId="{C8959243-A27F-F24B-9B00-AF2F33EA05EE}" srcOrd="2" destOrd="0" presId="urn:microsoft.com/office/officeart/2008/layout/LinedList"/>
    <dgm:cxn modelId="{2A923A6A-82E7-0E4F-AA77-F5E1F634A9E4}" type="presParOf" srcId="{2E36240E-893E-464F-8012-3AAB36655516}" destId="{C9D4CB3A-3022-764F-AF40-95F6B7ACC199}" srcOrd="5" destOrd="0" presId="urn:microsoft.com/office/officeart/2008/layout/LinedList"/>
    <dgm:cxn modelId="{D41C1608-DC93-3345-9326-5788E619619D}" type="presParOf" srcId="{2E36240E-893E-464F-8012-3AAB36655516}" destId="{C4621A8F-A277-0348-976A-9AB0BBC96BC8}" srcOrd="6" destOrd="0" presId="urn:microsoft.com/office/officeart/2008/layout/LinedList"/>
    <dgm:cxn modelId="{C4418393-08A6-874C-B6C4-2BF729FF18EB}" type="presParOf" srcId="{2E36240E-893E-464F-8012-3AAB36655516}" destId="{5E2F8FCE-A11E-9C46-9484-52061760F20F}" srcOrd="7" destOrd="0" presId="urn:microsoft.com/office/officeart/2008/layout/LinedList"/>
    <dgm:cxn modelId="{7ACF021D-4A74-F84D-8028-0C3527DA5672}" type="presParOf" srcId="{5E2F8FCE-A11E-9C46-9484-52061760F20F}" destId="{3AB2624B-B136-8044-AFA3-EE9FD758D8BB}" srcOrd="0" destOrd="0" presId="urn:microsoft.com/office/officeart/2008/layout/LinedList"/>
    <dgm:cxn modelId="{E6883D86-5B24-6B4D-A893-8F4D3105DB39}" type="presParOf" srcId="{5E2F8FCE-A11E-9C46-9484-52061760F20F}" destId="{44241C34-494F-F54A-999E-731DE04B0CDE}" srcOrd="1" destOrd="0" presId="urn:microsoft.com/office/officeart/2008/layout/LinedList"/>
    <dgm:cxn modelId="{EF6C6073-AA4D-7D40-A783-4D2571C3BE05}" type="presParOf" srcId="{5E2F8FCE-A11E-9C46-9484-52061760F20F}" destId="{1932EB8D-05A3-7C4B-86E4-DE98B3ABA46A}" srcOrd="2" destOrd="0" presId="urn:microsoft.com/office/officeart/2008/layout/LinedList"/>
    <dgm:cxn modelId="{71BCCE3E-A11B-AB4C-B3DB-0289078F06D4}" type="presParOf" srcId="{2E36240E-893E-464F-8012-3AAB36655516}" destId="{1B90A22E-BE0E-124F-8DFE-F44B11501A55}" srcOrd="8" destOrd="0" presId="urn:microsoft.com/office/officeart/2008/layout/LinedList"/>
    <dgm:cxn modelId="{EF89F562-B4DF-CD4E-891D-A889EACFAC68}" type="presParOf" srcId="{2E36240E-893E-464F-8012-3AAB36655516}" destId="{0C3A5F3E-E9FE-4441-B395-F0DC14BFDF0D}" srcOrd="9" destOrd="0" presId="urn:microsoft.com/office/officeart/2008/layout/LinedList"/>
    <dgm:cxn modelId="{A90E9B28-8A08-8A4F-8D35-469195AAD226}" type="presParOf" srcId="{3C5A9258-D6F6-6B46-A754-918A0142A26A}" destId="{6AF2E54D-60CE-364A-99D8-C5E674F6015A}" srcOrd="2" destOrd="0" presId="urn:microsoft.com/office/officeart/2008/layout/LinedList"/>
    <dgm:cxn modelId="{F91CBF95-CA8E-8040-8ED4-680AB576E655}" type="presParOf" srcId="{3C5A9258-D6F6-6B46-A754-918A0142A26A}" destId="{3E92FA1D-D308-9245-95D4-1C259EE7FAD4}" srcOrd="3" destOrd="0" presId="urn:microsoft.com/office/officeart/2008/layout/LinedList"/>
    <dgm:cxn modelId="{DDC0C028-4101-8A48-9368-B94AD3605CE9}" type="presParOf" srcId="{3E92FA1D-D308-9245-95D4-1C259EE7FAD4}" destId="{437BB754-85ED-3140-8A8A-64ED59307204}" srcOrd="0" destOrd="0" presId="urn:microsoft.com/office/officeart/2008/layout/LinedList"/>
    <dgm:cxn modelId="{5F4FF889-ADCC-594E-8AAD-F98A3F83ADC1}" type="presParOf" srcId="{3E92FA1D-D308-9245-95D4-1C259EE7FAD4}" destId="{3F3D5A1B-C530-3147-9CFE-51740B0B1BF2}" srcOrd="1" destOrd="0" presId="urn:microsoft.com/office/officeart/2008/layout/LinedList"/>
    <dgm:cxn modelId="{19396581-64F5-6B44-984C-78AAF57690F5}" type="presParOf" srcId="{3F3D5A1B-C530-3147-9CFE-51740B0B1BF2}" destId="{CFBDF7CD-F8F8-2043-A744-9C0693216F56}" srcOrd="0" destOrd="0" presId="urn:microsoft.com/office/officeart/2008/layout/LinedList"/>
    <dgm:cxn modelId="{CD170895-3414-014E-BD66-91D4B496AECA}" type="presParOf" srcId="{3F3D5A1B-C530-3147-9CFE-51740B0B1BF2}" destId="{3D4D0B0A-75ED-B046-BE97-E7C09FFDA232}" srcOrd="1" destOrd="0" presId="urn:microsoft.com/office/officeart/2008/layout/LinedList"/>
    <dgm:cxn modelId="{7B4091D8-7EBF-194F-B9F5-ED9C448CE3FA}" type="presParOf" srcId="{3D4D0B0A-75ED-B046-BE97-E7C09FFDA232}" destId="{D25CD426-55F0-9144-BC6F-48D8391210B0}" srcOrd="0" destOrd="0" presId="urn:microsoft.com/office/officeart/2008/layout/LinedList"/>
    <dgm:cxn modelId="{6736782D-EFE0-9E4D-B95F-79FCE8F4A338}" type="presParOf" srcId="{3D4D0B0A-75ED-B046-BE97-E7C09FFDA232}" destId="{CB26A036-D563-A141-A36E-3EC3E3493099}" srcOrd="1" destOrd="0" presId="urn:microsoft.com/office/officeart/2008/layout/LinedList"/>
    <dgm:cxn modelId="{3374C9E0-51A7-0A4A-B82F-153E937890D8}" type="presParOf" srcId="{3D4D0B0A-75ED-B046-BE97-E7C09FFDA232}" destId="{93D8F97E-E061-414E-92D1-DDBD4E4BD65A}" srcOrd="2" destOrd="0" presId="urn:microsoft.com/office/officeart/2008/layout/LinedList"/>
    <dgm:cxn modelId="{3ACE744A-6756-6743-BF55-D5E103097DF6}" type="presParOf" srcId="{3F3D5A1B-C530-3147-9CFE-51740B0B1BF2}" destId="{709BE62F-1608-3542-8272-F38CF8FE1730}" srcOrd="2" destOrd="0" presId="urn:microsoft.com/office/officeart/2008/layout/LinedList"/>
    <dgm:cxn modelId="{BF30B36D-E5E5-C14E-BD3D-D0D85E2447E8}" type="presParOf" srcId="{3F3D5A1B-C530-3147-9CFE-51740B0B1BF2}" destId="{E57ABB05-77FF-844F-999D-E120E2957374}" srcOrd="3" destOrd="0" presId="urn:microsoft.com/office/officeart/2008/layout/LinedList"/>
    <dgm:cxn modelId="{87ED39A7-DB99-F34E-884A-E31A7B82C8D0}" type="presParOf" srcId="{3F3D5A1B-C530-3147-9CFE-51740B0B1BF2}" destId="{561E44D0-E8B3-614F-B657-4C6B80C370EC}" srcOrd="4" destOrd="0" presId="urn:microsoft.com/office/officeart/2008/layout/LinedList"/>
    <dgm:cxn modelId="{69132DA9-7C69-1341-91D2-51C17305CE68}" type="presParOf" srcId="{561E44D0-E8B3-614F-B657-4C6B80C370EC}" destId="{C4144D19-EB1C-D348-BF24-F7F88FE7C916}" srcOrd="0" destOrd="0" presId="urn:microsoft.com/office/officeart/2008/layout/LinedList"/>
    <dgm:cxn modelId="{2B0E7FFE-C9D1-2443-A94E-6B9427A8221D}" type="presParOf" srcId="{561E44D0-E8B3-614F-B657-4C6B80C370EC}" destId="{3195AD97-BA92-E94D-A076-34D28B8D4634}" srcOrd="1" destOrd="0" presId="urn:microsoft.com/office/officeart/2008/layout/LinedList"/>
    <dgm:cxn modelId="{C5DB459A-319E-0A42-9BB7-9A8E86BA2C35}" type="presParOf" srcId="{561E44D0-E8B3-614F-B657-4C6B80C370EC}" destId="{A290D3FD-767B-114D-9CA7-6467C150DC91}" srcOrd="2" destOrd="0" presId="urn:microsoft.com/office/officeart/2008/layout/LinedList"/>
    <dgm:cxn modelId="{66A57CF4-FB85-CA42-AD64-81D0B1CAC3C2}" type="presParOf" srcId="{3F3D5A1B-C530-3147-9CFE-51740B0B1BF2}" destId="{DE9ECBCD-2BB0-734B-918E-A28284BC88A8}" srcOrd="5" destOrd="0" presId="urn:microsoft.com/office/officeart/2008/layout/LinedList"/>
    <dgm:cxn modelId="{3E426214-A5CC-764D-8F6A-52A1A162DE38}" type="presParOf" srcId="{3F3D5A1B-C530-3147-9CFE-51740B0B1BF2}" destId="{1B785032-ECC6-264C-8F84-5708EE3F25E7}" srcOrd="6" destOrd="0" presId="urn:microsoft.com/office/officeart/2008/layout/LinedList"/>
    <dgm:cxn modelId="{DA163936-8551-2146-A4E3-3A7D342CB755}" type="presParOf" srcId="{3F3D5A1B-C530-3147-9CFE-51740B0B1BF2}" destId="{2AD7C8F7-F068-EA4F-98E9-D4566D5E12C0}" srcOrd="7" destOrd="0" presId="urn:microsoft.com/office/officeart/2008/layout/LinedList"/>
    <dgm:cxn modelId="{770EF6B6-3717-C34F-89CD-33153134D4EB}" type="presParOf" srcId="{2AD7C8F7-F068-EA4F-98E9-D4566D5E12C0}" destId="{05337EE6-A594-2B4F-8388-A9D4DC3FDAF9}" srcOrd="0" destOrd="0" presId="urn:microsoft.com/office/officeart/2008/layout/LinedList"/>
    <dgm:cxn modelId="{8A3041AF-DADF-5546-89B8-92212C63E12B}" type="presParOf" srcId="{2AD7C8F7-F068-EA4F-98E9-D4566D5E12C0}" destId="{261ED95A-392D-F14C-BC19-5C0F76D43FE4}" srcOrd="1" destOrd="0" presId="urn:microsoft.com/office/officeart/2008/layout/LinedList"/>
    <dgm:cxn modelId="{15146515-FD9A-6B43-9426-043384AD6750}" type="presParOf" srcId="{2AD7C8F7-F068-EA4F-98E9-D4566D5E12C0}" destId="{46E8DE1C-E0B7-4743-AB47-633E32B1EADF}" srcOrd="2" destOrd="0" presId="urn:microsoft.com/office/officeart/2008/layout/LinedList"/>
    <dgm:cxn modelId="{EA50E389-371F-2942-9ADB-CF0B459E1107}" type="presParOf" srcId="{3F3D5A1B-C530-3147-9CFE-51740B0B1BF2}" destId="{EEFB4C9B-FC2F-0D42-BF37-662B164B4C39}" srcOrd="8" destOrd="0" presId="urn:microsoft.com/office/officeart/2008/layout/LinedList"/>
    <dgm:cxn modelId="{ECD61733-15B9-0D4F-BB0A-FC2017B4F928}" type="presParOf" srcId="{3F3D5A1B-C530-3147-9CFE-51740B0B1BF2}" destId="{94D13AB7-92AD-244A-AC84-3F2736EBF97D}" srcOrd="9" destOrd="0" presId="urn:microsoft.com/office/officeart/2008/layout/LinedList"/>
    <dgm:cxn modelId="{D7B9A72F-9105-3F4F-882D-ADD301424EF2}" type="presParOf" srcId="{3C5A9258-D6F6-6B46-A754-918A0142A26A}" destId="{01C15A3A-22C9-244F-9473-1AB84A2A4654}" srcOrd="4" destOrd="0" presId="urn:microsoft.com/office/officeart/2008/layout/LinedList"/>
    <dgm:cxn modelId="{66A04626-2221-514D-8FC9-947371A7178B}" type="presParOf" srcId="{3C5A9258-D6F6-6B46-A754-918A0142A26A}" destId="{19AB5506-0837-3E4F-92C6-29426D7E656B}" srcOrd="5" destOrd="0" presId="urn:microsoft.com/office/officeart/2008/layout/LinedList"/>
    <dgm:cxn modelId="{6850197D-AF8B-8442-BC5D-2F752F25B7FD}" type="presParOf" srcId="{19AB5506-0837-3E4F-92C6-29426D7E656B}" destId="{C79312C9-E274-1145-B2BE-4FACE397E719}" srcOrd="0" destOrd="0" presId="urn:microsoft.com/office/officeart/2008/layout/LinedList"/>
    <dgm:cxn modelId="{10D09E5A-F516-434B-A4C1-F4E6405BD666}" type="presParOf" srcId="{19AB5506-0837-3E4F-92C6-29426D7E656B}" destId="{51F4A568-C4EF-D147-87DB-4BAD9C85C832}" srcOrd="1" destOrd="0" presId="urn:microsoft.com/office/officeart/2008/layout/LinedList"/>
    <dgm:cxn modelId="{8260B4DF-CB73-2B46-B56D-D740AE55CB5E}" type="presParOf" srcId="{51F4A568-C4EF-D147-87DB-4BAD9C85C832}" destId="{16DA0C93-9F26-B648-9F14-61B4473D1D8E}" srcOrd="0" destOrd="0" presId="urn:microsoft.com/office/officeart/2008/layout/LinedList"/>
    <dgm:cxn modelId="{10DC5CE3-0E4B-EA48-BB98-A0E79510FCD2}" type="presParOf" srcId="{51F4A568-C4EF-D147-87DB-4BAD9C85C832}" destId="{7012C51D-2D10-A54A-96BD-3E3667BD79F5}" srcOrd="1" destOrd="0" presId="urn:microsoft.com/office/officeart/2008/layout/LinedList"/>
    <dgm:cxn modelId="{6DA2C123-B10D-844F-B143-D24027781C3E}" type="presParOf" srcId="{7012C51D-2D10-A54A-96BD-3E3667BD79F5}" destId="{A8BCCF0D-7488-1048-8602-6363FF8C3980}" srcOrd="0" destOrd="0" presId="urn:microsoft.com/office/officeart/2008/layout/LinedList"/>
    <dgm:cxn modelId="{09A355A4-E546-8F4D-B3D2-6605B6DE4079}" type="presParOf" srcId="{7012C51D-2D10-A54A-96BD-3E3667BD79F5}" destId="{0D7FBA05-AB8E-EE4C-A8D8-26456D47572D}" srcOrd="1" destOrd="0" presId="urn:microsoft.com/office/officeart/2008/layout/LinedList"/>
    <dgm:cxn modelId="{9A030D4D-E450-2747-8D9C-1C0446682708}" type="presParOf" srcId="{7012C51D-2D10-A54A-96BD-3E3667BD79F5}" destId="{F2B7B27D-A915-2443-9578-05E66D5F4044}" srcOrd="2" destOrd="0" presId="urn:microsoft.com/office/officeart/2008/layout/LinedList"/>
    <dgm:cxn modelId="{86A45B5E-F276-2C4C-BAD6-FECEAF3F2EEA}" type="presParOf" srcId="{51F4A568-C4EF-D147-87DB-4BAD9C85C832}" destId="{2F34C14C-0D2A-E349-B552-71C6555BBB7B}" srcOrd="2" destOrd="0" presId="urn:microsoft.com/office/officeart/2008/layout/LinedList"/>
    <dgm:cxn modelId="{DF004AAE-0364-A648-8F28-44D2BEF10A79}" type="presParOf" srcId="{51F4A568-C4EF-D147-87DB-4BAD9C85C832}" destId="{488FF2F8-C335-7042-8CEE-D88EEA2837FD}" srcOrd="3" destOrd="0" presId="urn:microsoft.com/office/officeart/2008/layout/LinedList"/>
    <dgm:cxn modelId="{2295F1D1-E4D7-0842-A7EA-126374C8CE58}" type="presParOf" srcId="{51F4A568-C4EF-D147-87DB-4BAD9C85C832}" destId="{83BB662E-4E11-2A46-8DE4-A25CD6D5F6B2}" srcOrd="4" destOrd="0" presId="urn:microsoft.com/office/officeart/2008/layout/LinedList"/>
    <dgm:cxn modelId="{FC1E8207-6A7B-E543-852C-4F51F2615553}" type="presParOf" srcId="{83BB662E-4E11-2A46-8DE4-A25CD6D5F6B2}" destId="{69226DAD-6531-3F49-AE77-CF3F1F4BEFD1}" srcOrd="0" destOrd="0" presId="urn:microsoft.com/office/officeart/2008/layout/LinedList"/>
    <dgm:cxn modelId="{F83B19BE-7E68-3841-87EC-06C2F947BADE}" type="presParOf" srcId="{83BB662E-4E11-2A46-8DE4-A25CD6D5F6B2}" destId="{03241558-E09F-3D4B-8948-ADFB45C35BE6}" srcOrd="1" destOrd="0" presId="urn:microsoft.com/office/officeart/2008/layout/LinedList"/>
    <dgm:cxn modelId="{7BB3616E-9E32-0448-944A-474A42510D54}" type="presParOf" srcId="{83BB662E-4E11-2A46-8DE4-A25CD6D5F6B2}" destId="{5BC287ED-F7CE-F841-B4CB-DB11364CCB92}" srcOrd="2" destOrd="0" presId="urn:microsoft.com/office/officeart/2008/layout/LinedList"/>
    <dgm:cxn modelId="{0C25FEC1-0762-904D-8EF3-26F6FFAC9471}" type="presParOf" srcId="{51F4A568-C4EF-D147-87DB-4BAD9C85C832}" destId="{D4AB0BD3-6F36-2B48-B4C7-12F292ACFB7A}" srcOrd="5" destOrd="0" presId="urn:microsoft.com/office/officeart/2008/layout/LinedList"/>
    <dgm:cxn modelId="{F899F962-8651-A948-BCF7-A345D5F1BAC5}" type="presParOf" srcId="{51F4A568-C4EF-D147-87DB-4BAD9C85C832}" destId="{2CAD20CF-C5D4-9A46-B071-70DDE633A7E8}" srcOrd="6" destOrd="0" presId="urn:microsoft.com/office/officeart/2008/layout/LinedList"/>
    <dgm:cxn modelId="{4190644A-D7AA-7948-909C-7EAE17DDD970}" type="presParOf" srcId="{51F4A568-C4EF-D147-87DB-4BAD9C85C832}" destId="{7A3EF320-4BE3-D642-A109-6B63C78029A9}" srcOrd="7" destOrd="0" presId="urn:microsoft.com/office/officeart/2008/layout/LinedList"/>
    <dgm:cxn modelId="{B4F6F774-0FD0-9B4B-A94C-E00DF6A5DBE4}" type="presParOf" srcId="{7A3EF320-4BE3-D642-A109-6B63C78029A9}" destId="{EF5BFE8D-ABBC-514B-9DA6-9CFB8F541D41}" srcOrd="0" destOrd="0" presId="urn:microsoft.com/office/officeart/2008/layout/LinedList"/>
    <dgm:cxn modelId="{FD1C7740-A3D7-C049-8222-3CA03594B376}" type="presParOf" srcId="{7A3EF320-4BE3-D642-A109-6B63C78029A9}" destId="{C195E317-3801-5E43-8633-B5ABEFA8B6C1}" srcOrd="1" destOrd="0" presId="urn:microsoft.com/office/officeart/2008/layout/LinedList"/>
    <dgm:cxn modelId="{0D7E4C69-154A-E441-9D6F-72D859A6C440}" type="presParOf" srcId="{7A3EF320-4BE3-D642-A109-6B63C78029A9}" destId="{8F5AB718-D7C0-4D47-8751-3867DDD7F5A5}" srcOrd="2" destOrd="0" presId="urn:microsoft.com/office/officeart/2008/layout/LinedList"/>
    <dgm:cxn modelId="{96F30E86-98FB-1B46-B5E6-37766C588D06}" type="presParOf" srcId="{51F4A568-C4EF-D147-87DB-4BAD9C85C832}" destId="{44927717-3E68-A84B-8DD3-201C5B494812}" srcOrd="8" destOrd="0" presId="urn:microsoft.com/office/officeart/2008/layout/LinedList"/>
    <dgm:cxn modelId="{072D7AAA-42C5-F74F-AAAF-CFC19CC6E6AA}" type="presParOf" srcId="{51F4A568-C4EF-D147-87DB-4BAD9C85C832}" destId="{E7C63C5B-37BC-7B4C-A3EA-6129BF923C6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4FA5-BE51-FE45-948E-5ECD80A6EC23}">
      <dsp:nvSpPr>
        <dsp:cNvPr id="0" name=""/>
        <dsp:cNvSpPr/>
      </dsp:nvSpPr>
      <dsp:spPr>
        <a:xfrm>
          <a:off x="0" y="1975"/>
          <a:ext cx="9404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5AF51-56CD-1740-A0BE-07D748BCA0B4}">
      <dsp:nvSpPr>
        <dsp:cNvPr id="0" name=""/>
        <dsp:cNvSpPr/>
      </dsp:nvSpPr>
      <dsp:spPr>
        <a:xfrm>
          <a:off x="0" y="1975"/>
          <a:ext cx="1880870" cy="1347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Introduction.</a:t>
          </a:r>
          <a:endParaRPr lang="en-US" sz="1600" kern="1200"/>
        </a:p>
      </dsp:txBody>
      <dsp:txXfrm>
        <a:off x="0" y="1975"/>
        <a:ext cx="1880870" cy="1347584"/>
      </dsp:txXfrm>
    </dsp:sp>
    <dsp:sp modelId="{63F7A87E-8B43-B349-AA4B-A9DFD4CD4360}">
      <dsp:nvSpPr>
        <dsp:cNvPr id="0" name=""/>
        <dsp:cNvSpPr/>
      </dsp:nvSpPr>
      <dsp:spPr>
        <a:xfrm>
          <a:off x="2021935" y="23031"/>
          <a:ext cx="7382416" cy="42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Présentation de notre sujet.</a:t>
          </a:r>
          <a:endParaRPr lang="en-US" sz="1900" kern="1200"/>
        </a:p>
      </dsp:txBody>
      <dsp:txXfrm>
        <a:off x="2021935" y="23031"/>
        <a:ext cx="7382416" cy="421120"/>
      </dsp:txXfrm>
    </dsp:sp>
    <dsp:sp modelId="{21E84D47-420C-494A-8A15-DA066B9A47CB}">
      <dsp:nvSpPr>
        <dsp:cNvPr id="0" name=""/>
        <dsp:cNvSpPr/>
      </dsp:nvSpPr>
      <dsp:spPr>
        <a:xfrm>
          <a:off x="1880870" y="444152"/>
          <a:ext cx="75234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6D70C-792D-084C-A0F8-33F96E491420}">
      <dsp:nvSpPr>
        <dsp:cNvPr id="0" name=""/>
        <dsp:cNvSpPr/>
      </dsp:nvSpPr>
      <dsp:spPr>
        <a:xfrm>
          <a:off x="2021935" y="465208"/>
          <a:ext cx="7382416" cy="42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Répartition de nos tâches.</a:t>
          </a:r>
          <a:endParaRPr lang="en-US" sz="1900" kern="1200"/>
        </a:p>
      </dsp:txBody>
      <dsp:txXfrm>
        <a:off x="2021935" y="465208"/>
        <a:ext cx="7382416" cy="421120"/>
      </dsp:txXfrm>
    </dsp:sp>
    <dsp:sp modelId="{C9D4CB3A-3022-764F-AF40-95F6B7ACC199}">
      <dsp:nvSpPr>
        <dsp:cNvPr id="0" name=""/>
        <dsp:cNvSpPr/>
      </dsp:nvSpPr>
      <dsp:spPr>
        <a:xfrm>
          <a:off x="1880870" y="886328"/>
          <a:ext cx="75234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41C34-494F-F54A-999E-731DE04B0CDE}">
      <dsp:nvSpPr>
        <dsp:cNvPr id="0" name=""/>
        <dsp:cNvSpPr/>
      </dsp:nvSpPr>
      <dsp:spPr>
        <a:xfrm>
          <a:off x="2021935" y="907384"/>
          <a:ext cx="7382416" cy="42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Technologies utilisé.</a:t>
          </a:r>
          <a:endParaRPr lang="en-US" sz="1900" kern="1200"/>
        </a:p>
      </dsp:txBody>
      <dsp:txXfrm>
        <a:off x="2021935" y="907384"/>
        <a:ext cx="7382416" cy="421120"/>
      </dsp:txXfrm>
    </dsp:sp>
    <dsp:sp modelId="{1B90A22E-BE0E-124F-8DFE-F44B11501A55}">
      <dsp:nvSpPr>
        <dsp:cNvPr id="0" name=""/>
        <dsp:cNvSpPr/>
      </dsp:nvSpPr>
      <dsp:spPr>
        <a:xfrm>
          <a:off x="1880870" y="1328504"/>
          <a:ext cx="75234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2E54D-60CE-364A-99D8-C5E674F6015A}">
      <dsp:nvSpPr>
        <dsp:cNvPr id="0" name=""/>
        <dsp:cNvSpPr/>
      </dsp:nvSpPr>
      <dsp:spPr>
        <a:xfrm>
          <a:off x="0" y="1349560"/>
          <a:ext cx="940435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BB754-85ED-3140-8A8A-64ED59307204}">
      <dsp:nvSpPr>
        <dsp:cNvPr id="0" name=""/>
        <dsp:cNvSpPr/>
      </dsp:nvSpPr>
      <dsp:spPr>
        <a:xfrm>
          <a:off x="0" y="1349560"/>
          <a:ext cx="1880870" cy="1347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Développement.</a:t>
          </a:r>
          <a:endParaRPr lang="en-US" sz="1600" kern="1200"/>
        </a:p>
      </dsp:txBody>
      <dsp:txXfrm>
        <a:off x="0" y="1349560"/>
        <a:ext cx="1880870" cy="1347584"/>
      </dsp:txXfrm>
    </dsp:sp>
    <dsp:sp modelId="{CB26A036-D563-A141-A36E-3EC3E3493099}">
      <dsp:nvSpPr>
        <dsp:cNvPr id="0" name=""/>
        <dsp:cNvSpPr/>
      </dsp:nvSpPr>
      <dsp:spPr>
        <a:xfrm>
          <a:off x="2021935" y="1370616"/>
          <a:ext cx="7382416" cy="42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Analyse des données du jeu FIFA 22.</a:t>
          </a:r>
          <a:endParaRPr lang="en-US" sz="1900" kern="1200"/>
        </a:p>
      </dsp:txBody>
      <dsp:txXfrm>
        <a:off x="2021935" y="1370616"/>
        <a:ext cx="7382416" cy="421120"/>
      </dsp:txXfrm>
    </dsp:sp>
    <dsp:sp modelId="{709BE62F-1608-3542-8272-F38CF8FE1730}">
      <dsp:nvSpPr>
        <dsp:cNvPr id="0" name=""/>
        <dsp:cNvSpPr/>
      </dsp:nvSpPr>
      <dsp:spPr>
        <a:xfrm>
          <a:off x="1880870" y="1791736"/>
          <a:ext cx="75234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5AD97-BA92-E94D-A076-34D28B8D4634}">
      <dsp:nvSpPr>
        <dsp:cNvPr id="0" name=""/>
        <dsp:cNvSpPr/>
      </dsp:nvSpPr>
      <dsp:spPr>
        <a:xfrm>
          <a:off x="2021935" y="1812792"/>
          <a:ext cx="7382416" cy="42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Analyse comparative des joueurs.</a:t>
          </a:r>
          <a:endParaRPr lang="en-US" sz="1900" kern="1200"/>
        </a:p>
      </dsp:txBody>
      <dsp:txXfrm>
        <a:off x="2021935" y="1812792"/>
        <a:ext cx="7382416" cy="421120"/>
      </dsp:txXfrm>
    </dsp:sp>
    <dsp:sp modelId="{DE9ECBCD-2BB0-734B-918E-A28284BC88A8}">
      <dsp:nvSpPr>
        <dsp:cNvPr id="0" name=""/>
        <dsp:cNvSpPr/>
      </dsp:nvSpPr>
      <dsp:spPr>
        <a:xfrm>
          <a:off x="1880870" y="2233913"/>
          <a:ext cx="75234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ED95A-392D-F14C-BC19-5C0F76D43FE4}">
      <dsp:nvSpPr>
        <dsp:cNvPr id="0" name=""/>
        <dsp:cNvSpPr/>
      </dsp:nvSpPr>
      <dsp:spPr>
        <a:xfrm>
          <a:off x="2021935" y="2254969"/>
          <a:ext cx="7382416" cy="42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Présentation de notre application Streamlit.</a:t>
          </a:r>
          <a:endParaRPr lang="en-US" sz="1900" kern="1200"/>
        </a:p>
      </dsp:txBody>
      <dsp:txXfrm>
        <a:off x="2021935" y="2254969"/>
        <a:ext cx="7382416" cy="421120"/>
      </dsp:txXfrm>
    </dsp:sp>
    <dsp:sp modelId="{EEFB4C9B-FC2F-0D42-BF37-662B164B4C39}">
      <dsp:nvSpPr>
        <dsp:cNvPr id="0" name=""/>
        <dsp:cNvSpPr/>
      </dsp:nvSpPr>
      <dsp:spPr>
        <a:xfrm>
          <a:off x="1880870" y="2676089"/>
          <a:ext cx="75234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15A3A-22C9-244F-9473-1AB84A2A4654}">
      <dsp:nvSpPr>
        <dsp:cNvPr id="0" name=""/>
        <dsp:cNvSpPr/>
      </dsp:nvSpPr>
      <dsp:spPr>
        <a:xfrm>
          <a:off x="0" y="2697145"/>
          <a:ext cx="940435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312C9-E274-1145-B2BE-4FACE397E719}">
      <dsp:nvSpPr>
        <dsp:cNvPr id="0" name=""/>
        <dsp:cNvSpPr/>
      </dsp:nvSpPr>
      <dsp:spPr>
        <a:xfrm>
          <a:off x="0" y="2697145"/>
          <a:ext cx="1880870" cy="1347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/>
            <a:t>Conclusion.</a:t>
          </a:r>
          <a:endParaRPr lang="en-US" sz="1600" kern="1200"/>
        </a:p>
      </dsp:txBody>
      <dsp:txXfrm>
        <a:off x="0" y="2697145"/>
        <a:ext cx="1880870" cy="1347584"/>
      </dsp:txXfrm>
    </dsp:sp>
    <dsp:sp modelId="{0D7FBA05-AB8E-EE4C-A8D8-26456D47572D}">
      <dsp:nvSpPr>
        <dsp:cNvPr id="0" name=""/>
        <dsp:cNvSpPr/>
      </dsp:nvSpPr>
      <dsp:spPr>
        <a:xfrm>
          <a:off x="2021935" y="2718201"/>
          <a:ext cx="7382416" cy="42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Résumer de notre travail.</a:t>
          </a:r>
          <a:endParaRPr lang="en-US" sz="1900" kern="1200"/>
        </a:p>
      </dsp:txBody>
      <dsp:txXfrm>
        <a:off x="2021935" y="2718201"/>
        <a:ext cx="7382416" cy="421120"/>
      </dsp:txXfrm>
    </dsp:sp>
    <dsp:sp modelId="{2F34C14C-0D2A-E349-B552-71C6555BBB7B}">
      <dsp:nvSpPr>
        <dsp:cNvPr id="0" name=""/>
        <dsp:cNvSpPr/>
      </dsp:nvSpPr>
      <dsp:spPr>
        <a:xfrm>
          <a:off x="1880870" y="3139321"/>
          <a:ext cx="75234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41558-E09F-3D4B-8948-ADFB45C35BE6}">
      <dsp:nvSpPr>
        <dsp:cNvPr id="0" name=""/>
        <dsp:cNvSpPr/>
      </dsp:nvSpPr>
      <dsp:spPr>
        <a:xfrm>
          <a:off x="2021935" y="3160377"/>
          <a:ext cx="7382416" cy="42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Problèmes rencontré.</a:t>
          </a:r>
          <a:endParaRPr lang="en-US" sz="1900" kern="1200"/>
        </a:p>
      </dsp:txBody>
      <dsp:txXfrm>
        <a:off x="2021935" y="3160377"/>
        <a:ext cx="7382416" cy="421120"/>
      </dsp:txXfrm>
    </dsp:sp>
    <dsp:sp modelId="{D4AB0BD3-6F36-2B48-B4C7-12F292ACFB7A}">
      <dsp:nvSpPr>
        <dsp:cNvPr id="0" name=""/>
        <dsp:cNvSpPr/>
      </dsp:nvSpPr>
      <dsp:spPr>
        <a:xfrm>
          <a:off x="1880870" y="3581497"/>
          <a:ext cx="75234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5E317-3801-5E43-8633-B5ABEFA8B6C1}">
      <dsp:nvSpPr>
        <dsp:cNvPr id="0" name=""/>
        <dsp:cNvSpPr/>
      </dsp:nvSpPr>
      <dsp:spPr>
        <a:xfrm>
          <a:off x="2021935" y="3602553"/>
          <a:ext cx="7382416" cy="42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Axe d’amélioration.</a:t>
          </a:r>
          <a:endParaRPr lang="en-US" sz="1900" kern="1200"/>
        </a:p>
      </dsp:txBody>
      <dsp:txXfrm>
        <a:off x="2021935" y="3602553"/>
        <a:ext cx="7382416" cy="421120"/>
      </dsp:txXfrm>
    </dsp:sp>
    <dsp:sp modelId="{44927717-3E68-A84B-8DD3-201C5B494812}">
      <dsp:nvSpPr>
        <dsp:cNvPr id="0" name=""/>
        <dsp:cNvSpPr/>
      </dsp:nvSpPr>
      <dsp:spPr>
        <a:xfrm>
          <a:off x="1880870" y="4023674"/>
          <a:ext cx="75234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Formation Big Data - Bordeaux Ynov Campus">
            <a:extLst>
              <a:ext uri="{FF2B5EF4-FFF2-40B4-BE49-F238E27FC236}">
                <a16:creationId xmlns:a16="http://schemas.microsoft.com/office/drawing/2014/main" id="{5471F851-0F7A-F04E-A853-EBD773CE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912861"/>
            <a:ext cx="9150807" cy="30190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1ABC5F-69C8-9C4A-B3B6-14CE67DF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9149350" cy="868026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rgbClr val="EBEBEB"/>
                </a:solidFill>
              </a:rPr>
              <a:t>Projet Data B3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D1DC35-1FDB-6349-87D3-DE5EA5E3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6" y="5722374"/>
            <a:ext cx="9149349" cy="487924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>
                    <a:lumMod val="40000"/>
                    <a:lumOff val="60000"/>
                  </a:schemeClr>
                </a:solidFill>
              </a:rPr>
              <a:t>Mathieu pannetrat et SHADRACK EMMANUEL BODJE</a:t>
            </a:r>
          </a:p>
        </p:txBody>
      </p:sp>
    </p:spTree>
    <p:extLst>
      <p:ext uri="{BB962C8B-B14F-4D97-AF65-F5344CB8AC3E}">
        <p14:creationId xmlns:p14="http://schemas.microsoft.com/office/powerpoint/2010/main" val="362070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B6838-2181-BD49-8F3B-22E94DF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48" y="338418"/>
            <a:ext cx="12009152" cy="1292954"/>
          </a:xfrm>
        </p:spPr>
        <p:txBody>
          <a:bodyPr/>
          <a:lstStyle/>
          <a:p>
            <a:r>
              <a:rPr lang="fr-FR" u="sng" dirty="0"/>
              <a:t>Développement :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Axe d’amélioration.</a:t>
            </a:r>
            <a:br>
              <a:rPr lang="fr-FR" sz="3600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3936E-0DE3-5347-9CBF-066B4DFB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15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DD9F4-EB5B-2C44-B4A8-E0E44053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fr-FR"/>
              <a:t>SOMMAIRE :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CC4BBA4-0203-B396-3BB8-18CF9B476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3472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01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3B6838-2181-BD49-8F3B-22E94DF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34" y="1474231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sz="3600" b="0" i="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:</a:t>
            </a:r>
            <a:br>
              <a:rPr lang="en-US" sz="3600" b="0" i="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6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  <a:r>
              <a:rPr lang="fr-FR" sz="36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6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fr-FR" sz="36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notre projet.</a:t>
            </a:r>
            <a:br>
              <a:rPr lang="en-US" sz="36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4FDB60-5977-784B-AF5E-F59A1F64C720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fr-FR" dirty="0">
                <a:latin typeface="+mj-lt"/>
                <a:ea typeface="+mj-ea"/>
                <a:cs typeface="+mj-cs"/>
              </a:rPr>
              <a:t>Dans le cadre du suivi de projet Data, nous avons opté pour un projet personnel qui traite d’une analyse des données des jeux de football dénommé FIFA.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fr-FR" dirty="0">
                <a:latin typeface="+mj-lt"/>
                <a:ea typeface="+mj-ea"/>
                <a:cs typeface="+mj-cs"/>
              </a:rPr>
              <a:t>Il s’agira premièrement pour nous de faire une analyse et exploration des données,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fr-FR" dirty="0">
                <a:latin typeface="+mj-lt"/>
                <a:ea typeface="+mj-ea"/>
                <a:cs typeface="+mj-cs"/>
              </a:rPr>
              <a:t>deuxièmement nous allons appliqué les maths pour la data science ainsi que des algorithmes de machine </a:t>
            </a:r>
            <a:r>
              <a:rPr lang="fr-FR" dirty="0" err="1">
                <a:latin typeface="+mj-lt"/>
                <a:ea typeface="+mj-ea"/>
                <a:cs typeface="+mj-cs"/>
              </a:rPr>
              <a:t>learning</a:t>
            </a:r>
            <a:r>
              <a:rPr lang="fr-FR" dirty="0">
                <a:latin typeface="+mj-lt"/>
                <a:ea typeface="+mj-ea"/>
                <a:cs typeface="+mj-cs"/>
              </a:rPr>
              <a:t> à nos données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fr-FR" dirty="0">
                <a:latin typeface="+mj-lt"/>
                <a:ea typeface="+mj-ea"/>
                <a:cs typeface="+mj-cs"/>
              </a:rPr>
              <a:t>Et troisièmement une web </a:t>
            </a:r>
            <a:r>
              <a:rPr lang="fr-FR" dirty="0" err="1">
                <a:latin typeface="+mj-lt"/>
                <a:ea typeface="+mj-ea"/>
                <a:cs typeface="+mj-cs"/>
              </a:rPr>
              <a:t>app</a:t>
            </a:r>
            <a:r>
              <a:rPr lang="fr-FR" dirty="0">
                <a:latin typeface="+mj-lt"/>
                <a:ea typeface="+mj-ea"/>
                <a:cs typeface="+mj-cs"/>
              </a:rPr>
              <a:t> qui nous permettra de présenté nos différents résultats mais aussi de pouvoir incorporer notre data story </a:t>
            </a:r>
            <a:r>
              <a:rPr lang="fr-FR" dirty="0" err="1">
                <a:latin typeface="+mj-lt"/>
                <a:ea typeface="+mj-ea"/>
                <a:cs typeface="+mj-cs"/>
              </a:rPr>
              <a:t>telling</a:t>
            </a:r>
            <a:r>
              <a:rPr lang="fr-FR" dirty="0">
                <a:latin typeface="+mj-lt"/>
                <a:ea typeface="+mj-ea"/>
                <a:cs typeface="+mj-cs"/>
              </a:rPr>
              <a:t>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261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B6838-2181-BD49-8F3B-22E94DF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93" y="276073"/>
            <a:ext cx="9536116" cy="1292954"/>
          </a:xfrm>
        </p:spPr>
        <p:txBody>
          <a:bodyPr/>
          <a:lstStyle/>
          <a:p>
            <a:r>
              <a:rPr lang="fr-FR" u="sng" dirty="0"/>
              <a:t>Introduction :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Répartition de nos tâches.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3936E-0DE3-5347-9CBF-066B4DFB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Mathieu : </a:t>
            </a:r>
          </a:p>
          <a:p>
            <a:pPr lvl="1"/>
            <a:r>
              <a:rPr lang="fr-FR" dirty="0"/>
              <a:t>Mise en place d’une web </a:t>
            </a:r>
            <a:r>
              <a:rPr lang="fr-FR" dirty="0" err="1"/>
              <a:t>app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Ajout d’autres fonctionnalités dans l’application web </a:t>
            </a:r>
            <a:r>
              <a:rPr lang="fr-FR" dirty="0" err="1"/>
              <a:t>app</a:t>
            </a:r>
            <a:r>
              <a:rPr lang="fr-FR" dirty="0"/>
              <a:t>.</a:t>
            </a:r>
          </a:p>
          <a:p>
            <a:pPr lvl="3"/>
            <a:endParaRPr lang="fr-FR" dirty="0"/>
          </a:p>
          <a:p>
            <a:endParaRPr lang="fr-FR" dirty="0"/>
          </a:p>
          <a:p>
            <a:r>
              <a:rPr lang="fr-FR" dirty="0" err="1"/>
              <a:t>Shadrack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Exploration de données et analyse.</a:t>
            </a:r>
          </a:p>
          <a:p>
            <a:pPr lvl="1"/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609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B6838-2181-BD49-8F3B-22E94DF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93" y="276073"/>
            <a:ext cx="9536116" cy="1292954"/>
          </a:xfrm>
        </p:spPr>
        <p:txBody>
          <a:bodyPr/>
          <a:lstStyle/>
          <a:p>
            <a:r>
              <a:rPr lang="fr-FR" u="sng" dirty="0"/>
              <a:t>Introduction :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Technologies utilisé.</a:t>
            </a:r>
            <a:br>
              <a:rPr lang="fr-FR" sz="3600" dirty="0"/>
            </a:br>
            <a:br>
              <a:rPr lang="fr-FR" sz="3600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835F092-DAE5-FC46-8A5E-4A5CF818FE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5" y="1987339"/>
            <a:ext cx="1737372" cy="1636507"/>
          </a:xfrm>
          <a:prstGeom prst="rect">
            <a:avLst/>
          </a:pr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2A2095-51C8-5740-886F-38A30A711D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2" b="20357"/>
          <a:stretch/>
        </p:blipFill>
        <p:spPr>
          <a:xfrm>
            <a:off x="355676" y="4696918"/>
            <a:ext cx="2973069" cy="1110287"/>
          </a:xfrm>
          <a:prstGeom prst="rect">
            <a:avLst/>
          </a:prstGeom>
        </p:spPr>
      </p:pic>
      <p:pic>
        <p:nvPicPr>
          <p:cNvPr id="6" name="Image 5" descr="Une image contenant horloge, dessin&#10;&#10;Description générée automatiquement">
            <a:extLst>
              <a:ext uri="{FF2B5EF4-FFF2-40B4-BE49-F238E27FC236}">
                <a16:creationId xmlns:a16="http://schemas.microsoft.com/office/drawing/2014/main" id="{5451CEF8-4C43-8347-B642-3305DE0C74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58" y="4601399"/>
            <a:ext cx="5155699" cy="1301324"/>
          </a:xfrm>
          <a:prstGeom prst="rect">
            <a:avLst/>
          </a:prstGeom>
        </p:spPr>
      </p:pic>
      <p:pic>
        <p:nvPicPr>
          <p:cNvPr id="1026" name="Picture 2" descr="Streamlit Web App | Build Web Applications using Streamlit">
            <a:extLst>
              <a:ext uri="{FF2B5EF4-FFF2-40B4-BE49-F238E27FC236}">
                <a16:creationId xmlns:a16="http://schemas.microsoft.com/office/drawing/2014/main" id="{C358816C-9293-5344-8BCE-5EEE33112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3" t="12522" r="13163" b="11908"/>
          <a:stretch/>
        </p:blipFill>
        <p:spPr bwMode="auto">
          <a:xfrm>
            <a:off x="2418156" y="2732743"/>
            <a:ext cx="2573127" cy="13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· PyPI">
            <a:extLst>
              <a:ext uri="{FF2B5EF4-FFF2-40B4-BE49-F238E27FC236}">
                <a16:creationId xmlns:a16="http://schemas.microsoft.com/office/drawing/2014/main" id="{077A2047-C6C0-0F4E-B1E4-CAFA861D8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31" y="2077000"/>
            <a:ext cx="3713659" cy="150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Pyplot tutorial — Matplotlib 3.5.1 documentation">
            <a:extLst>
              <a:ext uri="{FF2B5EF4-FFF2-40B4-BE49-F238E27FC236}">
                <a16:creationId xmlns:a16="http://schemas.microsoft.com/office/drawing/2014/main" id="{6445268F-E2F6-8642-B428-0F5E8B57DA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6" name="Picture 12" descr="Matplotlib Tutorial - javatpoint">
            <a:extLst>
              <a:ext uri="{FF2B5EF4-FFF2-40B4-BE49-F238E27FC236}">
                <a16:creationId xmlns:a16="http://schemas.microsoft.com/office/drawing/2014/main" id="{0A36CB52-87A5-134A-AED2-333DD562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22" y="2066683"/>
            <a:ext cx="1704009" cy="170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à Jupyter Notebook pour les débutants">
            <a:extLst>
              <a:ext uri="{FF2B5EF4-FFF2-40B4-BE49-F238E27FC236}">
                <a16:creationId xmlns:a16="http://schemas.microsoft.com/office/drawing/2014/main" id="{543AB815-72E5-0A4F-A789-130DD16FA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6" t="14164" r="38535" b="15826"/>
          <a:stretch/>
        </p:blipFill>
        <p:spPr bwMode="auto">
          <a:xfrm>
            <a:off x="9411451" y="4087735"/>
            <a:ext cx="1772139" cy="171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6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B6838-2181-BD49-8F3B-22E94DF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11" y="276073"/>
            <a:ext cx="10855762" cy="1292954"/>
          </a:xfrm>
        </p:spPr>
        <p:txBody>
          <a:bodyPr/>
          <a:lstStyle/>
          <a:p>
            <a:r>
              <a:rPr lang="fr-FR" u="sng"/>
              <a:t>Développement :</a:t>
            </a:r>
            <a:br>
              <a:rPr lang="fr-FR"/>
            </a:br>
            <a:r>
              <a:rPr lang="fr-FR"/>
              <a:t>	</a:t>
            </a:r>
            <a:r>
              <a:rPr lang="fr-FR" sz="3600"/>
              <a:t>Analyse des données du jeu FIFA 22.</a:t>
            </a:r>
            <a:br>
              <a:rPr lang="fr-FR"/>
            </a:br>
            <a:br>
              <a:rPr lang="fr-FR"/>
            </a:br>
            <a:br>
              <a:rPr lang="fr-FR"/>
            </a:br>
            <a:br>
              <a:rPr lang="fr-FR"/>
            </a:br>
            <a:endParaRPr lang="fr-FR" dirty="0"/>
          </a:p>
        </p:txBody>
      </p:sp>
      <p:pic>
        <p:nvPicPr>
          <p:cNvPr id="2050" name="Picture 2" descr="Conseils en intelligence artificielle - Data Analyse | QSTOM-IT">
            <a:extLst>
              <a:ext uri="{FF2B5EF4-FFF2-40B4-BE49-F238E27FC236}">
                <a16:creationId xmlns:a16="http://schemas.microsoft.com/office/drawing/2014/main" id="{29E2B6EE-0086-3040-84BC-19289942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39" y="2637385"/>
            <a:ext cx="2332585" cy="23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EBFDB9-0126-FF4A-8B8E-C1CF51C8B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1" y="2219396"/>
            <a:ext cx="7040312" cy="348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8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B6838-2181-BD49-8F3B-22E94DF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93" y="276073"/>
            <a:ext cx="9536116" cy="1292954"/>
          </a:xfrm>
        </p:spPr>
        <p:txBody>
          <a:bodyPr/>
          <a:lstStyle/>
          <a:p>
            <a:r>
              <a:rPr lang="fr-FR" u="sng" dirty="0"/>
              <a:t>Développement :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Analyse comparative des joueurs.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3936E-0DE3-5347-9CBF-066B4DFB5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3627714" cy="3155186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5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B6838-2181-BD49-8F3B-22E94DF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48" y="338418"/>
            <a:ext cx="12009152" cy="1292954"/>
          </a:xfrm>
        </p:spPr>
        <p:txBody>
          <a:bodyPr/>
          <a:lstStyle/>
          <a:p>
            <a:r>
              <a:rPr lang="fr-FR" u="sng" dirty="0"/>
              <a:t>Développement :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Présentation de notre application </a:t>
            </a:r>
            <a:r>
              <a:rPr lang="fr-FR" sz="3600" dirty="0" err="1"/>
              <a:t>Streamlit</a:t>
            </a:r>
            <a:r>
              <a:rPr lang="fr-FR" sz="3600" dirty="0"/>
              <a:t>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3936E-0DE3-5347-9CBF-066B4DFB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92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B6838-2181-BD49-8F3B-22E94DFC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48" y="338418"/>
            <a:ext cx="12009152" cy="1292954"/>
          </a:xfrm>
        </p:spPr>
        <p:txBody>
          <a:bodyPr/>
          <a:lstStyle/>
          <a:p>
            <a:r>
              <a:rPr lang="fr-FR" u="sng" dirty="0"/>
              <a:t>Conclusion :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Problèmes rencontré.</a:t>
            </a:r>
            <a:br>
              <a:rPr lang="fr-FR" sz="3600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3936E-0DE3-5347-9CBF-066B4DFB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5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275</Words>
  <Application>Microsoft Macintosh PowerPoint</Application>
  <PresentationFormat>Grand écran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Projet Data B3 :</vt:lpstr>
      <vt:lpstr>SOMMAIRE :</vt:lpstr>
      <vt:lpstr>   Introduction :   Présentation de notre projet. </vt:lpstr>
      <vt:lpstr>Introduction :  Répartition de nos tâches.  </vt:lpstr>
      <vt:lpstr>Introduction :  Technologies utilisé.   </vt:lpstr>
      <vt:lpstr>Développement :  Analyse des données du jeu FIFA 22.    </vt:lpstr>
      <vt:lpstr>Développement :  Analyse comparative des joueurs.    </vt:lpstr>
      <vt:lpstr>Développement :  Présentation de notre application Streamlit.    </vt:lpstr>
      <vt:lpstr>Conclusion :  Problèmes rencontré.     </vt:lpstr>
      <vt:lpstr>Développement :  Axe d’amélioration.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 B3 :</dc:title>
  <dc:creator>mathieu pannetrat</dc:creator>
  <cp:lastModifiedBy>mathieu pannetrat</cp:lastModifiedBy>
  <cp:revision>3</cp:revision>
  <dcterms:created xsi:type="dcterms:W3CDTF">2022-05-02T12:09:42Z</dcterms:created>
  <dcterms:modified xsi:type="dcterms:W3CDTF">2022-05-02T13:28:24Z</dcterms:modified>
</cp:coreProperties>
</file>