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04328-980C-411D-B28D-06F821CBBCC2}">
  <a:tblStyle styleId="{50404328-980C-411D-B28D-06F821CBB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9c445719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69c445719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b8d2cf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b8d2cf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6b8d2cf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6b8d2cf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b8d2cf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b8d2cf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6b8d2cf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6b8d2cf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9c44571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9c44571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9c445719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69c445719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9c445719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69c445719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9c44571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69c44571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69c445719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69c445719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69c4457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69c4457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69c445719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69c445719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9c4457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9c4457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9c44571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9c4457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69c44571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69c44571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9c44571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9c44571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69c44571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69c44571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69c44571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69c44571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9c44571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9c44571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15550" y="17802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métier de DevOps et Docker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350" y="663900"/>
            <a:ext cx="1583100" cy="15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250" y="3120475"/>
            <a:ext cx="2070100" cy="9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Workflow Docker (BRS)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-&gt; Run -&gt; Share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588" y="1461850"/>
            <a:ext cx="5428833" cy="33620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Compose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00" y="1993287"/>
            <a:ext cx="1566625" cy="198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911" y="1213213"/>
            <a:ext cx="3962174" cy="3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60" name="Google Shape;160;p24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Swarm Et Kubernetes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329" y="1440000"/>
            <a:ext cx="28575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4" y="1699600"/>
            <a:ext cx="2300200" cy="2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Sécurité et Best Practice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2184900" y="1791100"/>
            <a:ext cx="47742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Utiliser des images officielles et vérifiées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Limiter les privilèges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Scanner les images Docker pour des vulnérabilités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Sécurisation du Docker Daemon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Utiliser des réseaux Docker isolés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Dive Into Images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448" y="1312875"/>
            <a:ext cx="4443100" cy="3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1" y="-40425"/>
            <a:ext cx="3130200" cy="5320500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0" y="913050"/>
            <a:ext cx="31302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3 :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Pratique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450" y="4442900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3185950" y="51275"/>
            <a:ext cx="5846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Pré-Requis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476700" y="1822725"/>
            <a:ext cx="32649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Node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Docker Desktop / Engine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Git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Dive (optionnel)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Installation de Git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175" y="1244425"/>
            <a:ext cx="4719658" cy="31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Post Install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13" y="1478000"/>
            <a:ext cx="8007572" cy="25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Installation Python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987" y="1410250"/>
            <a:ext cx="4748026" cy="2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24" name="Google Shape;224;p31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Installation Node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0714"/>
            <a:ext cx="9144003" cy="268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Qui suis-je ?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03" y="1923750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425" y="2054975"/>
            <a:ext cx="2626273" cy="10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33" name="Google Shape;233;p32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Installation Docker Desktop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3803"/>
            <a:ext cx="9144003" cy="275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" y="-40425"/>
            <a:ext cx="3130200" cy="5320500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0" y="913050"/>
            <a:ext cx="31302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1 :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Métier de DevOps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450" y="4442900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85950" y="51275"/>
            <a:ext cx="5846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Qu’est-ce que le DevOps ?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813" y="2348625"/>
            <a:ext cx="3936673" cy="20259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995700" y="1133500"/>
            <a:ext cx="22269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Automatisation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Qualité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Agilité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missions clés du DevOps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384550" y="1629100"/>
            <a:ext cx="43749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Code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Continuous Integration (CI)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Continuous Development (CD)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Automatisation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Monitoring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Infrastructure as Code (IaC)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Sécurité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Outils et Compétences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7"/>
          <p:cNvGraphicFramePr/>
          <p:nvPr/>
        </p:nvGraphicFramePr>
        <p:xfrm>
          <a:off x="1730925" y="124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{50404328-980C-411D-B28D-06F821CBBCC2}</a:tableStyleId>
              </a:tblPr>
              <a:tblGrid>
                <a:gridCol w="1894050"/>
                <a:gridCol w="1894050"/>
                <a:gridCol w="1894050"/>
              </a:tblGrid>
              <a:tr h="30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Catégorie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Outils Populaires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Compétences Associées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Conteneurisation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Docker, Kubernetes, Helm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Gestion des conteneurs, Orchestration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CI/CD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Jenkins, Gitlab CI/CD, Github Actions, CircleCI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Création de pipelines, automatisation des builds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Versionnement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Git, Github, Gitlab, Bitbucket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Gestion de versions, collaboration en équipes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Infrastructure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Terraform, Ansible, Puppet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Infrastructure as Code (IaC)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Surveillance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Prometheus, Grafana, ELK (Elasticsearch, Logstash, Kibana)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Monitoring des performances, logs centralisés.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Cloud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AWS, Azur, Google Cloud Platform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Déploiement dans le cloud, scalabilité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Méthode Agile et DevOps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806450" y="1418875"/>
            <a:ext cx="55311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fr" sz="1800">
                <a:solidFill>
                  <a:schemeClr val="dk1"/>
                </a:solidFill>
              </a:rPr>
              <a:t>Agile</a:t>
            </a:r>
            <a:r>
              <a:rPr lang="fr" sz="1800">
                <a:solidFill>
                  <a:schemeClr val="dk1"/>
                </a:solidFill>
              </a:rPr>
              <a:t> : Planification, développement, feedback utilisateur.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fr" sz="1800">
                <a:solidFill>
                  <a:schemeClr val="dk1"/>
                </a:solidFill>
              </a:rPr>
              <a:t>DevOps</a:t>
            </a:r>
            <a:r>
              <a:rPr lang="fr" sz="1800">
                <a:solidFill>
                  <a:schemeClr val="dk1"/>
                </a:solidFill>
              </a:rPr>
              <a:t> : Intégration continue, tests, automatisation.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Livraisons fréquentes de logiciels fonctionnels.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Adaptation continue aux besoins changeants.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Collaboration étroite entre les équipes.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1" y="-40425"/>
            <a:ext cx="3130200" cy="5320500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913050"/>
            <a:ext cx="31302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2 :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450" y="4442900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185950" y="51275"/>
            <a:ext cx="5846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Qu’est-ce que Docker et la Conteneurisation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510" y="1254703"/>
            <a:ext cx="1747276" cy="1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117200" y="3034850"/>
            <a:ext cx="19839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Conteneurs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Portabilité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Isolation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Fonctionnement de Docker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220" y="1225555"/>
            <a:ext cx="4287549" cy="37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 rot="2700000">
            <a:off x="-1244929" y="-2280404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2700000">
            <a:off x="7460221" y="2459246"/>
            <a:ext cx="2628316" cy="4896007"/>
          </a:xfrm>
          <a:prstGeom prst="rect">
            <a:avLst/>
          </a:prstGeom>
          <a:solidFill>
            <a:srgbClr val="006AB3"/>
          </a:solidFill>
          <a:ln cap="flat" cmpd="sng" w="9525">
            <a:solidFill>
              <a:srgbClr val="00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B3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415550" y="46000"/>
            <a:ext cx="6312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Fonctionnement de Docker et Dockerfile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4502025"/>
            <a:ext cx="1512776" cy="5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340050" y="2247000"/>
            <a:ext cx="2194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Images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Conteneurs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Docker Engine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72" l="0" r="0" t="10172"/>
          <a:stretch/>
        </p:blipFill>
        <p:spPr>
          <a:xfrm>
            <a:off x="4120175" y="1511938"/>
            <a:ext cx="4086447" cy="255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