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4" autoAdjust="0"/>
    <p:restoredTop sz="98814" autoAdjust="0"/>
  </p:normalViewPr>
  <p:slideViewPr>
    <p:cSldViewPr snapToGrid="0" snapToObjects="1">
      <p:cViewPr>
        <p:scale>
          <a:sx n="81" d="100"/>
          <a:sy n="81" d="100"/>
        </p:scale>
        <p:origin x="-128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354B-8B7D-1D46-9ABF-BDBF2BDD5F95}" type="datetimeFigureOut">
              <a:rPr lang="en-US" smtClean="0"/>
              <a:t>14-12-10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8368-30A9-A241-AAF4-D7A2D153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70935"/>
              </p:ext>
            </p:extLst>
          </p:nvPr>
        </p:nvGraphicFramePr>
        <p:xfrm>
          <a:off x="245820" y="1231573"/>
          <a:ext cx="8600295" cy="415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5702300" imgH="2755900" progId="Word.Document.12">
                  <p:embed/>
                </p:oleObj>
              </mc:Choice>
              <mc:Fallback>
                <p:oleObj name="Document" r:id="rId3" imgW="5702300" imgH="275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820" y="1231573"/>
                        <a:ext cx="8600295" cy="4156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923928" y="2361209"/>
            <a:ext cx="1454553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96900" y="2562925"/>
            <a:ext cx="1454553" cy="10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4176" y="2750164"/>
            <a:ext cx="1454553" cy="10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930" y="3669682"/>
            <a:ext cx="650382" cy="10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23928" y="4350629"/>
            <a:ext cx="1809374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96900" y="4577003"/>
            <a:ext cx="1809374" cy="10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24176" y="4801229"/>
            <a:ext cx="1636754" cy="10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31419" y="5002945"/>
            <a:ext cx="1529407" cy="105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80900"/>
              </p:ext>
            </p:extLst>
          </p:nvPr>
        </p:nvGraphicFramePr>
        <p:xfrm>
          <a:off x="1225550" y="1689100"/>
          <a:ext cx="66929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6692900" imgH="3479800" progId="Word.Document.12">
                  <p:embed/>
                </p:oleObj>
              </mc:Choice>
              <mc:Fallback>
                <p:oleObj name="Document" r:id="rId3" imgW="6692900" imgH="3479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0" y="1689100"/>
                        <a:ext cx="66929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909659" y="2411147"/>
            <a:ext cx="471042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6660" y="3005877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0271" y="2861212"/>
            <a:ext cx="206276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4823" y="3564940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166" y="3723630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7521" y="4163922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2346" y="4302054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32846" y="4454454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7616" y="4599720"/>
            <a:ext cx="640861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63574" y="5024802"/>
            <a:ext cx="892519" cy="108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90" y="767397"/>
            <a:ext cx="6332220" cy="5323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1578" y="767397"/>
            <a:ext cx="45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6591" y="3412545"/>
            <a:ext cx="45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77978" y="3412545"/>
            <a:ext cx="45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880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Document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Ma</dc:creator>
  <cp:lastModifiedBy>Mathieu Boudreau</cp:lastModifiedBy>
  <cp:revision>5</cp:revision>
  <dcterms:created xsi:type="dcterms:W3CDTF">2014-12-10T02:11:59Z</dcterms:created>
  <dcterms:modified xsi:type="dcterms:W3CDTF">2014-12-10T20:34:55Z</dcterms:modified>
</cp:coreProperties>
</file>