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30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hieuboudreau:Work:Documents:Committee%20meeting:Progress%20Meeting%202013:Time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00606756139288"/>
          <c:y val="0.0839291860040674"/>
          <c:w val="0.886484533562859"/>
          <c:h val="0.87302445638003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Aim 1</c:v>
                </c:pt>
                <c:pt idx="1">
                  <c:v>Aim 3</c:v>
                </c:pt>
                <c:pt idx="2">
                  <c:v>Aim 3</c:v>
                </c:pt>
              </c:strCache>
            </c:strRef>
          </c:cat>
          <c:val>
            <c:numRef>
              <c:f>Sheet1!$B$2:$B$4</c:f>
              <c:numCache>
                <c:formatCode>[$-1009]mmmm\ d\,\ yyyy;@</c:formatCode>
                <c:ptCount val="3"/>
                <c:pt idx="0">
                  <c:v>41609.0</c:v>
                </c:pt>
                <c:pt idx="1">
                  <c:v>41791.0</c:v>
                </c:pt>
                <c:pt idx="2">
                  <c:v>42005.0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1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Aim 1</c:v>
                </c:pt>
                <c:pt idx="1">
                  <c:v>Aim 3</c:v>
                </c:pt>
                <c:pt idx="2">
                  <c:v>Aim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62.0</c:v>
                </c:pt>
                <c:pt idx="1">
                  <c:v>100.0</c:v>
                </c:pt>
                <c:pt idx="2">
                  <c:v>180.0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Aim 1</c:v>
                </c:pt>
                <c:pt idx="1">
                  <c:v>Aim 3</c:v>
                </c:pt>
                <c:pt idx="2">
                  <c:v>Aim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100.0</c:v>
                </c:pt>
                <c:pt idx="1">
                  <c:v>110.0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Writing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Aim 1</c:v>
                </c:pt>
                <c:pt idx="1">
                  <c:v>Aim 3</c:v>
                </c:pt>
                <c:pt idx="2">
                  <c:v>Aim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120.0</c:v>
                </c:pt>
                <c:pt idx="1">
                  <c:v>91.0</c:v>
                </c:pt>
                <c:pt idx="2">
                  <c:v>92.0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Aim 1</c:v>
                </c:pt>
                <c:pt idx="1">
                  <c:v>Aim 3</c:v>
                </c:pt>
                <c:pt idx="2">
                  <c:v>Aim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1695864"/>
        <c:axId val="-2144630808"/>
      </c:barChart>
      <c:catAx>
        <c:axId val="2091695864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600" b="1">
                <a:latin typeface="Times New Roman"/>
                <a:cs typeface="Times New Roman"/>
              </a:defRPr>
            </a:pPr>
            <a:endParaRPr lang="en-US"/>
          </a:p>
        </c:txPr>
        <c:crossAx val="-2144630808"/>
        <c:crosses val="autoZero"/>
        <c:auto val="1"/>
        <c:lblAlgn val="ctr"/>
        <c:lblOffset val="100"/>
        <c:noMultiLvlLbl val="0"/>
      </c:catAx>
      <c:valAx>
        <c:axId val="-2144630808"/>
        <c:scaling>
          <c:orientation val="minMax"/>
          <c:max val="42400.0"/>
          <c:min val="41609.0"/>
        </c:scaling>
        <c:delete val="0"/>
        <c:axPos val="t"/>
        <c:numFmt formatCode="[$-1009]mmmm\ d\,\ yyyy;@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latin typeface="Times New Roman"/>
                <a:cs typeface="Times New Roman"/>
              </a:defRPr>
            </a:pPr>
            <a:endParaRPr lang="en-US"/>
          </a:p>
        </c:txPr>
        <c:crossAx val="2091695864"/>
        <c:crosses val="autoZero"/>
        <c:crossBetween val="between"/>
        <c:majorUnit val="198.0"/>
        <c:minorUnit val="12.0"/>
      </c:valAx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120141779152606"/>
          <c:y val="0.601761713572932"/>
          <c:w val="0.102884561304837"/>
          <c:h val="0.288922780073283"/>
        </c:manualLayout>
      </c:layout>
      <c:overlay val="0"/>
      <c:txPr>
        <a:bodyPr/>
        <a:lstStyle/>
        <a:p>
          <a:pPr>
            <a:defRPr sz="1400" b="1">
              <a:latin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9F81-B503-DE42-847D-6810B8790229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10A3-071F-3242-975A-E200FFAA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0" y="863600"/>
          <a:ext cx="8534400" cy="513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01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52" b="4261"/>
          <a:stretch/>
        </p:blipFill>
        <p:spPr>
          <a:xfrm>
            <a:off x="135467" y="576154"/>
            <a:ext cx="8229600" cy="4432410"/>
          </a:xfrm>
        </p:spPr>
      </p:pic>
      <p:sp>
        <p:nvSpPr>
          <p:cNvPr id="5" name="TextBox 4"/>
          <p:cNvSpPr txBox="1"/>
          <p:nvPr/>
        </p:nvSpPr>
        <p:spPr>
          <a:xfrm>
            <a:off x="14519" y="329231"/>
            <a:ext cx="172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December 2013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57437" y="329231"/>
            <a:ext cx="145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June 2014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7938" y="329231"/>
            <a:ext cx="145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January 2015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31771" y="327742"/>
            <a:ext cx="145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June 2015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850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Boudreau</dc:creator>
  <cp:lastModifiedBy>Mathieu Boudreau</cp:lastModifiedBy>
  <cp:revision>3</cp:revision>
  <dcterms:created xsi:type="dcterms:W3CDTF">2013-11-18T23:11:38Z</dcterms:created>
  <dcterms:modified xsi:type="dcterms:W3CDTF">2013-11-19T01:47:38Z</dcterms:modified>
</cp:coreProperties>
</file>