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70" r:id="rId6"/>
    <p:sldId id="271" r:id="rId7"/>
    <p:sldId id="272" r:id="rId8"/>
  </p:sldIdLst>
  <p:sldSz cx="7205663" cy="4846638"/>
  <p:notesSz cx="9144000" cy="6858000"/>
  <p:defaultTextStyle>
    <a:defPPr>
      <a:defRPr lang="en-US"/>
    </a:defPPr>
    <a:lvl1pPr marL="0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4317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8635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32952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7269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21587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65904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10221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54539" algn="l" defTabSz="6886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-1488" y="-80"/>
      </p:cViewPr>
      <p:guideLst>
        <p:guide orient="horz" pos="19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5" y="1505599"/>
            <a:ext cx="6124814" cy="103888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50" y="2746428"/>
            <a:ext cx="5043964" cy="1238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4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2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2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10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54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4106" y="194091"/>
            <a:ext cx="1621274" cy="413534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283" y="194091"/>
            <a:ext cx="4743728" cy="413534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8" y="3114414"/>
            <a:ext cx="6124814" cy="96259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198" y="2054212"/>
            <a:ext cx="6124814" cy="1060202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43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86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329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72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215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659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1022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5453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83" y="1130883"/>
            <a:ext cx="3182501" cy="31985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2879" y="1130883"/>
            <a:ext cx="3182501" cy="31985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084884"/>
            <a:ext cx="3183753" cy="45212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4317" indent="0">
              <a:buNone/>
              <a:defRPr sz="1500" b="1"/>
            </a:lvl2pPr>
            <a:lvl3pPr marL="688635" indent="0">
              <a:buNone/>
              <a:defRPr sz="1400" b="1"/>
            </a:lvl3pPr>
            <a:lvl4pPr marL="1032952" indent="0">
              <a:buNone/>
              <a:defRPr sz="1200" b="1"/>
            </a:lvl4pPr>
            <a:lvl5pPr marL="1377269" indent="0">
              <a:buNone/>
              <a:defRPr sz="1200" b="1"/>
            </a:lvl5pPr>
            <a:lvl6pPr marL="1721587" indent="0">
              <a:buNone/>
              <a:defRPr sz="1200" b="1"/>
            </a:lvl6pPr>
            <a:lvl7pPr marL="2065904" indent="0">
              <a:buNone/>
              <a:defRPr sz="1200" b="1"/>
            </a:lvl7pPr>
            <a:lvl8pPr marL="2410221" indent="0">
              <a:buNone/>
              <a:defRPr sz="1200" b="1"/>
            </a:lvl8pPr>
            <a:lvl9pPr marL="2754539" indent="0">
              <a:buNone/>
              <a:defRPr sz="12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3" y="1537012"/>
            <a:ext cx="3183753" cy="279242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77" y="1084884"/>
            <a:ext cx="3185003" cy="45212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4317" indent="0">
              <a:buNone/>
              <a:defRPr sz="1500" b="1"/>
            </a:lvl2pPr>
            <a:lvl3pPr marL="688635" indent="0">
              <a:buNone/>
              <a:defRPr sz="1400" b="1"/>
            </a:lvl3pPr>
            <a:lvl4pPr marL="1032952" indent="0">
              <a:buNone/>
              <a:defRPr sz="1200" b="1"/>
            </a:lvl4pPr>
            <a:lvl5pPr marL="1377269" indent="0">
              <a:buNone/>
              <a:defRPr sz="1200" b="1"/>
            </a:lvl5pPr>
            <a:lvl6pPr marL="1721587" indent="0">
              <a:buNone/>
              <a:defRPr sz="1200" b="1"/>
            </a:lvl6pPr>
            <a:lvl7pPr marL="2065904" indent="0">
              <a:buNone/>
              <a:defRPr sz="1200" b="1"/>
            </a:lvl7pPr>
            <a:lvl8pPr marL="2410221" indent="0">
              <a:buNone/>
              <a:defRPr sz="1200" b="1"/>
            </a:lvl8pPr>
            <a:lvl9pPr marL="2754539" indent="0">
              <a:buNone/>
              <a:defRPr sz="12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77" y="1537012"/>
            <a:ext cx="3185003" cy="279242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4" y="192968"/>
            <a:ext cx="2370613" cy="82123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4" y="192968"/>
            <a:ext cx="4028166" cy="413647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84" y="1014204"/>
            <a:ext cx="2370613" cy="3315235"/>
          </a:xfrm>
        </p:spPr>
        <p:txBody>
          <a:bodyPr/>
          <a:lstStyle>
            <a:lvl1pPr marL="0" indent="0">
              <a:buNone/>
              <a:defRPr sz="1100"/>
            </a:lvl1pPr>
            <a:lvl2pPr marL="344317" indent="0">
              <a:buNone/>
              <a:defRPr sz="900"/>
            </a:lvl2pPr>
            <a:lvl3pPr marL="688635" indent="0">
              <a:buNone/>
              <a:defRPr sz="800"/>
            </a:lvl3pPr>
            <a:lvl4pPr marL="1032952" indent="0">
              <a:buNone/>
              <a:defRPr sz="700"/>
            </a:lvl4pPr>
            <a:lvl5pPr marL="1377269" indent="0">
              <a:buNone/>
              <a:defRPr sz="700"/>
            </a:lvl5pPr>
            <a:lvl6pPr marL="1721587" indent="0">
              <a:buNone/>
              <a:defRPr sz="700"/>
            </a:lvl6pPr>
            <a:lvl7pPr marL="2065904" indent="0">
              <a:buNone/>
              <a:defRPr sz="700"/>
            </a:lvl7pPr>
            <a:lvl8pPr marL="2410221" indent="0">
              <a:buNone/>
              <a:defRPr sz="700"/>
            </a:lvl8pPr>
            <a:lvl9pPr marL="2754539" indent="0">
              <a:buNone/>
              <a:defRPr sz="7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0" y="3392647"/>
            <a:ext cx="4323398" cy="40052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0" y="433056"/>
            <a:ext cx="4323398" cy="2907983"/>
          </a:xfrm>
        </p:spPr>
        <p:txBody>
          <a:bodyPr/>
          <a:lstStyle>
            <a:lvl1pPr marL="0" indent="0">
              <a:buNone/>
              <a:defRPr sz="2400"/>
            </a:lvl1pPr>
            <a:lvl2pPr marL="344317" indent="0">
              <a:buNone/>
              <a:defRPr sz="2100"/>
            </a:lvl2pPr>
            <a:lvl3pPr marL="688635" indent="0">
              <a:buNone/>
              <a:defRPr sz="1800"/>
            </a:lvl3pPr>
            <a:lvl4pPr marL="1032952" indent="0">
              <a:buNone/>
              <a:defRPr sz="1500"/>
            </a:lvl4pPr>
            <a:lvl5pPr marL="1377269" indent="0">
              <a:buNone/>
              <a:defRPr sz="1500"/>
            </a:lvl5pPr>
            <a:lvl6pPr marL="1721587" indent="0">
              <a:buNone/>
              <a:defRPr sz="1500"/>
            </a:lvl6pPr>
            <a:lvl7pPr marL="2065904" indent="0">
              <a:buNone/>
              <a:defRPr sz="1500"/>
            </a:lvl7pPr>
            <a:lvl8pPr marL="2410221" indent="0">
              <a:buNone/>
              <a:defRPr sz="1500"/>
            </a:lvl8pPr>
            <a:lvl9pPr marL="2754539" indent="0">
              <a:buNone/>
              <a:defRPr sz="15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0" y="3793168"/>
            <a:ext cx="4323398" cy="568806"/>
          </a:xfrm>
        </p:spPr>
        <p:txBody>
          <a:bodyPr/>
          <a:lstStyle>
            <a:lvl1pPr marL="0" indent="0">
              <a:buNone/>
              <a:defRPr sz="1100"/>
            </a:lvl1pPr>
            <a:lvl2pPr marL="344317" indent="0">
              <a:buNone/>
              <a:defRPr sz="900"/>
            </a:lvl2pPr>
            <a:lvl3pPr marL="688635" indent="0">
              <a:buNone/>
              <a:defRPr sz="800"/>
            </a:lvl3pPr>
            <a:lvl4pPr marL="1032952" indent="0">
              <a:buNone/>
              <a:defRPr sz="700"/>
            </a:lvl4pPr>
            <a:lvl5pPr marL="1377269" indent="0">
              <a:buNone/>
              <a:defRPr sz="700"/>
            </a:lvl5pPr>
            <a:lvl6pPr marL="1721587" indent="0">
              <a:buNone/>
              <a:defRPr sz="700"/>
            </a:lvl6pPr>
            <a:lvl7pPr marL="2065904" indent="0">
              <a:buNone/>
              <a:defRPr sz="700"/>
            </a:lvl7pPr>
            <a:lvl8pPr marL="2410221" indent="0">
              <a:buNone/>
              <a:defRPr sz="700"/>
            </a:lvl8pPr>
            <a:lvl9pPr marL="2754539" indent="0">
              <a:buNone/>
              <a:defRPr sz="7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3" y="194090"/>
            <a:ext cx="6485097" cy="807773"/>
          </a:xfrm>
          <a:prstGeom prst="rect">
            <a:avLst/>
          </a:prstGeom>
        </p:spPr>
        <p:txBody>
          <a:bodyPr vert="horz" lIns="68863" tIns="34432" rIns="68863" bIns="34432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130883"/>
            <a:ext cx="6485097" cy="3198557"/>
          </a:xfrm>
          <a:prstGeom prst="rect">
            <a:avLst/>
          </a:prstGeom>
        </p:spPr>
        <p:txBody>
          <a:bodyPr vert="horz" lIns="68863" tIns="34432" rIns="68863" bIns="34432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3" y="4492116"/>
            <a:ext cx="1681321" cy="258039"/>
          </a:xfrm>
          <a:prstGeom prst="rect">
            <a:avLst/>
          </a:prstGeom>
        </p:spPr>
        <p:txBody>
          <a:bodyPr vert="horz" lIns="68863" tIns="34432" rIns="68863" bIns="3443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14-05-08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5" y="4492116"/>
            <a:ext cx="2281793" cy="258039"/>
          </a:xfrm>
          <a:prstGeom prst="rect">
            <a:avLst/>
          </a:prstGeom>
        </p:spPr>
        <p:txBody>
          <a:bodyPr vert="horz" lIns="68863" tIns="34432" rIns="68863" bIns="3443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9" y="4492116"/>
            <a:ext cx="1681321" cy="258039"/>
          </a:xfrm>
          <a:prstGeom prst="rect">
            <a:avLst/>
          </a:prstGeom>
        </p:spPr>
        <p:txBody>
          <a:bodyPr vert="horz" lIns="68863" tIns="34432" rIns="68863" bIns="3443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863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38" indent="-258238" algn="l" defTabSz="68863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9516" indent="-215198" algn="l" defTabSz="68863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60793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5111" indent="-172159" algn="l" defTabSz="68863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9428" indent="-172159" algn="l" defTabSz="68863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93745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8063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82380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697" indent="-172159" algn="l" defTabSz="68863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4317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8635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2952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7269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1587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5904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221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54539" algn="l" defTabSz="68863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H="1" flipV="1">
            <a:off x="689772" y="2265934"/>
            <a:ext cx="5802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ePoster</a:t>
            </a:r>
            <a:r>
              <a:rPr lang="en-US" sz="2800" dirty="0" smtClean="0"/>
              <a:t> </a:t>
            </a:r>
            <a:r>
              <a:rPr lang="en-US" sz="2800" dirty="0" err="1" smtClean="0"/>
              <a:t>Suppliments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290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"/>
            <a:ext cx="7205663" cy="36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48799"/>
              </p:ext>
            </p:extLst>
          </p:nvPr>
        </p:nvGraphicFramePr>
        <p:xfrm>
          <a:off x="330947" y="788128"/>
          <a:ext cx="6522472" cy="3249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09"/>
                <a:gridCol w="815309"/>
                <a:gridCol w="815309"/>
                <a:gridCol w="815309"/>
                <a:gridCol w="815309"/>
                <a:gridCol w="815309"/>
                <a:gridCol w="815309"/>
                <a:gridCol w="815309"/>
              </a:tblGrid>
              <a:tr h="1031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Stanisz</a:t>
                      </a:r>
                      <a:r>
                        <a:rPr 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, Odrobina et al. </a:t>
                      </a: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2005</a:t>
                      </a:r>
                      <a:endParaRPr lang="en-US" sz="1200" u="none" dirty="0">
                        <a:solidFill>
                          <a:srgbClr val="FFFF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Zhu </a:t>
                      </a:r>
                      <a:r>
                        <a:rPr 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and Penn </a:t>
                      </a: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2005</a:t>
                      </a:r>
                      <a:endParaRPr lang="en-US" sz="1200" u="none" dirty="0">
                        <a:solidFill>
                          <a:srgbClr val="FFFF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Cheng </a:t>
                      </a:r>
                      <a:r>
                        <a:rPr 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and Wright </a:t>
                      </a: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2006</a:t>
                      </a:r>
                      <a:endParaRPr lang="en-US" sz="1200" u="none" dirty="0">
                        <a:solidFill>
                          <a:srgbClr val="FFFF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Deoni</a:t>
                      </a:r>
                      <a:r>
                        <a:rPr 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, Peters et al. </a:t>
                      </a: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2005</a:t>
                      </a:r>
                      <a:endParaRPr lang="en-US" sz="1200" u="none" dirty="0">
                        <a:solidFill>
                          <a:srgbClr val="FFFF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Shin</a:t>
                      </a:r>
                      <a:r>
                        <a:rPr 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, Gu et al. </a:t>
                      </a: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2009</a:t>
                      </a:r>
                      <a:endParaRPr lang="en-US" sz="1200" u="none" dirty="0">
                        <a:solidFill>
                          <a:srgbClr val="FFFF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Preibisch </a:t>
                      </a:r>
                      <a:r>
                        <a:rPr 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and Deichmann </a:t>
                      </a: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2009</a:t>
                      </a:r>
                      <a:endParaRPr lang="en-US" sz="1200" u="none" dirty="0">
                        <a:solidFill>
                          <a:srgbClr val="FFFF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Gai </a:t>
                      </a:r>
                      <a:r>
                        <a:rPr lang="en-US" sz="1000" b="1" u="none" strike="noStrike" dirty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and Butman </a:t>
                      </a:r>
                      <a:r>
                        <a:rPr lang="en-US" sz="1000" b="1" u="none" strike="noStrike" dirty="0" smtClean="0">
                          <a:solidFill>
                            <a:srgbClr val="FFFFFF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2009</a:t>
                      </a:r>
                      <a:endParaRPr lang="en-US" sz="1200" u="none" dirty="0">
                        <a:solidFill>
                          <a:srgbClr val="FFFFFF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9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IR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1084 (45)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690-810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1000-1100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943 (57)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800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-940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9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LL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964 (116)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755 (10)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92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VFA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1084 (79)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1000-1100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900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-1020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700"/>
            <a:ext cx="7205663" cy="276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205663" cy="29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0"/>
            <a:ext cx="5958011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5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t="3572" r="5852" b="3009"/>
          <a:stretch/>
        </p:blipFill>
        <p:spPr>
          <a:xfrm>
            <a:off x="805472" y="283330"/>
            <a:ext cx="5464799" cy="41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0095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81</TotalTime>
  <Words>77</Words>
  <Application>Microsoft Macintosh PowerPoint</Application>
  <PresentationFormat>Custom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Montreal Neurological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Boudreau</dc:creator>
  <cp:lastModifiedBy>Mathieu Boudreau</cp:lastModifiedBy>
  <cp:revision>14</cp:revision>
  <dcterms:created xsi:type="dcterms:W3CDTF">2013-12-09T19:08:10Z</dcterms:created>
  <dcterms:modified xsi:type="dcterms:W3CDTF">2014-05-08T16:01:06Z</dcterms:modified>
</cp:coreProperties>
</file>