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32918400"/>
  <p:notesSz cx="9144000" cy="6858000"/>
  <p:defaultTextStyle>
    <a:defPPr>
      <a:defRPr lang="en-US"/>
    </a:defPPr>
    <a:lvl1pPr algn="l" rtl="0" fontAlgn="base">
      <a:spcBef>
        <a:spcPct val="0"/>
      </a:spcBef>
      <a:spcAft>
        <a:spcPct val="0"/>
      </a:spcAft>
      <a:defRPr sz="8900" kern="1200">
        <a:solidFill>
          <a:schemeClr val="tx1"/>
        </a:solidFill>
        <a:latin typeface="Times New Roman" charset="0"/>
        <a:ea typeface="ＭＳ Ｐゴシック" charset="0"/>
        <a:cs typeface="ＭＳ Ｐゴシック" charset="0"/>
      </a:defRPr>
    </a:lvl1pPr>
    <a:lvl2pPr marL="1674608" indent="-1287156" algn="l" rtl="0" fontAlgn="base">
      <a:spcBef>
        <a:spcPct val="0"/>
      </a:spcBef>
      <a:spcAft>
        <a:spcPct val="0"/>
      </a:spcAft>
      <a:defRPr sz="8900" kern="1200">
        <a:solidFill>
          <a:schemeClr val="tx1"/>
        </a:solidFill>
        <a:latin typeface="Times New Roman" charset="0"/>
        <a:ea typeface="ＭＳ Ｐゴシック" charset="0"/>
        <a:cs typeface="ＭＳ Ｐゴシック" charset="0"/>
      </a:defRPr>
    </a:lvl2pPr>
    <a:lvl3pPr marL="3349217" indent="-2574311" algn="l" rtl="0" fontAlgn="base">
      <a:spcBef>
        <a:spcPct val="0"/>
      </a:spcBef>
      <a:spcAft>
        <a:spcPct val="0"/>
      </a:spcAft>
      <a:defRPr sz="8900" kern="1200">
        <a:solidFill>
          <a:schemeClr val="tx1"/>
        </a:solidFill>
        <a:latin typeface="Times New Roman" charset="0"/>
        <a:ea typeface="ＭＳ Ｐゴシック" charset="0"/>
        <a:cs typeface="ＭＳ Ｐゴシック" charset="0"/>
      </a:defRPr>
    </a:lvl3pPr>
    <a:lvl4pPr marL="5025277" indent="-3861467" algn="l" rtl="0" fontAlgn="base">
      <a:spcBef>
        <a:spcPct val="0"/>
      </a:spcBef>
      <a:spcAft>
        <a:spcPct val="0"/>
      </a:spcAft>
      <a:defRPr sz="8900" kern="1200">
        <a:solidFill>
          <a:schemeClr val="tx1"/>
        </a:solidFill>
        <a:latin typeface="Times New Roman" charset="0"/>
        <a:ea typeface="ＭＳ Ｐゴシック" charset="0"/>
        <a:cs typeface="ＭＳ Ｐゴシック" charset="0"/>
      </a:defRPr>
    </a:lvl4pPr>
    <a:lvl5pPr marL="6699885" indent="-5148623" algn="l" rtl="0" fontAlgn="base">
      <a:spcBef>
        <a:spcPct val="0"/>
      </a:spcBef>
      <a:spcAft>
        <a:spcPct val="0"/>
      </a:spcAft>
      <a:defRPr sz="8900" kern="1200">
        <a:solidFill>
          <a:schemeClr val="tx1"/>
        </a:solidFill>
        <a:latin typeface="Times New Roman" charset="0"/>
        <a:ea typeface="ＭＳ Ｐゴシック" charset="0"/>
        <a:cs typeface="ＭＳ Ｐゴシック" charset="0"/>
      </a:defRPr>
    </a:lvl5pPr>
    <a:lvl6pPr marL="2089633" algn="l" defTabSz="417927" rtl="0" eaLnBrk="1" latinLnBrk="0" hangingPunct="1">
      <a:defRPr sz="8900" kern="1200">
        <a:solidFill>
          <a:schemeClr val="tx1"/>
        </a:solidFill>
        <a:latin typeface="Times New Roman" charset="0"/>
        <a:ea typeface="ＭＳ Ｐゴシック" charset="0"/>
        <a:cs typeface="ＭＳ Ｐゴシック" charset="0"/>
      </a:defRPr>
    </a:lvl6pPr>
    <a:lvl7pPr marL="2507559" algn="l" defTabSz="417927" rtl="0" eaLnBrk="1" latinLnBrk="0" hangingPunct="1">
      <a:defRPr sz="8900" kern="1200">
        <a:solidFill>
          <a:schemeClr val="tx1"/>
        </a:solidFill>
        <a:latin typeface="Times New Roman" charset="0"/>
        <a:ea typeface="ＭＳ Ｐゴシック" charset="0"/>
        <a:cs typeface="ＭＳ Ｐゴシック" charset="0"/>
      </a:defRPr>
    </a:lvl7pPr>
    <a:lvl8pPr marL="2925486" algn="l" defTabSz="417927" rtl="0" eaLnBrk="1" latinLnBrk="0" hangingPunct="1">
      <a:defRPr sz="8900" kern="1200">
        <a:solidFill>
          <a:schemeClr val="tx1"/>
        </a:solidFill>
        <a:latin typeface="Times New Roman" charset="0"/>
        <a:ea typeface="ＭＳ Ｐゴシック" charset="0"/>
        <a:cs typeface="ＭＳ Ｐゴシック" charset="0"/>
      </a:defRPr>
    </a:lvl8pPr>
    <a:lvl9pPr marL="3343412" algn="l" defTabSz="417927" rtl="0" eaLnBrk="1" latinLnBrk="0" hangingPunct="1">
      <a:defRPr sz="8900" kern="1200">
        <a:solidFill>
          <a:schemeClr val="tx1"/>
        </a:solidFill>
        <a:latin typeface="Times New Roman" charset="0"/>
        <a:ea typeface="ＭＳ Ｐゴシック" charset="0"/>
        <a:cs typeface="ＭＳ Ｐゴシック"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ikola" initials="NS" lastIdx="7" clrIdx="0"/>
  <p:cmAuthor id="1" name="Bruce Pike" initials="BP" lastIdx="4" clrIdx="1"/>
  <p:cmAuthor id="2" name="Mathieu Boudreau" initials="" lastIdx="0" clrIdx="2"/>
  <p:cmAuthor id="3" name="Nikola" initials="" lastIdx="4" clrIdx="3"/>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B6B1"/>
    <a:srgbClr val="D09A8F"/>
    <a:srgbClr val="FD9209"/>
    <a:srgbClr val="FC3F07"/>
    <a:srgbClr val="A4FF6A"/>
    <a:srgbClr val="8B61CC"/>
    <a:srgbClr val="786797"/>
    <a:srgbClr val="838E8B"/>
    <a:srgbClr val="57B001"/>
    <a:srgbClr val="408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3489" autoAdjust="0"/>
    <p:restoredTop sz="99082" autoAdjust="0"/>
  </p:normalViewPr>
  <p:slideViewPr>
    <p:cSldViewPr>
      <p:cViewPr>
        <p:scale>
          <a:sx n="50" d="100"/>
          <a:sy n="50" d="100"/>
        </p:scale>
        <p:origin x="-80" y="24"/>
      </p:cViewPr>
      <p:guideLst>
        <p:guide orient="horz" pos="293"/>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E2482A3E-BD2B-9D40-B8A2-BB51414CB275}" type="datetimeFigureOut">
              <a:rPr lang="en-US" smtClean="0"/>
              <a:pPr/>
              <a:t>15-05-25</a:t>
            </a:fld>
            <a:endParaRPr lang="en-US"/>
          </a:p>
        </p:txBody>
      </p:sp>
      <p:sp>
        <p:nvSpPr>
          <p:cNvPr id="4" name="Slide Image Placeholder 3"/>
          <p:cNvSpPr>
            <a:spLocks noGrp="1" noRot="1" noChangeAspect="1"/>
          </p:cNvSpPr>
          <p:nvPr>
            <p:ph type="sldImg" idx="2"/>
          </p:nvPr>
        </p:nvSpPr>
        <p:spPr>
          <a:xfrm>
            <a:off x="3286125" y="514350"/>
            <a:ext cx="257175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E5D72886-8C9F-9843-A710-326535944F08}" type="slidenum">
              <a:rPr lang="en-US" smtClean="0"/>
              <a:pPr/>
              <a:t>‹#›</a:t>
            </a:fld>
            <a:endParaRPr lang="en-US"/>
          </a:p>
        </p:txBody>
      </p:sp>
    </p:spTree>
    <p:extLst>
      <p:ext uri="{BB962C8B-B14F-4D97-AF65-F5344CB8AC3E}">
        <p14:creationId xmlns:p14="http://schemas.microsoft.com/office/powerpoint/2010/main" val="1469910373"/>
      </p:ext>
    </p:extLst>
  </p:cSld>
  <p:clrMap bg1="lt1" tx1="dk1" bg2="lt2" tx2="dk2" accent1="accent1" accent2="accent2" accent3="accent3" accent4="accent4" accent5="accent5" accent6="accent6" hlink="hlink" folHlink="folHlink"/>
  <p:notesStyle>
    <a:lvl1pPr marL="0" algn="l" defTabSz="417927" rtl="0" eaLnBrk="1" latinLnBrk="0" hangingPunct="1">
      <a:defRPr sz="1100" kern="1200">
        <a:solidFill>
          <a:schemeClr val="tx1"/>
        </a:solidFill>
        <a:latin typeface="+mn-lt"/>
        <a:ea typeface="+mn-ea"/>
        <a:cs typeface="+mn-cs"/>
      </a:defRPr>
    </a:lvl1pPr>
    <a:lvl2pPr marL="417927" algn="l" defTabSz="417927" rtl="0" eaLnBrk="1" latinLnBrk="0" hangingPunct="1">
      <a:defRPr sz="1100" kern="1200">
        <a:solidFill>
          <a:schemeClr val="tx1"/>
        </a:solidFill>
        <a:latin typeface="+mn-lt"/>
        <a:ea typeface="+mn-ea"/>
        <a:cs typeface="+mn-cs"/>
      </a:defRPr>
    </a:lvl2pPr>
    <a:lvl3pPr marL="835853" algn="l" defTabSz="417927" rtl="0" eaLnBrk="1" latinLnBrk="0" hangingPunct="1">
      <a:defRPr sz="1100" kern="1200">
        <a:solidFill>
          <a:schemeClr val="tx1"/>
        </a:solidFill>
        <a:latin typeface="+mn-lt"/>
        <a:ea typeface="+mn-ea"/>
        <a:cs typeface="+mn-cs"/>
      </a:defRPr>
    </a:lvl3pPr>
    <a:lvl4pPr marL="1253780" algn="l" defTabSz="417927" rtl="0" eaLnBrk="1" latinLnBrk="0" hangingPunct="1">
      <a:defRPr sz="1100" kern="1200">
        <a:solidFill>
          <a:schemeClr val="tx1"/>
        </a:solidFill>
        <a:latin typeface="+mn-lt"/>
        <a:ea typeface="+mn-ea"/>
        <a:cs typeface="+mn-cs"/>
      </a:defRPr>
    </a:lvl4pPr>
    <a:lvl5pPr marL="1671706" algn="l" defTabSz="417927" rtl="0" eaLnBrk="1" latinLnBrk="0" hangingPunct="1">
      <a:defRPr sz="1100" kern="1200">
        <a:solidFill>
          <a:schemeClr val="tx1"/>
        </a:solidFill>
        <a:latin typeface="+mn-lt"/>
        <a:ea typeface="+mn-ea"/>
        <a:cs typeface="+mn-cs"/>
      </a:defRPr>
    </a:lvl5pPr>
    <a:lvl6pPr marL="2089633" algn="l" defTabSz="417927" rtl="0" eaLnBrk="1" latinLnBrk="0" hangingPunct="1">
      <a:defRPr sz="1100" kern="1200">
        <a:solidFill>
          <a:schemeClr val="tx1"/>
        </a:solidFill>
        <a:latin typeface="+mn-lt"/>
        <a:ea typeface="+mn-ea"/>
        <a:cs typeface="+mn-cs"/>
      </a:defRPr>
    </a:lvl6pPr>
    <a:lvl7pPr marL="2507559" algn="l" defTabSz="417927" rtl="0" eaLnBrk="1" latinLnBrk="0" hangingPunct="1">
      <a:defRPr sz="1100" kern="1200">
        <a:solidFill>
          <a:schemeClr val="tx1"/>
        </a:solidFill>
        <a:latin typeface="+mn-lt"/>
        <a:ea typeface="+mn-ea"/>
        <a:cs typeface="+mn-cs"/>
      </a:defRPr>
    </a:lvl7pPr>
    <a:lvl8pPr marL="2925486" algn="l" defTabSz="417927" rtl="0" eaLnBrk="1" latinLnBrk="0" hangingPunct="1">
      <a:defRPr sz="1100" kern="1200">
        <a:solidFill>
          <a:schemeClr val="tx1"/>
        </a:solidFill>
        <a:latin typeface="+mn-lt"/>
        <a:ea typeface="+mn-ea"/>
        <a:cs typeface="+mn-cs"/>
      </a:defRPr>
    </a:lvl8pPr>
    <a:lvl9pPr marL="3343412" algn="l" defTabSz="417927"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86125" y="514350"/>
            <a:ext cx="2571750"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D72886-8C9F-9843-A710-326535944F08}" type="slidenum">
              <a:rPr lang="en-US" smtClean="0"/>
              <a:pPr/>
              <a:t>1</a:t>
            </a:fld>
            <a:endParaRPr lang="en-US"/>
          </a:p>
        </p:txBody>
      </p:sp>
    </p:spTree>
    <p:extLst>
      <p:ext uri="{BB962C8B-B14F-4D97-AF65-F5344CB8AC3E}">
        <p14:creationId xmlns:p14="http://schemas.microsoft.com/office/powerpoint/2010/main" val="447725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1" y="10225285"/>
            <a:ext cx="27980640" cy="7056879"/>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1" y="18653764"/>
            <a:ext cx="23042880" cy="8414769"/>
          </a:xfrm>
        </p:spPr>
        <p:txBody>
          <a:bodyPr/>
          <a:lstStyle>
            <a:lvl1pPr marL="0" indent="0" algn="ctr">
              <a:buNone/>
              <a:defRPr/>
            </a:lvl1pPr>
            <a:lvl2pPr marL="1675451" indent="0" algn="ctr">
              <a:buNone/>
              <a:defRPr/>
            </a:lvl2pPr>
            <a:lvl3pPr marL="3350901" indent="0" algn="ctr">
              <a:buNone/>
              <a:defRPr/>
            </a:lvl3pPr>
            <a:lvl4pPr marL="5026353" indent="0" algn="ctr">
              <a:buNone/>
              <a:defRPr/>
            </a:lvl4pPr>
            <a:lvl5pPr marL="6701803" indent="0" algn="ctr">
              <a:buNone/>
              <a:defRPr/>
            </a:lvl5pPr>
            <a:lvl6pPr marL="8377254" indent="0" algn="ctr">
              <a:buNone/>
              <a:defRPr/>
            </a:lvl6pPr>
            <a:lvl7pPr marL="10052704" indent="0" algn="ctr">
              <a:buNone/>
              <a:defRPr/>
            </a:lvl7pPr>
            <a:lvl8pPr marL="11728155" indent="0" algn="ctr">
              <a:buNone/>
              <a:defRPr/>
            </a:lvl8pPr>
            <a:lvl9pPr marL="13403606"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FEEC25-DECC-584E-A559-68CB058C5B40}" type="slidenum">
              <a:rPr lang="en-US"/>
              <a:pPr>
                <a:defRPr/>
              </a:pPr>
              <a:t>‹#›</a:t>
            </a:fld>
            <a:endParaRPr lang="en-US"/>
          </a:p>
        </p:txBody>
      </p:sp>
    </p:spTree>
    <p:extLst>
      <p:ext uri="{BB962C8B-B14F-4D97-AF65-F5344CB8AC3E}">
        <p14:creationId xmlns:p14="http://schemas.microsoft.com/office/powerpoint/2010/main" val="2512366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75B3456-4506-C249-B624-5CC19E69A75A}" type="slidenum">
              <a:rPr lang="en-US"/>
              <a:pPr>
                <a:defRPr/>
              </a:pPr>
              <a:t>‹#›</a:t>
            </a:fld>
            <a:endParaRPr lang="en-US"/>
          </a:p>
        </p:txBody>
      </p:sp>
    </p:spTree>
    <p:extLst>
      <p:ext uri="{BB962C8B-B14F-4D97-AF65-F5344CB8AC3E}">
        <p14:creationId xmlns:p14="http://schemas.microsoft.com/office/powerpoint/2010/main" val="1945759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4360" y="2921512"/>
            <a:ext cx="6995161" cy="263415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68881" y="2921512"/>
            <a:ext cx="20491704" cy="263415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E7D14D4-BCA2-8247-A986-076E2CE23FF4}" type="slidenum">
              <a:rPr lang="en-US"/>
              <a:pPr>
                <a:defRPr/>
              </a:pPr>
              <a:t>‹#›</a:t>
            </a:fld>
            <a:endParaRPr lang="en-US"/>
          </a:p>
        </p:txBody>
      </p:sp>
    </p:spTree>
    <p:extLst>
      <p:ext uri="{BB962C8B-B14F-4D97-AF65-F5344CB8AC3E}">
        <p14:creationId xmlns:p14="http://schemas.microsoft.com/office/powerpoint/2010/main" val="2010362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992C241-D8DE-5440-B354-AEEC9FA1B5EF}" type="slidenum">
              <a:rPr lang="en-US"/>
              <a:pPr>
                <a:defRPr/>
              </a:pPr>
              <a:t>‹#›</a:t>
            </a:fld>
            <a:endParaRPr lang="en-US"/>
          </a:p>
        </p:txBody>
      </p:sp>
    </p:spTree>
    <p:extLst>
      <p:ext uri="{BB962C8B-B14F-4D97-AF65-F5344CB8AC3E}">
        <p14:creationId xmlns:p14="http://schemas.microsoft.com/office/powerpoint/2010/main" val="1282240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2612" y="21150077"/>
            <a:ext cx="27980640" cy="6542533"/>
          </a:xfrm>
        </p:spPr>
        <p:txBody>
          <a:bodyPr anchor="t"/>
          <a:lstStyle>
            <a:lvl1pPr algn="l">
              <a:defRPr sz="14700" b="1" cap="all"/>
            </a:lvl1pPr>
          </a:lstStyle>
          <a:p>
            <a:r>
              <a:rPr lang="en-US" smtClean="0"/>
              <a:t>Click to edit Master title style</a:t>
            </a:r>
            <a:endParaRPr lang="en-US"/>
          </a:p>
        </p:txBody>
      </p:sp>
      <p:sp>
        <p:nvSpPr>
          <p:cNvPr id="3" name="Text Placeholder 2"/>
          <p:cNvSpPr>
            <a:spLocks noGrp="1"/>
          </p:cNvSpPr>
          <p:nvPr>
            <p:ph type="body" idx="1"/>
          </p:nvPr>
        </p:nvSpPr>
        <p:spPr>
          <a:xfrm>
            <a:off x="2602612" y="13949176"/>
            <a:ext cx="27980640" cy="7200900"/>
          </a:xfrm>
        </p:spPr>
        <p:txBody>
          <a:bodyPr anchor="b"/>
          <a:lstStyle>
            <a:lvl1pPr marL="0" indent="0">
              <a:buNone/>
              <a:defRPr sz="7300"/>
            </a:lvl1pPr>
            <a:lvl2pPr marL="1675451" indent="0">
              <a:buNone/>
              <a:defRPr sz="6600"/>
            </a:lvl2pPr>
            <a:lvl3pPr marL="3350901" indent="0">
              <a:buNone/>
              <a:defRPr sz="5900"/>
            </a:lvl3pPr>
            <a:lvl4pPr marL="5026353" indent="0">
              <a:buNone/>
              <a:defRPr sz="5100"/>
            </a:lvl4pPr>
            <a:lvl5pPr marL="6701803" indent="0">
              <a:buNone/>
              <a:defRPr sz="5100"/>
            </a:lvl5pPr>
            <a:lvl6pPr marL="8377254" indent="0">
              <a:buNone/>
              <a:defRPr sz="5100"/>
            </a:lvl6pPr>
            <a:lvl7pPr marL="10052704" indent="0">
              <a:buNone/>
              <a:defRPr sz="5100"/>
            </a:lvl7pPr>
            <a:lvl8pPr marL="11728155" indent="0">
              <a:buNone/>
              <a:defRPr sz="5100"/>
            </a:lvl8pPr>
            <a:lvl9pPr marL="13403606" indent="0">
              <a:buNone/>
              <a:defRPr sz="51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C9CB418-92CD-3A4D-9F37-EA1D66B7C463}" type="slidenum">
              <a:rPr lang="en-US"/>
              <a:pPr>
                <a:defRPr/>
              </a:pPr>
              <a:t>‹#›</a:t>
            </a:fld>
            <a:endParaRPr lang="en-US"/>
          </a:p>
        </p:txBody>
      </p:sp>
    </p:spTree>
    <p:extLst>
      <p:ext uri="{BB962C8B-B14F-4D97-AF65-F5344CB8AC3E}">
        <p14:creationId xmlns:p14="http://schemas.microsoft.com/office/powerpoint/2010/main" val="527469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468881" y="9505188"/>
            <a:ext cx="13743433" cy="19757900"/>
          </a:xfrm>
        </p:spPr>
        <p:txBody>
          <a:bodyPr/>
          <a:lstStyle>
            <a:lvl1pPr>
              <a:defRPr sz="10200"/>
            </a:lvl1pPr>
            <a:lvl2pPr>
              <a:defRPr sz="8900"/>
            </a:lvl2pPr>
            <a:lvl3pPr>
              <a:defRPr sz="73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706089" y="9505188"/>
            <a:ext cx="13743433" cy="19757900"/>
          </a:xfrm>
        </p:spPr>
        <p:txBody>
          <a:bodyPr/>
          <a:lstStyle>
            <a:lvl1pPr>
              <a:defRPr sz="10200"/>
            </a:lvl1pPr>
            <a:lvl2pPr>
              <a:defRPr sz="8900"/>
            </a:lvl2pPr>
            <a:lvl3pPr>
              <a:defRPr sz="73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6ABD7CC-96FA-F941-A237-DDEE9873461B}" type="slidenum">
              <a:rPr lang="en-US"/>
              <a:pPr>
                <a:defRPr/>
              </a:pPr>
              <a:t>‹#›</a:t>
            </a:fld>
            <a:endParaRPr lang="en-US"/>
          </a:p>
        </p:txBody>
      </p:sp>
    </p:spTree>
    <p:extLst>
      <p:ext uri="{BB962C8B-B14F-4D97-AF65-F5344CB8AC3E}">
        <p14:creationId xmlns:p14="http://schemas.microsoft.com/office/powerpoint/2010/main" val="122716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4" y="1316737"/>
            <a:ext cx="2962656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4" y="7365492"/>
            <a:ext cx="14545818" cy="3072384"/>
          </a:xfrm>
        </p:spPr>
        <p:txBody>
          <a:bodyPr anchor="b"/>
          <a:lstStyle>
            <a:lvl1pPr marL="0" indent="0">
              <a:buNone/>
              <a:defRPr sz="8900" b="1"/>
            </a:lvl1pPr>
            <a:lvl2pPr marL="1675451" indent="0">
              <a:buNone/>
              <a:defRPr sz="7300" b="1"/>
            </a:lvl2pPr>
            <a:lvl3pPr marL="3350901" indent="0">
              <a:buNone/>
              <a:defRPr sz="6600" b="1"/>
            </a:lvl3pPr>
            <a:lvl4pPr marL="5026353" indent="0">
              <a:buNone/>
              <a:defRPr sz="5900" b="1"/>
            </a:lvl4pPr>
            <a:lvl5pPr marL="6701803" indent="0">
              <a:buNone/>
              <a:defRPr sz="5900" b="1"/>
            </a:lvl5pPr>
            <a:lvl6pPr marL="8377254" indent="0">
              <a:buNone/>
              <a:defRPr sz="5900" b="1"/>
            </a:lvl6pPr>
            <a:lvl7pPr marL="10052704" indent="0">
              <a:buNone/>
              <a:defRPr sz="5900" b="1"/>
            </a:lvl7pPr>
            <a:lvl8pPr marL="11728155" indent="0">
              <a:buNone/>
              <a:defRPr sz="5900" b="1"/>
            </a:lvl8pPr>
            <a:lvl9pPr marL="13403606" indent="0">
              <a:buNone/>
              <a:defRPr sz="5900" b="1"/>
            </a:lvl9pPr>
          </a:lstStyle>
          <a:p>
            <a:pPr lvl="0"/>
            <a:r>
              <a:rPr lang="en-US" smtClean="0"/>
              <a:t>Click to edit Master text styles</a:t>
            </a:r>
          </a:p>
        </p:txBody>
      </p:sp>
      <p:sp>
        <p:nvSpPr>
          <p:cNvPr id="4" name="Content Placeholder 3"/>
          <p:cNvSpPr>
            <a:spLocks noGrp="1"/>
          </p:cNvSpPr>
          <p:nvPr>
            <p:ph sz="half" idx="2"/>
          </p:nvPr>
        </p:nvSpPr>
        <p:spPr>
          <a:xfrm>
            <a:off x="1645924" y="10437885"/>
            <a:ext cx="14545818" cy="18969227"/>
          </a:xfrm>
        </p:spPr>
        <p:txBody>
          <a:bodyPr/>
          <a:lstStyle>
            <a:lvl1pPr>
              <a:defRPr sz="8900"/>
            </a:lvl1pPr>
            <a:lvl2pPr>
              <a:defRPr sz="7300"/>
            </a:lvl2pPr>
            <a:lvl3pPr>
              <a:defRPr sz="6600"/>
            </a:lvl3pPr>
            <a:lvl4pPr>
              <a:defRPr sz="5900"/>
            </a:lvl4pPr>
            <a:lvl5pPr>
              <a:defRPr sz="5900"/>
            </a:lvl5pPr>
            <a:lvl6pPr>
              <a:defRPr sz="5900"/>
            </a:lvl6pPr>
            <a:lvl7pPr>
              <a:defRPr sz="5900"/>
            </a:lvl7pPr>
            <a:lvl8pPr>
              <a:defRPr sz="5900"/>
            </a:lvl8pPr>
            <a:lvl9pPr>
              <a:defRPr sz="5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1524" y="7365492"/>
            <a:ext cx="14550960" cy="3072384"/>
          </a:xfrm>
        </p:spPr>
        <p:txBody>
          <a:bodyPr anchor="b"/>
          <a:lstStyle>
            <a:lvl1pPr marL="0" indent="0">
              <a:buNone/>
              <a:defRPr sz="8900" b="1"/>
            </a:lvl1pPr>
            <a:lvl2pPr marL="1675451" indent="0">
              <a:buNone/>
              <a:defRPr sz="7300" b="1"/>
            </a:lvl2pPr>
            <a:lvl3pPr marL="3350901" indent="0">
              <a:buNone/>
              <a:defRPr sz="6600" b="1"/>
            </a:lvl3pPr>
            <a:lvl4pPr marL="5026353" indent="0">
              <a:buNone/>
              <a:defRPr sz="5900" b="1"/>
            </a:lvl4pPr>
            <a:lvl5pPr marL="6701803" indent="0">
              <a:buNone/>
              <a:defRPr sz="5900" b="1"/>
            </a:lvl5pPr>
            <a:lvl6pPr marL="8377254" indent="0">
              <a:buNone/>
              <a:defRPr sz="5900" b="1"/>
            </a:lvl6pPr>
            <a:lvl7pPr marL="10052704" indent="0">
              <a:buNone/>
              <a:defRPr sz="5900" b="1"/>
            </a:lvl7pPr>
            <a:lvl8pPr marL="11728155" indent="0">
              <a:buNone/>
              <a:defRPr sz="5900" b="1"/>
            </a:lvl8pPr>
            <a:lvl9pPr marL="13403606" indent="0">
              <a:buNone/>
              <a:defRPr sz="5900" b="1"/>
            </a:lvl9pPr>
          </a:lstStyle>
          <a:p>
            <a:pPr lvl="0"/>
            <a:r>
              <a:rPr lang="en-US" smtClean="0"/>
              <a:t>Click to edit Master text styles</a:t>
            </a:r>
          </a:p>
        </p:txBody>
      </p:sp>
      <p:sp>
        <p:nvSpPr>
          <p:cNvPr id="6" name="Content Placeholder 5"/>
          <p:cNvSpPr>
            <a:spLocks noGrp="1"/>
          </p:cNvSpPr>
          <p:nvPr>
            <p:ph sz="quarter" idx="4"/>
          </p:nvPr>
        </p:nvSpPr>
        <p:spPr>
          <a:xfrm>
            <a:off x="16721524" y="10437885"/>
            <a:ext cx="14550960" cy="18969227"/>
          </a:xfrm>
        </p:spPr>
        <p:txBody>
          <a:bodyPr/>
          <a:lstStyle>
            <a:lvl1pPr>
              <a:defRPr sz="8900"/>
            </a:lvl1pPr>
            <a:lvl2pPr>
              <a:defRPr sz="7300"/>
            </a:lvl2pPr>
            <a:lvl3pPr>
              <a:defRPr sz="6600"/>
            </a:lvl3pPr>
            <a:lvl4pPr>
              <a:defRPr sz="5900"/>
            </a:lvl4pPr>
            <a:lvl5pPr>
              <a:defRPr sz="5900"/>
            </a:lvl5pPr>
            <a:lvl6pPr>
              <a:defRPr sz="5900"/>
            </a:lvl6pPr>
            <a:lvl7pPr>
              <a:defRPr sz="5900"/>
            </a:lvl7pPr>
            <a:lvl8pPr>
              <a:defRPr sz="5900"/>
            </a:lvl8pPr>
            <a:lvl9pPr>
              <a:defRPr sz="5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47E9D4F-CFC1-214A-B009-D1B9FA794C8C}" type="slidenum">
              <a:rPr lang="en-US"/>
              <a:pPr>
                <a:defRPr/>
              </a:pPr>
              <a:t>‹#›</a:t>
            </a:fld>
            <a:endParaRPr lang="en-US"/>
          </a:p>
        </p:txBody>
      </p:sp>
    </p:spTree>
    <p:extLst>
      <p:ext uri="{BB962C8B-B14F-4D97-AF65-F5344CB8AC3E}">
        <p14:creationId xmlns:p14="http://schemas.microsoft.com/office/powerpoint/2010/main" val="94366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A8456CA-51C1-504E-8C24-40664EF8E94F}" type="slidenum">
              <a:rPr lang="en-US"/>
              <a:pPr>
                <a:defRPr/>
              </a:pPr>
              <a:t>‹#›</a:t>
            </a:fld>
            <a:endParaRPr lang="en-US"/>
          </a:p>
        </p:txBody>
      </p:sp>
    </p:spTree>
    <p:extLst>
      <p:ext uri="{BB962C8B-B14F-4D97-AF65-F5344CB8AC3E}">
        <p14:creationId xmlns:p14="http://schemas.microsoft.com/office/powerpoint/2010/main" val="3526243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8F3DEDE-62B0-9745-846F-6B7894380E23}" type="slidenum">
              <a:rPr lang="en-US"/>
              <a:pPr>
                <a:defRPr/>
              </a:pPr>
              <a:t>‹#›</a:t>
            </a:fld>
            <a:endParaRPr lang="en-US"/>
          </a:p>
        </p:txBody>
      </p:sp>
    </p:spTree>
    <p:extLst>
      <p:ext uri="{BB962C8B-B14F-4D97-AF65-F5344CB8AC3E}">
        <p14:creationId xmlns:p14="http://schemas.microsoft.com/office/powerpoint/2010/main" val="2718153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3" y="1309883"/>
            <a:ext cx="10832211" cy="5575551"/>
          </a:xfrm>
        </p:spPr>
        <p:txBody>
          <a:bodyPr anchor="b"/>
          <a:lstStyle>
            <a:lvl1pPr algn="l">
              <a:defRPr sz="7300" b="1"/>
            </a:lvl1pPr>
          </a:lstStyle>
          <a:p>
            <a:r>
              <a:rPr lang="en-US" smtClean="0"/>
              <a:t>Click to edit Master title style</a:t>
            </a:r>
            <a:endParaRPr lang="en-US"/>
          </a:p>
        </p:txBody>
      </p:sp>
      <p:sp>
        <p:nvSpPr>
          <p:cNvPr id="3" name="Content Placeholder 2"/>
          <p:cNvSpPr>
            <a:spLocks noGrp="1"/>
          </p:cNvSpPr>
          <p:nvPr>
            <p:ph idx="1"/>
          </p:nvPr>
        </p:nvSpPr>
        <p:spPr>
          <a:xfrm>
            <a:off x="12869042" y="1309883"/>
            <a:ext cx="18403443" cy="28097224"/>
          </a:xfrm>
        </p:spPr>
        <p:txBody>
          <a:bodyPr/>
          <a:lstStyle>
            <a:lvl1pPr>
              <a:defRPr sz="11700"/>
            </a:lvl1pPr>
            <a:lvl2pPr>
              <a:defRPr sz="10200"/>
            </a:lvl2pPr>
            <a:lvl3pPr>
              <a:defRPr sz="89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3" y="6885431"/>
            <a:ext cx="10832211" cy="22521673"/>
          </a:xfrm>
        </p:spPr>
        <p:txBody>
          <a:bodyPr/>
          <a:lstStyle>
            <a:lvl1pPr marL="0" indent="0">
              <a:buNone/>
              <a:defRPr sz="5100"/>
            </a:lvl1pPr>
            <a:lvl2pPr marL="1675451" indent="0">
              <a:buNone/>
              <a:defRPr sz="4400"/>
            </a:lvl2pPr>
            <a:lvl3pPr marL="3350901" indent="0">
              <a:buNone/>
              <a:defRPr sz="3700"/>
            </a:lvl3pPr>
            <a:lvl4pPr marL="5026353" indent="0">
              <a:buNone/>
              <a:defRPr sz="3300"/>
            </a:lvl4pPr>
            <a:lvl5pPr marL="6701803" indent="0">
              <a:buNone/>
              <a:defRPr sz="3300"/>
            </a:lvl5pPr>
            <a:lvl6pPr marL="8377254" indent="0">
              <a:buNone/>
              <a:defRPr sz="3300"/>
            </a:lvl6pPr>
            <a:lvl7pPr marL="10052704" indent="0">
              <a:buNone/>
              <a:defRPr sz="3300"/>
            </a:lvl7pPr>
            <a:lvl8pPr marL="11728155" indent="0">
              <a:buNone/>
              <a:defRPr sz="3300"/>
            </a:lvl8pPr>
            <a:lvl9pPr marL="13403606" indent="0">
              <a:buNone/>
              <a:defRPr sz="33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5765A2-B206-DE43-8B42-2F2D1A4AF819}" type="slidenum">
              <a:rPr lang="en-US"/>
              <a:pPr>
                <a:defRPr/>
              </a:pPr>
              <a:t>‹#›</a:t>
            </a:fld>
            <a:endParaRPr lang="en-US"/>
          </a:p>
        </p:txBody>
      </p:sp>
    </p:spTree>
    <p:extLst>
      <p:ext uri="{BB962C8B-B14F-4D97-AF65-F5344CB8AC3E}">
        <p14:creationId xmlns:p14="http://schemas.microsoft.com/office/powerpoint/2010/main" val="3137690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49950" y="23042885"/>
            <a:ext cx="19751040" cy="2722629"/>
          </a:xfrm>
        </p:spPr>
        <p:txBody>
          <a:bodyPr anchor="b"/>
          <a:lstStyle>
            <a:lvl1pPr algn="l">
              <a:defRPr sz="7300" b="1"/>
            </a:lvl1pPr>
          </a:lstStyle>
          <a:p>
            <a:r>
              <a:rPr lang="en-US" smtClean="0"/>
              <a:t>Click to edit Master title style</a:t>
            </a:r>
            <a:endParaRPr lang="en-US"/>
          </a:p>
        </p:txBody>
      </p:sp>
      <p:sp>
        <p:nvSpPr>
          <p:cNvPr id="3" name="Picture Placeholder 2"/>
          <p:cNvSpPr>
            <a:spLocks noGrp="1"/>
          </p:cNvSpPr>
          <p:nvPr>
            <p:ph type="pic" idx="1"/>
          </p:nvPr>
        </p:nvSpPr>
        <p:spPr>
          <a:xfrm>
            <a:off x="6449950" y="2942087"/>
            <a:ext cx="19751040" cy="19751040"/>
          </a:xfrm>
        </p:spPr>
        <p:txBody>
          <a:bodyPr/>
          <a:lstStyle>
            <a:lvl1pPr marL="0" indent="0">
              <a:buNone/>
              <a:defRPr sz="11700"/>
            </a:lvl1pPr>
            <a:lvl2pPr marL="1675451" indent="0">
              <a:buNone/>
              <a:defRPr sz="10200"/>
            </a:lvl2pPr>
            <a:lvl3pPr marL="3350901" indent="0">
              <a:buNone/>
              <a:defRPr sz="8900"/>
            </a:lvl3pPr>
            <a:lvl4pPr marL="5026353" indent="0">
              <a:buNone/>
              <a:defRPr sz="7300"/>
            </a:lvl4pPr>
            <a:lvl5pPr marL="6701803" indent="0">
              <a:buNone/>
              <a:defRPr sz="7300"/>
            </a:lvl5pPr>
            <a:lvl6pPr marL="8377254" indent="0">
              <a:buNone/>
              <a:defRPr sz="7300"/>
            </a:lvl6pPr>
            <a:lvl7pPr marL="10052704" indent="0">
              <a:buNone/>
              <a:defRPr sz="7300"/>
            </a:lvl7pPr>
            <a:lvl8pPr marL="11728155" indent="0">
              <a:buNone/>
              <a:defRPr sz="7300"/>
            </a:lvl8pPr>
            <a:lvl9pPr marL="13403606" indent="0">
              <a:buNone/>
              <a:defRPr sz="7300"/>
            </a:lvl9pPr>
          </a:lstStyle>
          <a:p>
            <a:pPr lvl="0"/>
            <a:endParaRPr lang="en-US" noProof="0" smtClean="0"/>
          </a:p>
        </p:txBody>
      </p:sp>
      <p:sp>
        <p:nvSpPr>
          <p:cNvPr id="4" name="Text Placeholder 3"/>
          <p:cNvSpPr>
            <a:spLocks noGrp="1"/>
          </p:cNvSpPr>
          <p:nvPr>
            <p:ph type="body" sz="half" idx="2"/>
          </p:nvPr>
        </p:nvSpPr>
        <p:spPr>
          <a:xfrm>
            <a:off x="6449950" y="25765513"/>
            <a:ext cx="19751040" cy="3861051"/>
          </a:xfrm>
        </p:spPr>
        <p:txBody>
          <a:bodyPr/>
          <a:lstStyle>
            <a:lvl1pPr marL="0" indent="0">
              <a:buNone/>
              <a:defRPr sz="5100"/>
            </a:lvl1pPr>
            <a:lvl2pPr marL="1675451" indent="0">
              <a:buNone/>
              <a:defRPr sz="4400"/>
            </a:lvl2pPr>
            <a:lvl3pPr marL="3350901" indent="0">
              <a:buNone/>
              <a:defRPr sz="3700"/>
            </a:lvl3pPr>
            <a:lvl4pPr marL="5026353" indent="0">
              <a:buNone/>
              <a:defRPr sz="3300"/>
            </a:lvl4pPr>
            <a:lvl5pPr marL="6701803" indent="0">
              <a:buNone/>
              <a:defRPr sz="3300"/>
            </a:lvl5pPr>
            <a:lvl6pPr marL="8377254" indent="0">
              <a:buNone/>
              <a:defRPr sz="3300"/>
            </a:lvl6pPr>
            <a:lvl7pPr marL="10052704" indent="0">
              <a:buNone/>
              <a:defRPr sz="3300"/>
            </a:lvl7pPr>
            <a:lvl8pPr marL="11728155" indent="0">
              <a:buNone/>
              <a:defRPr sz="3300"/>
            </a:lvl8pPr>
            <a:lvl9pPr marL="13403606" indent="0">
              <a:buNone/>
              <a:defRPr sz="33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08CF455-1F7F-6F49-99A4-2723AEC94AB8}" type="slidenum">
              <a:rPr lang="en-US"/>
              <a:pPr>
                <a:defRPr/>
              </a:pPr>
              <a:t>‹#›</a:t>
            </a:fld>
            <a:endParaRPr lang="en-US"/>
          </a:p>
        </p:txBody>
      </p:sp>
    </p:spTree>
    <p:extLst>
      <p:ext uri="{BB962C8B-B14F-4D97-AF65-F5344CB8AC3E}">
        <p14:creationId xmlns:p14="http://schemas.microsoft.com/office/powerpoint/2010/main" val="30828581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9030" y="2922078"/>
            <a:ext cx="27980347" cy="5492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335090" tIns="167544" rIns="335090" bIns="167544"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469030" y="9505167"/>
            <a:ext cx="27980347" cy="19758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335090" tIns="167544" rIns="335090" bIns="16754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469030" y="29990469"/>
            <a:ext cx="6861665" cy="2200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35090" tIns="167544" rIns="335090" bIns="167544" numCol="1" anchor="t" anchorCtr="0" compatLnSpc="1">
            <a:prstTxWarp prst="textNoShape">
              <a:avLst/>
            </a:prstTxWarp>
          </a:bodyPr>
          <a:lstStyle>
            <a:lvl1pPr>
              <a:defRPr sz="510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11244044" y="29990469"/>
            <a:ext cx="10430318" cy="2200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35090" tIns="167544" rIns="335090" bIns="167544" numCol="1" anchor="t" anchorCtr="0" compatLnSpc="1">
            <a:prstTxWarp prst="textNoShape">
              <a:avLst/>
            </a:prstTxWarp>
          </a:bodyPr>
          <a:lstStyle>
            <a:lvl1pPr algn="ctr">
              <a:defRPr sz="510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23587708" y="29990469"/>
            <a:ext cx="6866065" cy="2200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35090" tIns="167544" rIns="335090" bIns="167544" numCol="1" anchor="t" anchorCtr="0" compatLnSpc="1">
            <a:prstTxWarp prst="textNoShape">
              <a:avLst/>
            </a:prstTxWarp>
          </a:bodyPr>
          <a:lstStyle>
            <a:lvl1pPr algn="r">
              <a:defRPr sz="5100">
                <a:cs typeface="+mn-cs"/>
              </a:defRPr>
            </a:lvl1pPr>
          </a:lstStyle>
          <a:p>
            <a:pPr>
              <a:defRPr/>
            </a:pPr>
            <a:fld id="{FDCEDC4A-5117-024F-A8E2-0515DE5BE97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161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16100">
          <a:solidFill>
            <a:schemeClr val="tx2"/>
          </a:solidFill>
          <a:latin typeface="Times New Roman" charset="0"/>
          <a:ea typeface="ＭＳ Ｐゴシック" charset="0"/>
          <a:cs typeface="ＭＳ Ｐゴシック" charset="0"/>
        </a:defRPr>
      </a:lvl2pPr>
      <a:lvl3pPr algn="ctr" rtl="0" eaLnBrk="0" fontAlgn="base" hangingPunct="0">
        <a:spcBef>
          <a:spcPct val="0"/>
        </a:spcBef>
        <a:spcAft>
          <a:spcPct val="0"/>
        </a:spcAft>
        <a:defRPr sz="16100">
          <a:solidFill>
            <a:schemeClr val="tx2"/>
          </a:solidFill>
          <a:latin typeface="Times New Roman" charset="0"/>
          <a:ea typeface="ＭＳ Ｐゴシック" charset="0"/>
          <a:cs typeface="ＭＳ Ｐゴシック" charset="0"/>
        </a:defRPr>
      </a:lvl3pPr>
      <a:lvl4pPr algn="ctr" rtl="0" eaLnBrk="0" fontAlgn="base" hangingPunct="0">
        <a:spcBef>
          <a:spcPct val="0"/>
        </a:spcBef>
        <a:spcAft>
          <a:spcPct val="0"/>
        </a:spcAft>
        <a:defRPr sz="16100">
          <a:solidFill>
            <a:schemeClr val="tx2"/>
          </a:solidFill>
          <a:latin typeface="Times New Roman" charset="0"/>
          <a:ea typeface="ＭＳ Ｐゴシック" charset="0"/>
          <a:cs typeface="ＭＳ Ｐゴシック" charset="0"/>
        </a:defRPr>
      </a:lvl4pPr>
      <a:lvl5pPr algn="ctr" rtl="0" eaLnBrk="0" fontAlgn="base" hangingPunct="0">
        <a:spcBef>
          <a:spcPct val="0"/>
        </a:spcBef>
        <a:spcAft>
          <a:spcPct val="0"/>
        </a:spcAft>
        <a:defRPr sz="16100">
          <a:solidFill>
            <a:schemeClr val="tx2"/>
          </a:solidFill>
          <a:latin typeface="Times New Roman" charset="0"/>
          <a:ea typeface="ＭＳ Ｐゴシック" charset="0"/>
          <a:cs typeface="ＭＳ Ｐゴシック" charset="0"/>
        </a:defRPr>
      </a:lvl5pPr>
      <a:lvl6pPr marL="1675451" algn="ctr" rtl="0" fontAlgn="base">
        <a:spcBef>
          <a:spcPct val="0"/>
        </a:spcBef>
        <a:spcAft>
          <a:spcPct val="0"/>
        </a:spcAft>
        <a:defRPr sz="16100">
          <a:solidFill>
            <a:schemeClr val="tx2"/>
          </a:solidFill>
          <a:latin typeface="Times New Roman" charset="0"/>
        </a:defRPr>
      </a:lvl6pPr>
      <a:lvl7pPr marL="3350901" algn="ctr" rtl="0" fontAlgn="base">
        <a:spcBef>
          <a:spcPct val="0"/>
        </a:spcBef>
        <a:spcAft>
          <a:spcPct val="0"/>
        </a:spcAft>
        <a:defRPr sz="16100">
          <a:solidFill>
            <a:schemeClr val="tx2"/>
          </a:solidFill>
          <a:latin typeface="Times New Roman" charset="0"/>
        </a:defRPr>
      </a:lvl7pPr>
      <a:lvl8pPr marL="5026353" algn="ctr" rtl="0" fontAlgn="base">
        <a:spcBef>
          <a:spcPct val="0"/>
        </a:spcBef>
        <a:spcAft>
          <a:spcPct val="0"/>
        </a:spcAft>
        <a:defRPr sz="16100">
          <a:solidFill>
            <a:schemeClr val="tx2"/>
          </a:solidFill>
          <a:latin typeface="Times New Roman" charset="0"/>
        </a:defRPr>
      </a:lvl8pPr>
      <a:lvl9pPr marL="6701803" algn="ctr" rtl="0" fontAlgn="base">
        <a:spcBef>
          <a:spcPct val="0"/>
        </a:spcBef>
        <a:spcAft>
          <a:spcPct val="0"/>
        </a:spcAft>
        <a:defRPr sz="16100">
          <a:solidFill>
            <a:schemeClr val="tx2"/>
          </a:solidFill>
          <a:latin typeface="Times New Roman" charset="0"/>
        </a:defRPr>
      </a:lvl9pPr>
    </p:titleStyle>
    <p:bodyStyle>
      <a:lvl1pPr marL="1255231" indent="-1255231" algn="l" rtl="0" eaLnBrk="0" fontAlgn="base" hangingPunct="0">
        <a:spcBef>
          <a:spcPct val="20000"/>
        </a:spcBef>
        <a:spcAft>
          <a:spcPct val="0"/>
        </a:spcAft>
        <a:buChar char="•"/>
        <a:defRPr sz="11700">
          <a:solidFill>
            <a:schemeClr val="tx1"/>
          </a:solidFill>
          <a:latin typeface="+mn-lt"/>
          <a:ea typeface="ＭＳ Ｐゴシック" charset="0"/>
          <a:cs typeface="ＭＳ Ｐゴシック" charset="0"/>
        </a:defRPr>
      </a:lvl1pPr>
      <a:lvl2pPr marL="2720876" indent="-1046268" algn="l" rtl="0" eaLnBrk="0" fontAlgn="base" hangingPunct="0">
        <a:spcBef>
          <a:spcPct val="20000"/>
        </a:spcBef>
        <a:spcAft>
          <a:spcPct val="0"/>
        </a:spcAft>
        <a:buChar char="–"/>
        <a:defRPr sz="10200">
          <a:solidFill>
            <a:schemeClr val="tx1"/>
          </a:solidFill>
          <a:latin typeface="+mn-lt"/>
          <a:ea typeface="ＭＳ Ｐゴシック" charset="0"/>
        </a:defRPr>
      </a:lvl2pPr>
      <a:lvl3pPr marL="4187972" indent="-837305" algn="l" rtl="0" eaLnBrk="0" fontAlgn="base" hangingPunct="0">
        <a:spcBef>
          <a:spcPct val="20000"/>
        </a:spcBef>
        <a:spcAft>
          <a:spcPct val="0"/>
        </a:spcAft>
        <a:buChar char="•"/>
        <a:defRPr sz="8900">
          <a:solidFill>
            <a:schemeClr val="tx1"/>
          </a:solidFill>
          <a:latin typeface="+mn-lt"/>
          <a:ea typeface="ＭＳ Ｐゴシック" charset="0"/>
        </a:defRPr>
      </a:lvl3pPr>
      <a:lvl4pPr marL="5862580" indent="-837305" algn="l" rtl="0" eaLnBrk="0" fontAlgn="base" hangingPunct="0">
        <a:spcBef>
          <a:spcPct val="20000"/>
        </a:spcBef>
        <a:spcAft>
          <a:spcPct val="0"/>
        </a:spcAft>
        <a:buChar char="–"/>
        <a:defRPr sz="7300">
          <a:solidFill>
            <a:schemeClr val="tx1"/>
          </a:solidFill>
          <a:latin typeface="+mn-lt"/>
          <a:ea typeface="ＭＳ Ｐゴシック" charset="0"/>
        </a:defRPr>
      </a:lvl4pPr>
      <a:lvl5pPr marL="7537189" indent="-837305" algn="l" rtl="0" eaLnBrk="0" fontAlgn="base" hangingPunct="0">
        <a:spcBef>
          <a:spcPct val="20000"/>
        </a:spcBef>
        <a:spcAft>
          <a:spcPct val="0"/>
        </a:spcAft>
        <a:buChar char="»"/>
        <a:defRPr sz="7300">
          <a:solidFill>
            <a:schemeClr val="tx1"/>
          </a:solidFill>
          <a:latin typeface="+mn-lt"/>
          <a:ea typeface="ＭＳ Ｐゴシック" charset="0"/>
        </a:defRPr>
      </a:lvl5pPr>
      <a:lvl6pPr marL="9214979" indent="-837725" algn="l" rtl="0" fontAlgn="base">
        <a:spcBef>
          <a:spcPct val="20000"/>
        </a:spcBef>
        <a:spcAft>
          <a:spcPct val="0"/>
        </a:spcAft>
        <a:buChar char="»"/>
        <a:defRPr sz="7300">
          <a:solidFill>
            <a:schemeClr val="tx1"/>
          </a:solidFill>
          <a:latin typeface="+mn-lt"/>
        </a:defRPr>
      </a:lvl6pPr>
      <a:lvl7pPr marL="10890429" indent="-837725" algn="l" rtl="0" fontAlgn="base">
        <a:spcBef>
          <a:spcPct val="20000"/>
        </a:spcBef>
        <a:spcAft>
          <a:spcPct val="0"/>
        </a:spcAft>
        <a:buChar char="»"/>
        <a:defRPr sz="7300">
          <a:solidFill>
            <a:schemeClr val="tx1"/>
          </a:solidFill>
          <a:latin typeface="+mn-lt"/>
        </a:defRPr>
      </a:lvl7pPr>
      <a:lvl8pPr marL="12565880" indent="-837725" algn="l" rtl="0" fontAlgn="base">
        <a:spcBef>
          <a:spcPct val="20000"/>
        </a:spcBef>
        <a:spcAft>
          <a:spcPct val="0"/>
        </a:spcAft>
        <a:buChar char="»"/>
        <a:defRPr sz="7300">
          <a:solidFill>
            <a:schemeClr val="tx1"/>
          </a:solidFill>
          <a:latin typeface="+mn-lt"/>
        </a:defRPr>
      </a:lvl8pPr>
      <a:lvl9pPr marL="14241331" indent="-837725" algn="l" rtl="0" fontAlgn="base">
        <a:spcBef>
          <a:spcPct val="20000"/>
        </a:spcBef>
        <a:spcAft>
          <a:spcPct val="0"/>
        </a:spcAft>
        <a:buChar char="»"/>
        <a:defRPr sz="7300">
          <a:solidFill>
            <a:schemeClr val="tx1"/>
          </a:solidFill>
          <a:latin typeface="+mn-lt"/>
        </a:defRPr>
      </a:lvl9pPr>
    </p:bodyStyle>
    <p:otherStyle>
      <a:defPPr>
        <a:defRPr lang="en-US"/>
      </a:defPPr>
      <a:lvl1pPr marL="0" algn="l" defTabSz="3350901" rtl="0" eaLnBrk="1" latinLnBrk="0" hangingPunct="1">
        <a:defRPr sz="6600" kern="1200">
          <a:solidFill>
            <a:schemeClr val="tx1"/>
          </a:solidFill>
          <a:latin typeface="+mn-lt"/>
          <a:ea typeface="+mn-ea"/>
          <a:cs typeface="+mn-cs"/>
        </a:defRPr>
      </a:lvl1pPr>
      <a:lvl2pPr marL="1675451" algn="l" defTabSz="3350901" rtl="0" eaLnBrk="1" latinLnBrk="0" hangingPunct="1">
        <a:defRPr sz="6600" kern="1200">
          <a:solidFill>
            <a:schemeClr val="tx1"/>
          </a:solidFill>
          <a:latin typeface="+mn-lt"/>
          <a:ea typeface="+mn-ea"/>
          <a:cs typeface="+mn-cs"/>
        </a:defRPr>
      </a:lvl2pPr>
      <a:lvl3pPr marL="3350901" algn="l" defTabSz="3350901" rtl="0" eaLnBrk="1" latinLnBrk="0" hangingPunct="1">
        <a:defRPr sz="6600" kern="1200">
          <a:solidFill>
            <a:schemeClr val="tx1"/>
          </a:solidFill>
          <a:latin typeface="+mn-lt"/>
          <a:ea typeface="+mn-ea"/>
          <a:cs typeface="+mn-cs"/>
        </a:defRPr>
      </a:lvl3pPr>
      <a:lvl4pPr marL="5026353" algn="l" defTabSz="3350901" rtl="0" eaLnBrk="1" latinLnBrk="0" hangingPunct="1">
        <a:defRPr sz="6600" kern="1200">
          <a:solidFill>
            <a:schemeClr val="tx1"/>
          </a:solidFill>
          <a:latin typeface="+mn-lt"/>
          <a:ea typeface="+mn-ea"/>
          <a:cs typeface="+mn-cs"/>
        </a:defRPr>
      </a:lvl4pPr>
      <a:lvl5pPr marL="6701803" algn="l" defTabSz="3350901" rtl="0" eaLnBrk="1" latinLnBrk="0" hangingPunct="1">
        <a:defRPr sz="6600" kern="1200">
          <a:solidFill>
            <a:schemeClr val="tx1"/>
          </a:solidFill>
          <a:latin typeface="+mn-lt"/>
          <a:ea typeface="+mn-ea"/>
          <a:cs typeface="+mn-cs"/>
        </a:defRPr>
      </a:lvl5pPr>
      <a:lvl6pPr marL="8377254" algn="l" defTabSz="3350901" rtl="0" eaLnBrk="1" latinLnBrk="0" hangingPunct="1">
        <a:defRPr sz="6600" kern="1200">
          <a:solidFill>
            <a:schemeClr val="tx1"/>
          </a:solidFill>
          <a:latin typeface="+mn-lt"/>
          <a:ea typeface="+mn-ea"/>
          <a:cs typeface="+mn-cs"/>
        </a:defRPr>
      </a:lvl6pPr>
      <a:lvl7pPr marL="10052704" algn="l" defTabSz="3350901" rtl="0" eaLnBrk="1" latinLnBrk="0" hangingPunct="1">
        <a:defRPr sz="6600" kern="1200">
          <a:solidFill>
            <a:schemeClr val="tx1"/>
          </a:solidFill>
          <a:latin typeface="+mn-lt"/>
          <a:ea typeface="+mn-ea"/>
          <a:cs typeface="+mn-cs"/>
        </a:defRPr>
      </a:lvl7pPr>
      <a:lvl8pPr marL="11728155" algn="l" defTabSz="3350901" rtl="0" eaLnBrk="1" latinLnBrk="0" hangingPunct="1">
        <a:defRPr sz="6600" kern="1200">
          <a:solidFill>
            <a:schemeClr val="tx1"/>
          </a:solidFill>
          <a:latin typeface="+mn-lt"/>
          <a:ea typeface="+mn-ea"/>
          <a:cs typeface="+mn-cs"/>
        </a:defRPr>
      </a:lvl8pPr>
      <a:lvl9pPr marL="13403606" algn="l" defTabSz="3350901" rtl="0" eaLnBrk="1" latinLnBrk="0" hangingPunct="1">
        <a:defRPr sz="6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emf"/><Relationship Id="rId7" Type="http://schemas.openxmlformats.org/officeDocument/2006/relationships/image" Target="../media/image5.png"/><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EED8"/>
        </a:solidFill>
        <a:effectLst/>
      </p:bgPr>
    </p:bg>
    <p:spTree>
      <p:nvGrpSpPr>
        <p:cNvPr id="1" name=""/>
        <p:cNvGrpSpPr/>
        <p:nvPr/>
      </p:nvGrpSpPr>
      <p:grpSpPr>
        <a:xfrm>
          <a:off x="0" y="0"/>
          <a:ext cx="0" cy="0"/>
          <a:chOff x="0" y="0"/>
          <a:chExt cx="0" cy="0"/>
        </a:xfrm>
      </p:grpSpPr>
      <p:sp>
        <p:nvSpPr>
          <p:cNvPr id="2051" name="Text Box 5"/>
          <p:cNvSpPr txBox="1">
            <a:spLocks noChangeArrowheads="1"/>
          </p:cNvSpPr>
          <p:nvPr/>
        </p:nvSpPr>
        <p:spPr bwMode="auto">
          <a:xfrm>
            <a:off x="6006894" y="-7446664"/>
            <a:ext cx="20955936" cy="269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lvl1pPr eaLnBrk="0" hangingPunct="0">
              <a:defRPr sz="10400">
                <a:solidFill>
                  <a:schemeClr val="tx1"/>
                </a:solidFill>
                <a:latin typeface="Times New Roman" charset="0"/>
                <a:ea typeface="ＭＳ Ｐゴシック" charset="0"/>
              </a:defRPr>
            </a:lvl1pPr>
            <a:lvl2pPr marL="742950" indent="-285750" eaLnBrk="0" hangingPunct="0">
              <a:defRPr sz="10400">
                <a:solidFill>
                  <a:schemeClr val="tx1"/>
                </a:solidFill>
                <a:latin typeface="Times New Roman" charset="0"/>
                <a:ea typeface="ＭＳ Ｐゴシック" charset="0"/>
              </a:defRPr>
            </a:lvl2pPr>
            <a:lvl3pPr marL="1143000" indent="-228600" eaLnBrk="0" hangingPunct="0">
              <a:defRPr sz="10400">
                <a:solidFill>
                  <a:schemeClr val="tx1"/>
                </a:solidFill>
                <a:latin typeface="Times New Roman" charset="0"/>
                <a:ea typeface="ＭＳ Ｐゴシック" charset="0"/>
              </a:defRPr>
            </a:lvl3pPr>
            <a:lvl4pPr marL="1600200" indent="-228600" eaLnBrk="0" hangingPunct="0">
              <a:defRPr sz="10400">
                <a:solidFill>
                  <a:schemeClr val="tx1"/>
                </a:solidFill>
                <a:latin typeface="Times New Roman" charset="0"/>
                <a:ea typeface="ＭＳ Ｐゴシック" charset="0"/>
              </a:defRPr>
            </a:lvl4pPr>
            <a:lvl5pPr marL="2057400" indent="-228600" eaLnBrk="0" hangingPunct="0">
              <a:defRPr sz="10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0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0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0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0400">
                <a:solidFill>
                  <a:schemeClr val="tx1"/>
                </a:solidFill>
                <a:latin typeface="Times New Roman" charset="0"/>
                <a:ea typeface="ＭＳ Ｐゴシック" charset="0"/>
              </a:defRPr>
            </a:lvl9pPr>
          </a:lstStyle>
          <a:p>
            <a:pPr algn="r" eaLnBrk="1" hangingPunct="1">
              <a:lnSpc>
                <a:spcPct val="95000"/>
              </a:lnSpc>
              <a:defRPr/>
            </a:pPr>
            <a:r>
              <a:rPr lang="en-US" sz="1800">
                <a:solidFill>
                  <a:srgbClr val="FFFFFF"/>
                </a:solidFill>
                <a:latin typeface="Arial" charset="0"/>
                <a:cs typeface="+mn-cs"/>
              </a:rPr>
              <a:t>--</a:t>
            </a:r>
          </a:p>
        </p:txBody>
      </p:sp>
      <p:sp>
        <p:nvSpPr>
          <p:cNvPr id="3" name="Rectangle 2"/>
          <p:cNvSpPr/>
          <p:nvPr/>
        </p:nvSpPr>
        <p:spPr>
          <a:xfrm>
            <a:off x="976471" y="765340"/>
            <a:ext cx="30965464" cy="4855948"/>
          </a:xfrm>
          <a:prstGeom prst="rect">
            <a:avLst/>
          </a:prstGeom>
          <a:solidFill>
            <a:schemeClr val="bg1"/>
          </a:solidFill>
          <a:ln w="381000" cmpd="sng">
            <a:solidFill>
              <a:srgbClr val="D09A8F"/>
            </a:solidFill>
            <a:prstDash val="solid"/>
          </a:ln>
          <a:effectLst/>
        </p:spPr>
        <p:style>
          <a:lnRef idx="1">
            <a:schemeClr val="accent1"/>
          </a:lnRef>
          <a:fillRef idx="3">
            <a:schemeClr val="accent1"/>
          </a:fillRef>
          <a:effectRef idx="2">
            <a:schemeClr val="accent1"/>
          </a:effectRef>
          <a:fontRef idx="minor">
            <a:schemeClr val="lt1"/>
          </a:fontRef>
        </p:style>
        <p:txBody>
          <a:bodyPr lIns="83585" tIns="41793" rIns="83585" bIns="41793" anchor="ctr"/>
          <a:lstStyle/>
          <a:p>
            <a:pPr algn="ctr">
              <a:defRPr/>
            </a:pPr>
            <a:endParaRPr lang="en-US">
              <a:solidFill>
                <a:srgbClr val="FFFFFF"/>
              </a:solidFill>
            </a:endParaRPr>
          </a:p>
        </p:txBody>
      </p:sp>
      <p:sp>
        <p:nvSpPr>
          <p:cNvPr id="44" name="Rectangle 43"/>
          <p:cNvSpPr/>
          <p:nvPr/>
        </p:nvSpPr>
        <p:spPr>
          <a:xfrm>
            <a:off x="957945" y="30392233"/>
            <a:ext cx="31124741" cy="1780332"/>
          </a:xfrm>
          <a:prstGeom prst="rect">
            <a:avLst/>
          </a:prstGeom>
          <a:solidFill>
            <a:srgbClr val="FFFFFF"/>
          </a:solidFill>
          <a:ln w="127000">
            <a:solidFill>
              <a:srgbClr val="D09A8F"/>
            </a:solidFill>
          </a:ln>
          <a:effectLst/>
        </p:spPr>
        <p:style>
          <a:lnRef idx="1">
            <a:schemeClr val="accent1"/>
          </a:lnRef>
          <a:fillRef idx="3">
            <a:schemeClr val="accent1"/>
          </a:fillRef>
          <a:effectRef idx="2">
            <a:schemeClr val="accent1"/>
          </a:effectRef>
          <a:fontRef idx="minor">
            <a:schemeClr val="lt1"/>
          </a:fontRef>
        </p:style>
        <p:txBody>
          <a:bodyPr lIns="83585" tIns="41793" rIns="83585" bIns="41793" anchor="ctr"/>
          <a:lstStyle/>
          <a:p>
            <a:pPr algn="ctr">
              <a:defRPr/>
            </a:pPr>
            <a:endParaRPr lang="en-US">
              <a:solidFill>
                <a:srgbClr val="FFFFFF"/>
              </a:solidFill>
            </a:endParaRPr>
          </a:p>
        </p:txBody>
      </p:sp>
      <p:sp>
        <p:nvSpPr>
          <p:cNvPr id="45" name="Rectangle 44"/>
          <p:cNvSpPr/>
          <p:nvPr/>
        </p:nvSpPr>
        <p:spPr>
          <a:xfrm>
            <a:off x="22671317" y="23241005"/>
            <a:ext cx="9353313" cy="6141716"/>
          </a:xfrm>
          <a:prstGeom prst="rect">
            <a:avLst/>
          </a:prstGeom>
          <a:solidFill>
            <a:srgbClr val="A8B6B1">
              <a:alpha val="64000"/>
            </a:srgbClr>
          </a:solidFill>
          <a:ln w="127000">
            <a:solidFill>
              <a:srgbClr val="D09A8F"/>
            </a:solidFill>
          </a:ln>
          <a:effectLst/>
        </p:spPr>
        <p:style>
          <a:lnRef idx="1">
            <a:schemeClr val="accent1"/>
          </a:lnRef>
          <a:fillRef idx="3">
            <a:schemeClr val="accent1"/>
          </a:fillRef>
          <a:effectRef idx="2">
            <a:schemeClr val="accent1"/>
          </a:effectRef>
          <a:fontRef idx="minor">
            <a:schemeClr val="lt1"/>
          </a:fontRef>
        </p:style>
        <p:txBody>
          <a:bodyPr lIns="83585" tIns="41793" rIns="83585" bIns="41793" anchor="ctr"/>
          <a:lstStyle/>
          <a:p>
            <a:pPr algn="ctr">
              <a:defRPr/>
            </a:pPr>
            <a:endParaRPr lang="en-US"/>
          </a:p>
        </p:txBody>
      </p:sp>
      <p:sp>
        <p:nvSpPr>
          <p:cNvPr id="50" name="Rectangle 49"/>
          <p:cNvSpPr/>
          <p:nvPr/>
        </p:nvSpPr>
        <p:spPr>
          <a:xfrm>
            <a:off x="957943" y="7057961"/>
            <a:ext cx="9231086" cy="8913624"/>
          </a:xfrm>
          <a:prstGeom prst="rect">
            <a:avLst/>
          </a:prstGeom>
          <a:solidFill>
            <a:schemeClr val="bg1"/>
          </a:solidFill>
          <a:ln w="127000">
            <a:solidFill>
              <a:srgbClr val="D09A8F"/>
            </a:solidFill>
          </a:ln>
          <a:effectLst/>
        </p:spPr>
        <p:style>
          <a:lnRef idx="1">
            <a:schemeClr val="accent1"/>
          </a:lnRef>
          <a:fillRef idx="3">
            <a:schemeClr val="accent1"/>
          </a:fillRef>
          <a:effectRef idx="2">
            <a:schemeClr val="accent1"/>
          </a:effectRef>
          <a:fontRef idx="minor">
            <a:schemeClr val="lt1"/>
          </a:fontRef>
        </p:style>
        <p:txBody>
          <a:bodyPr lIns="83585" tIns="41793" rIns="83585" bIns="41793" anchor="ctr"/>
          <a:lstStyle/>
          <a:p>
            <a:pPr algn="ctr">
              <a:defRPr/>
            </a:pPr>
            <a:endParaRPr lang="en-US"/>
          </a:p>
        </p:txBody>
      </p:sp>
      <p:sp>
        <p:nvSpPr>
          <p:cNvPr id="13320" name="TextBox 53"/>
          <p:cNvSpPr txBox="1">
            <a:spLocks noChangeArrowheads="1"/>
          </p:cNvSpPr>
          <p:nvPr/>
        </p:nvSpPr>
        <p:spPr bwMode="auto">
          <a:xfrm>
            <a:off x="1306287" y="3411598"/>
            <a:ext cx="30363885" cy="201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3585" tIns="41793" rIns="83585" bIns="41793">
            <a:spAutoFit/>
          </a:bodyPr>
          <a:lstStyle>
            <a:lvl1pPr eaLnBrk="0" hangingPunct="0">
              <a:defRPr sz="9700">
                <a:solidFill>
                  <a:schemeClr val="tx1"/>
                </a:solidFill>
                <a:latin typeface="Times New Roman" charset="0"/>
                <a:ea typeface="ＭＳ Ｐゴシック" charset="0"/>
                <a:cs typeface="ＭＳ Ｐゴシック" charset="0"/>
              </a:defRPr>
            </a:lvl1pPr>
            <a:lvl2pPr marL="742950" indent="-285750" eaLnBrk="0" hangingPunct="0">
              <a:defRPr sz="9700">
                <a:solidFill>
                  <a:schemeClr val="tx1"/>
                </a:solidFill>
                <a:latin typeface="Times New Roman" charset="0"/>
                <a:ea typeface="ＭＳ Ｐゴシック" charset="0"/>
              </a:defRPr>
            </a:lvl2pPr>
            <a:lvl3pPr marL="1143000" indent="-228600" eaLnBrk="0" hangingPunct="0">
              <a:defRPr sz="9700">
                <a:solidFill>
                  <a:schemeClr val="tx1"/>
                </a:solidFill>
                <a:latin typeface="Times New Roman" charset="0"/>
                <a:ea typeface="ＭＳ Ｐゴシック" charset="0"/>
              </a:defRPr>
            </a:lvl3pPr>
            <a:lvl4pPr marL="1600200" indent="-228600" eaLnBrk="0" hangingPunct="0">
              <a:defRPr sz="9700">
                <a:solidFill>
                  <a:schemeClr val="tx1"/>
                </a:solidFill>
                <a:latin typeface="Times New Roman" charset="0"/>
                <a:ea typeface="ＭＳ Ｐゴシック" charset="0"/>
              </a:defRPr>
            </a:lvl4pPr>
            <a:lvl5pPr marL="2057400" indent="-228600" eaLnBrk="0" hangingPunct="0">
              <a:defRPr sz="97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97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97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97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9700">
                <a:solidFill>
                  <a:schemeClr val="tx1"/>
                </a:solidFill>
                <a:latin typeface="Times New Roman" charset="0"/>
                <a:ea typeface="ＭＳ Ｐゴシック" charset="0"/>
              </a:defRPr>
            </a:lvl9pPr>
          </a:lstStyle>
          <a:p>
            <a:pPr algn="ctr" eaLnBrk="1" hangingPunct="1">
              <a:spcAft>
                <a:spcPts val="0"/>
              </a:spcAft>
            </a:pPr>
            <a:endParaRPr lang="en-US" sz="900" dirty="0">
              <a:latin typeface="Didot"/>
              <a:cs typeface="Didot"/>
            </a:endParaRPr>
          </a:p>
          <a:p>
            <a:pPr algn="ctr" eaLnBrk="1" hangingPunct="1">
              <a:spcAft>
                <a:spcPts val="0"/>
              </a:spcAft>
            </a:pPr>
            <a:r>
              <a:rPr lang="en-US" sz="5500" dirty="0">
                <a:latin typeface="Didot"/>
                <a:cs typeface="Didot"/>
              </a:rPr>
              <a:t>Mathieu Boudreau</a:t>
            </a:r>
            <a:r>
              <a:rPr lang="en-US" sz="5500" baseline="30000" dirty="0">
                <a:latin typeface="Didot"/>
                <a:cs typeface="Didot"/>
              </a:rPr>
              <a:t>1</a:t>
            </a:r>
            <a:r>
              <a:rPr lang="en-US" sz="5500" dirty="0">
                <a:latin typeface="Didot"/>
                <a:cs typeface="Didot"/>
              </a:rPr>
              <a:t>, Nikola Stikov</a:t>
            </a:r>
            <a:r>
              <a:rPr lang="en-US" sz="5500" baseline="30000" dirty="0">
                <a:latin typeface="Didot"/>
                <a:cs typeface="Didot"/>
              </a:rPr>
              <a:t>2</a:t>
            </a:r>
            <a:r>
              <a:rPr lang="en-US" sz="5500" dirty="0">
                <a:latin typeface="Didot"/>
                <a:cs typeface="Didot"/>
              </a:rPr>
              <a:t>, G. Bruce Pike</a:t>
            </a:r>
            <a:r>
              <a:rPr lang="en-US" sz="5500" baseline="30000" dirty="0">
                <a:latin typeface="Didot"/>
                <a:cs typeface="Didot"/>
              </a:rPr>
              <a:t>3</a:t>
            </a:r>
            <a:endParaRPr lang="en-US" sz="2500" baseline="30000" dirty="0">
              <a:latin typeface="Didot"/>
              <a:cs typeface="Didot"/>
            </a:endParaRPr>
          </a:p>
          <a:p>
            <a:pPr algn="ctr" eaLnBrk="1" hangingPunct="1">
              <a:spcAft>
                <a:spcPts val="0"/>
              </a:spcAft>
            </a:pPr>
            <a:endParaRPr lang="en-US" sz="200" baseline="30000" dirty="0">
              <a:latin typeface="Didot"/>
              <a:cs typeface="Didot"/>
            </a:endParaRPr>
          </a:p>
          <a:p>
            <a:pPr algn="ctr" eaLnBrk="1" hangingPunct="1">
              <a:spcAft>
                <a:spcPts val="0"/>
              </a:spcAft>
            </a:pPr>
            <a:endParaRPr lang="en-US" sz="200" baseline="30000" dirty="0">
              <a:latin typeface="Didot"/>
              <a:cs typeface="Didot"/>
            </a:endParaRPr>
          </a:p>
          <a:p>
            <a:pPr algn="ctr" eaLnBrk="1" hangingPunct="1">
              <a:spcAft>
                <a:spcPts val="0"/>
              </a:spcAft>
            </a:pPr>
            <a:endParaRPr lang="en-US" sz="200" baseline="30000" dirty="0">
              <a:latin typeface="Didot"/>
              <a:cs typeface="Didot"/>
            </a:endParaRPr>
          </a:p>
          <a:p>
            <a:pPr algn="ctr" eaLnBrk="1" hangingPunct="1">
              <a:spcAft>
                <a:spcPts val="0"/>
              </a:spcAft>
            </a:pPr>
            <a:endParaRPr lang="en-US" sz="200" baseline="30000" dirty="0">
              <a:latin typeface="Didot"/>
              <a:cs typeface="Didot"/>
            </a:endParaRPr>
          </a:p>
          <a:p>
            <a:pPr algn="ctr" eaLnBrk="1" hangingPunct="1">
              <a:spcAft>
                <a:spcPts val="0"/>
              </a:spcAft>
            </a:pPr>
            <a:endParaRPr lang="en-US" sz="200" baseline="30000" dirty="0">
              <a:latin typeface="Didot"/>
              <a:cs typeface="Didot"/>
            </a:endParaRPr>
          </a:p>
          <a:p>
            <a:pPr algn="ctr" eaLnBrk="1" hangingPunct="1">
              <a:spcAft>
                <a:spcPts val="0"/>
              </a:spcAft>
            </a:pPr>
            <a:endParaRPr lang="en-US" sz="200" baseline="30000" dirty="0">
              <a:latin typeface="Didot"/>
              <a:cs typeface="Didot"/>
            </a:endParaRPr>
          </a:p>
          <a:p>
            <a:pPr algn="ctr" eaLnBrk="1" hangingPunct="1">
              <a:spcAft>
                <a:spcPts val="0"/>
              </a:spcAft>
            </a:pPr>
            <a:endParaRPr lang="en-US" sz="200" baseline="30000" dirty="0">
              <a:latin typeface="Didot"/>
              <a:cs typeface="Didot"/>
            </a:endParaRPr>
          </a:p>
          <a:p>
            <a:pPr algn="ctr" eaLnBrk="1" hangingPunct="1">
              <a:spcAft>
                <a:spcPts val="0"/>
              </a:spcAft>
            </a:pPr>
            <a:endParaRPr lang="en-US" sz="200" baseline="30000" dirty="0">
              <a:latin typeface="Didot"/>
              <a:cs typeface="Didot"/>
            </a:endParaRPr>
          </a:p>
          <a:p>
            <a:pPr algn="ctr" eaLnBrk="1" hangingPunct="1">
              <a:spcAft>
                <a:spcPts val="0"/>
              </a:spcAft>
            </a:pPr>
            <a:endParaRPr lang="en-US" sz="200" baseline="30000" dirty="0">
              <a:latin typeface="Didot"/>
              <a:cs typeface="Didot"/>
            </a:endParaRPr>
          </a:p>
          <a:p>
            <a:pPr algn="ctr" eaLnBrk="1" hangingPunct="1">
              <a:spcAft>
                <a:spcPts val="0"/>
              </a:spcAft>
            </a:pPr>
            <a:r>
              <a:rPr lang="en-US" sz="2500" baseline="30000" dirty="0">
                <a:latin typeface="Didot"/>
                <a:cs typeface="Didot"/>
              </a:rPr>
              <a:t>1</a:t>
            </a:r>
            <a:r>
              <a:rPr lang="en-US" sz="2500" dirty="0">
                <a:latin typeface="Didot"/>
                <a:cs typeface="Didot"/>
              </a:rPr>
              <a:t>McConnell Brain Imaging Center, Montreal Neurological Institute, McGill University, Montreal, </a:t>
            </a:r>
            <a:r>
              <a:rPr lang="en-US" sz="2500" dirty="0" smtClean="0">
                <a:latin typeface="Didot"/>
                <a:cs typeface="Didot"/>
              </a:rPr>
              <a:t>Quebec, </a:t>
            </a:r>
            <a:r>
              <a:rPr lang="en-US" sz="2500" baseline="30000" dirty="0">
                <a:latin typeface="Didot"/>
                <a:cs typeface="Didot"/>
              </a:rPr>
              <a:t>2</a:t>
            </a:r>
            <a:r>
              <a:rPr lang="en-US" sz="2500" dirty="0">
                <a:latin typeface="Didot"/>
                <a:cs typeface="Didot"/>
              </a:rPr>
              <a:t>Department of Electrical Engineering, </a:t>
            </a:r>
            <a:r>
              <a:rPr lang="en-US" sz="2500" dirty="0" err="1">
                <a:latin typeface="Didot"/>
                <a:cs typeface="Didot"/>
              </a:rPr>
              <a:t>Ecole</a:t>
            </a:r>
            <a:r>
              <a:rPr lang="en-US" sz="2500" dirty="0">
                <a:latin typeface="Didot"/>
                <a:cs typeface="Didot"/>
              </a:rPr>
              <a:t> </a:t>
            </a:r>
            <a:r>
              <a:rPr lang="en-US" sz="2500" dirty="0" err="1">
                <a:latin typeface="Didot"/>
                <a:cs typeface="Didot"/>
              </a:rPr>
              <a:t>Polytechnique</a:t>
            </a:r>
            <a:r>
              <a:rPr lang="en-US" sz="2500" dirty="0">
                <a:latin typeface="Didot"/>
                <a:cs typeface="Didot"/>
              </a:rPr>
              <a:t> de Montreal, Montreal, Quebec, Canada,</a:t>
            </a:r>
            <a:r>
              <a:rPr lang="en-US" sz="2500" baseline="30000" dirty="0">
                <a:latin typeface="Didot"/>
                <a:cs typeface="Didot"/>
              </a:rPr>
              <a:t>3</a:t>
            </a:r>
            <a:r>
              <a:rPr lang="en-US" sz="2500" dirty="0">
                <a:latin typeface="Didot"/>
                <a:cs typeface="Didot"/>
              </a:rPr>
              <a:t>Hotchkiss Brain Institute, Department of Radiology, Faculty of Medicine, University of Calgary, Calgary, Alberta, Canada</a:t>
            </a:r>
          </a:p>
        </p:txBody>
      </p:sp>
      <p:sp>
        <p:nvSpPr>
          <p:cNvPr id="13321" name="TextBox 4"/>
          <p:cNvSpPr txBox="1">
            <a:spLocks noChangeArrowheads="1"/>
          </p:cNvSpPr>
          <p:nvPr/>
        </p:nvSpPr>
        <p:spPr bwMode="auto">
          <a:xfrm>
            <a:off x="23012400" y="24444951"/>
            <a:ext cx="8702199" cy="4795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3585" tIns="41793" rIns="83585" bIns="41793">
            <a:spAutoFit/>
          </a:bodyPr>
          <a:lstStyle>
            <a:lvl1pPr eaLnBrk="0" hangingPunct="0">
              <a:defRPr sz="9700">
                <a:solidFill>
                  <a:schemeClr val="tx1"/>
                </a:solidFill>
                <a:latin typeface="Times New Roman" charset="0"/>
                <a:ea typeface="ＭＳ Ｐゴシック" charset="0"/>
                <a:cs typeface="ＭＳ Ｐゴシック" charset="0"/>
              </a:defRPr>
            </a:lvl1pPr>
            <a:lvl2pPr marL="742950" indent="-285750" eaLnBrk="0" hangingPunct="0">
              <a:defRPr sz="9700">
                <a:solidFill>
                  <a:schemeClr val="tx1"/>
                </a:solidFill>
                <a:latin typeface="Times New Roman" charset="0"/>
                <a:ea typeface="ＭＳ Ｐゴシック" charset="0"/>
              </a:defRPr>
            </a:lvl2pPr>
            <a:lvl3pPr marL="1143000" indent="-228600" eaLnBrk="0" hangingPunct="0">
              <a:defRPr sz="9700">
                <a:solidFill>
                  <a:schemeClr val="tx1"/>
                </a:solidFill>
                <a:latin typeface="Times New Roman" charset="0"/>
                <a:ea typeface="ＭＳ Ｐゴシック" charset="0"/>
              </a:defRPr>
            </a:lvl3pPr>
            <a:lvl4pPr marL="1600200" indent="-228600" eaLnBrk="0" hangingPunct="0">
              <a:defRPr sz="9700">
                <a:solidFill>
                  <a:schemeClr val="tx1"/>
                </a:solidFill>
                <a:latin typeface="Times New Roman" charset="0"/>
                <a:ea typeface="ＭＳ Ｐゴシック" charset="0"/>
              </a:defRPr>
            </a:lvl4pPr>
            <a:lvl5pPr marL="2057400" indent="-228600" eaLnBrk="0" hangingPunct="0">
              <a:defRPr sz="97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97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97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97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9700">
                <a:solidFill>
                  <a:schemeClr val="tx1"/>
                </a:solidFill>
                <a:latin typeface="Times New Roman" charset="0"/>
                <a:ea typeface="ＭＳ Ｐゴシック" charset="0"/>
              </a:defRPr>
            </a:lvl9pPr>
          </a:lstStyle>
          <a:p>
            <a:pPr marL="417927" indent="-417927" eaLnBrk="1" hangingPunct="1">
              <a:spcAft>
                <a:spcPts val="366"/>
              </a:spcAft>
              <a:buFont typeface="Arial"/>
              <a:buChar char="•"/>
            </a:pPr>
            <a:r>
              <a:rPr lang="en-US" sz="2700" dirty="0">
                <a:latin typeface="Gill Sans"/>
                <a:cs typeface="Gill Sans"/>
              </a:rPr>
              <a:t>This work </a:t>
            </a:r>
            <a:r>
              <a:rPr lang="en-CA" sz="2700" dirty="0">
                <a:latin typeface="Gill Sans"/>
                <a:cs typeface="Gill Sans"/>
              </a:rPr>
              <a:t>demonstrated that pulsed qMT pool-size ratio F maps fitted using VFA T</a:t>
            </a:r>
            <a:r>
              <a:rPr lang="en-CA" sz="2700" baseline="-25000" dirty="0">
                <a:latin typeface="Gill Sans"/>
                <a:cs typeface="Gill Sans"/>
              </a:rPr>
              <a:t>1</a:t>
            </a:r>
            <a:r>
              <a:rPr lang="en-CA" sz="2700" dirty="0">
                <a:latin typeface="Gill Sans"/>
                <a:cs typeface="Gill Sans"/>
              </a:rPr>
              <a:t> are nearly insensitive to B</a:t>
            </a:r>
            <a:r>
              <a:rPr lang="en-CA" sz="2700" baseline="-25000" dirty="0">
                <a:latin typeface="Gill Sans"/>
                <a:cs typeface="Gill Sans"/>
              </a:rPr>
              <a:t>1 </a:t>
            </a:r>
            <a:r>
              <a:rPr lang="en-CA" sz="2700" dirty="0">
                <a:latin typeface="Gill Sans"/>
                <a:cs typeface="Gill Sans"/>
              </a:rPr>
              <a:t>inaccuracies.</a:t>
            </a:r>
            <a:r>
              <a:rPr lang="en-US" sz="2700" dirty="0">
                <a:latin typeface="Gill Sans"/>
                <a:cs typeface="Gill Sans"/>
              </a:rPr>
              <a:t> </a:t>
            </a:r>
            <a:endParaRPr lang="en-US" sz="2700" dirty="0">
              <a:latin typeface="Gill Sans"/>
              <a:cs typeface="Gill Sans"/>
            </a:endParaRPr>
          </a:p>
          <a:p>
            <a:pPr marL="417927" indent="-417927" eaLnBrk="1" hangingPunct="1">
              <a:spcAft>
                <a:spcPts val="366"/>
              </a:spcAft>
              <a:buFont typeface="Arial"/>
              <a:buChar char="•"/>
            </a:pPr>
            <a:r>
              <a:rPr lang="en-US" sz="2700" dirty="0" smtClean="0">
                <a:latin typeface="Gill Sans"/>
                <a:cs typeface="Gill Sans"/>
              </a:rPr>
              <a:t>Under certain circumstances, B</a:t>
            </a:r>
            <a:r>
              <a:rPr lang="en-US" sz="2700" baseline="-25000" dirty="0" smtClean="0">
                <a:latin typeface="Gill Sans"/>
                <a:cs typeface="Gill Sans"/>
              </a:rPr>
              <a:t>1</a:t>
            </a:r>
            <a:r>
              <a:rPr lang="en-US" sz="2700" dirty="0" smtClean="0">
                <a:latin typeface="Gill Sans"/>
                <a:cs typeface="Gill Sans"/>
              </a:rPr>
              <a:t> mapping could be omitted altogether without substantial bias to F values.</a:t>
            </a:r>
            <a:endParaRPr lang="en-US" sz="2700" dirty="0" smtClean="0">
              <a:latin typeface="Gill Sans"/>
              <a:cs typeface="Gill Sans"/>
            </a:endParaRPr>
          </a:p>
          <a:p>
            <a:pPr marL="417927" indent="-417927" eaLnBrk="1" hangingPunct="1">
              <a:spcAft>
                <a:spcPts val="366"/>
              </a:spcAft>
              <a:buFont typeface="Arial"/>
              <a:buChar char="•"/>
            </a:pPr>
            <a:r>
              <a:rPr lang="en-US" sz="2700" dirty="0" smtClean="0">
                <a:latin typeface="Gill Sans"/>
                <a:cs typeface="Gill Sans"/>
              </a:rPr>
              <a:t>Pulsed qMT using B</a:t>
            </a:r>
            <a:r>
              <a:rPr lang="en-US" sz="2700" baseline="-25000" dirty="0" smtClean="0">
                <a:latin typeface="Gill Sans"/>
                <a:cs typeface="Gill Sans"/>
              </a:rPr>
              <a:t>1</a:t>
            </a:r>
            <a:r>
              <a:rPr lang="en-US" sz="2700" dirty="0" smtClean="0">
                <a:latin typeface="Gill Sans"/>
                <a:cs typeface="Gill Sans"/>
              </a:rPr>
              <a:t>-independent measures of T</a:t>
            </a:r>
            <a:r>
              <a:rPr lang="en-US" sz="2700" baseline="-25000" dirty="0" smtClean="0">
                <a:latin typeface="Gill Sans"/>
                <a:cs typeface="Gill Sans"/>
              </a:rPr>
              <a:t>1</a:t>
            </a:r>
            <a:r>
              <a:rPr lang="en-US" sz="2700" dirty="0" smtClean="0">
                <a:latin typeface="Gill Sans"/>
                <a:cs typeface="Gill Sans"/>
              </a:rPr>
              <a:t> (e.g. IR) may be better suited for MT exchange rate (</a:t>
            </a:r>
            <a:r>
              <a:rPr lang="en-US" sz="2700" dirty="0" err="1" smtClean="0">
                <a:latin typeface="Gill Sans"/>
                <a:cs typeface="Gill Sans"/>
              </a:rPr>
              <a:t>kf</a:t>
            </a:r>
            <a:r>
              <a:rPr lang="en-US" sz="2700" dirty="0" smtClean="0">
                <a:latin typeface="Gill Sans"/>
                <a:cs typeface="Gill Sans"/>
              </a:rPr>
              <a:t>) mapping.</a:t>
            </a:r>
          </a:p>
          <a:p>
            <a:pPr marL="417927" indent="-417927" eaLnBrk="1" hangingPunct="1">
              <a:spcAft>
                <a:spcPts val="366"/>
              </a:spcAft>
              <a:buFont typeface="Arial"/>
              <a:buChar char="•"/>
            </a:pPr>
            <a:r>
              <a:rPr lang="en-US" sz="2700" dirty="0" smtClean="0">
                <a:latin typeface="Gill Sans"/>
                <a:cs typeface="Gill Sans"/>
              </a:rPr>
              <a:t>Further sensitivity </a:t>
            </a:r>
            <a:r>
              <a:rPr lang="en-US" sz="2700" dirty="0">
                <a:latin typeface="Gill Sans"/>
                <a:cs typeface="Gill Sans"/>
              </a:rPr>
              <a:t>analysis of the qMT equations for different measurement protocols could be used to determine optimal qMT protocols for reduced B</a:t>
            </a:r>
            <a:r>
              <a:rPr lang="en-US" sz="2700" baseline="-25000" dirty="0">
                <a:latin typeface="Gill Sans"/>
                <a:cs typeface="Gill Sans"/>
              </a:rPr>
              <a:t>1</a:t>
            </a:r>
            <a:r>
              <a:rPr lang="en-US" sz="2700" dirty="0">
                <a:latin typeface="Gill Sans"/>
                <a:cs typeface="Gill Sans"/>
              </a:rPr>
              <a:t>- sensitivity. </a:t>
            </a:r>
          </a:p>
        </p:txBody>
      </p:sp>
      <p:sp>
        <p:nvSpPr>
          <p:cNvPr id="13324" name="TextBox 11"/>
          <p:cNvSpPr txBox="1">
            <a:spLocks noChangeArrowheads="1"/>
          </p:cNvSpPr>
          <p:nvPr/>
        </p:nvSpPr>
        <p:spPr bwMode="auto">
          <a:xfrm>
            <a:off x="1016003" y="30438132"/>
            <a:ext cx="9405257" cy="1702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3585" tIns="41793" rIns="83585" bIns="41793">
            <a:spAutoFit/>
          </a:bodyPr>
          <a:lstStyle>
            <a:lvl1pPr eaLnBrk="0" hangingPunct="0">
              <a:defRPr sz="9700">
                <a:solidFill>
                  <a:schemeClr val="tx1"/>
                </a:solidFill>
                <a:latin typeface="Times New Roman" charset="0"/>
                <a:ea typeface="ＭＳ Ｐゴシック" charset="0"/>
                <a:cs typeface="ＭＳ Ｐゴシック" charset="0"/>
              </a:defRPr>
            </a:lvl1pPr>
            <a:lvl2pPr marL="742950" indent="-285750" eaLnBrk="0" hangingPunct="0">
              <a:defRPr sz="9700">
                <a:solidFill>
                  <a:schemeClr val="tx1"/>
                </a:solidFill>
                <a:latin typeface="Times New Roman" charset="0"/>
                <a:ea typeface="ＭＳ Ｐゴシック" charset="0"/>
              </a:defRPr>
            </a:lvl2pPr>
            <a:lvl3pPr marL="1143000" indent="-228600" eaLnBrk="0" hangingPunct="0">
              <a:defRPr sz="9700">
                <a:solidFill>
                  <a:schemeClr val="tx1"/>
                </a:solidFill>
                <a:latin typeface="Times New Roman" charset="0"/>
                <a:ea typeface="ＭＳ Ｐゴシック" charset="0"/>
              </a:defRPr>
            </a:lvl3pPr>
            <a:lvl4pPr marL="1600200" indent="-228600" eaLnBrk="0" hangingPunct="0">
              <a:defRPr sz="9700">
                <a:solidFill>
                  <a:schemeClr val="tx1"/>
                </a:solidFill>
                <a:latin typeface="Times New Roman" charset="0"/>
                <a:ea typeface="ＭＳ Ｐゴシック" charset="0"/>
              </a:defRPr>
            </a:lvl4pPr>
            <a:lvl5pPr marL="2057400" indent="-228600" eaLnBrk="0" hangingPunct="0">
              <a:defRPr sz="97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97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97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97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9700">
                <a:solidFill>
                  <a:schemeClr val="tx1"/>
                </a:solidFill>
                <a:latin typeface="Times New Roman" charset="0"/>
                <a:ea typeface="ＭＳ Ｐゴシック" charset="0"/>
              </a:defRPr>
            </a:lvl9pPr>
          </a:lstStyle>
          <a:p>
            <a:pPr eaLnBrk="1" hangingPunct="1"/>
            <a:r>
              <a:rPr lang="en-CA" sz="2100" b="1" dirty="0">
                <a:latin typeface="Gill Sans"/>
                <a:cs typeface="Gill Sans"/>
              </a:rPr>
              <a:t>References: </a:t>
            </a:r>
            <a:r>
              <a:rPr lang="en-CA" sz="2100" dirty="0">
                <a:latin typeface="Gill Sans"/>
                <a:cs typeface="Gill Sans"/>
              </a:rPr>
              <a:t>[1] </a:t>
            </a:r>
            <a:r>
              <a:rPr lang="en-CA" sz="2100" dirty="0" err="1">
                <a:latin typeface="Gill Sans"/>
                <a:cs typeface="Gill Sans"/>
              </a:rPr>
              <a:t>Stikov</a:t>
            </a:r>
            <a:r>
              <a:rPr lang="en-CA" sz="2100" dirty="0">
                <a:latin typeface="Gill Sans"/>
                <a:cs typeface="Gill Sans"/>
              </a:rPr>
              <a:t>, n. et al, MRM, </a:t>
            </a:r>
            <a:r>
              <a:rPr lang="en-US" sz="2100" dirty="0" err="1">
                <a:latin typeface="Gill Sans"/>
                <a:cs typeface="Gill Sans"/>
              </a:rPr>
              <a:t>doi</a:t>
            </a:r>
            <a:r>
              <a:rPr lang="en-US" sz="2100" dirty="0">
                <a:latin typeface="Gill Sans"/>
                <a:cs typeface="Gill Sans"/>
              </a:rPr>
              <a:t>: 10.1002/mrm.25135 (2014)</a:t>
            </a:r>
            <a:r>
              <a:rPr lang="en-US" sz="2100" b="1" dirty="0">
                <a:latin typeface="Gill Sans"/>
                <a:cs typeface="Gill Sans"/>
              </a:rPr>
              <a:t> </a:t>
            </a:r>
            <a:r>
              <a:rPr lang="en-US" sz="2100" dirty="0">
                <a:latin typeface="Gill Sans"/>
                <a:cs typeface="Gill Sans"/>
              </a:rPr>
              <a:t>[2] Boudreau, M. et al, Proc. of ISMRM, #3207 (2014)  [3] Boudreau, M. et al, Proc. of ISMRM, #3167 (2014) [4] Sled J. and Pike G. B., JMR, 145:24-36 (2000)  [5] Sled J. and Pike G. B., MRM, 46:923-931 (2001) [6] </a:t>
            </a:r>
            <a:r>
              <a:rPr lang="en-US" sz="2100" dirty="0" err="1">
                <a:latin typeface="Gill Sans"/>
                <a:cs typeface="Gill Sans"/>
              </a:rPr>
              <a:t>Stikov</a:t>
            </a:r>
            <a:r>
              <a:rPr lang="en-US" sz="2100" dirty="0">
                <a:latin typeface="Gill Sans"/>
                <a:cs typeface="Gill Sans"/>
              </a:rPr>
              <a:t>, N. et al, MRM, 66:725-734 (2011) [7] Harrison, N. et al, Biological Psychiatry, DOI: 10.1016/j.biopsych.2014.09.023 (2014) </a:t>
            </a:r>
          </a:p>
        </p:txBody>
      </p:sp>
      <p:sp>
        <p:nvSpPr>
          <p:cNvPr id="37" name="Rectangle 36"/>
          <p:cNvSpPr/>
          <p:nvPr/>
        </p:nvSpPr>
        <p:spPr>
          <a:xfrm>
            <a:off x="957943" y="6706078"/>
            <a:ext cx="9231086" cy="985265"/>
          </a:xfrm>
          <a:prstGeom prst="rect">
            <a:avLst/>
          </a:prstGeom>
          <a:solidFill>
            <a:srgbClr val="D09A8F"/>
          </a:solidFill>
          <a:ln w="127000">
            <a:solidFill>
              <a:srgbClr val="D09A8F"/>
            </a:solidFill>
          </a:ln>
          <a:effectLst/>
        </p:spPr>
        <p:style>
          <a:lnRef idx="1">
            <a:schemeClr val="accent1"/>
          </a:lnRef>
          <a:fillRef idx="3">
            <a:schemeClr val="accent1"/>
          </a:fillRef>
          <a:effectRef idx="2">
            <a:schemeClr val="accent1"/>
          </a:effectRef>
          <a:fontRef idx="minor">
            <a:schemeClr val="lt1"/>
          </a:fontRef>
        </p:style>
        <p:txBody>
          <a:bodyPr lIns="83585" tIns="41793" rIns="83585" bIns="41793" anchor="ctr"/>
          <a:lstStyle/>
          <a:p>
            <a:pPr algn="ctr">
              <a:defRPr/>
            </a:pPr>
            <a:endParaRPr lang="en-US"/>
          </a:p>
        </p:txBody>
      </p:sp>
      <p:sp>
        <p:nvSpPr>
          <p:cNvPr id="13331" name="TextBox 4"/>
          <p:cNvSpPr txBox="1">
            <a:spLocks noChangeArrowheads="1"/>
          </p:cNvSpPr>
          <p:nvPr/>
        </p:nvSpPr>
        <p:spPr bwMode="auto">
          <a:xfrm>
            <a:off x="957943" y="6783488"/>
            <a:ext cx="9231086" cy="703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3585" tIns="41793" rIns="83585" bIns="41793">
            <a:spAutoFit/>
          </a:bodyPr>
          <a:lstStyle>
            <a:lvl1pPr eaLnBrk="0" hangingPunct="0">
              <a:defRPr sz="9700">
                <a:solidFill>
                  <a:schemeClr val="tx1"/>
                </a:solidFill>
                <a:latin typeface="Times New Roman" charset="0"/>
                <a:ea typeface="ＭＳ Ｐゴシック" charset="0"/>
                <a:cs typeface="ＭＳ Ｐゴシック" charset="0"/>
              </a:defRPr>
            </a:lvl1pPr>
            <a:lvl2pPr marL="742950" indent="-285750" eaLnBrk="0" hangingPunct="0">
              <a:defRPr sz="9700">
                <a:solidFill>
                  <a:schemeClr val="tx1"/>
                </a:solidFill>
                <a:latin typeface="Times New Roman" charset="0"/>
                <a:ea typeface="ＭＳ Ｐゴシック" charset="0"/>
              </a:defRPr>
            </a:lvl2pPr>
            <a:lvl3pPr marL="1143000" indent="-228600" eaLnBrk="0" hangingPunct="0">
              <a:defRPr sz="9700">
                <a:solidFill>
                  <a:schemeClr val="tx1"/>
                </a:solidFill>
                <a:latin typeface="Times New Roman" charset="0"/>
                <a:ea typeface="ＭＳ Ｐゴシック" charset="0"/>
              </a:defRPr>
            </a:lvl3pPr>
            <a:lvl4pPr marL="1600200" indent="-228600" eaLnBrk="0" hangingPunct="0">
              <a:defRPr sz="9700">
                <a:solidFill>
                  <a:schemeClr val="tx1"/>
                </a:solidFill>
                <a:latin typeface="Times New Roman" charset="0"/>
                <a:ea typeface="ＭＳ Ｐゴシック" charset="0"/>
              </a:defRPr>
            </a:lvl4pPr>
            <a:lvl5pPr marL="2057400" indent="-228600" eaLnBrk="0" hangingPunct="0">
              <a:defRPr sz="97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97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97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97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9700">
                <a:solidFill>
                  <a:schemeClr val="tx1"/>
                </a:solidFill>
                <a:latin typeface="Times New Roman" charset="0"/>
                <a:ea typeface="ＭＳ Ｐゴシック" charset="0"/>
              </a:defRPr>
            </a:lvl9pPr>
          </a:lstStyle>
          <a:p>
            <a:pPr algn="ctr" eaLnBrk="1" hangingPunct="1"/>
            <a:r>
              <a:rPr lang="en-CA" sz="4000" b="1" dirty="0">
                <a:latin typeface="Gill Sans" charset="0"/>
                <a:cs typeface="Gill Sans" charset="0"/>
              </a:rPr>
              <a:t>Introduction</a:t>
            </a:r>
            <a:endParaRPr lang="en-US" sz="4000" b="1" dirty="0">
              <a:latin typeface="Gill Sans" charset="0"/>
              <a:cs typeface="Gill Sans" charset="0"/>
            </a:endParaRPr>
          </a:p>
        </p:txBody>
      </p:sp>
      <p:sp>
        <p:nvSpPr>
          <p:cNvPr id="41" name="Rectangle 40"/>
          <p:cNvSpPr/>
          <p:nvPr/>
        </p:nvSpPr>
        <p:spPr>
          <a:xfrm>
            <a:off x="925163" y="16755892"/>
            <a:ext cx="9231086" cy="12626827"/>
          </a:xfrm>
          <a:prstGeom prst="rect">
            <a:avLst/>
          </a:prstGeom>
          <a:solidFill>
            <a:srgbClr val="FFFFFF"/>
          </a:solidFill>
          <a:ln w="127000">
            <a:solidFill>
              <a:srgbClr val="D09A8F"/>
            </a:solidFill>
          </a:ln>
          <a:effectLst/>
        </p:spPr>
        <p:style>
          <a:lnRef idx="1">
            <a:schemeClr val="accent1"/>
          </a:lnRef>
          <a:fillRef idx="3">
            <a:schemeClr val="accent1"/>
          </a:fillRef>
          <a:effectRef idx="2">
            <a:schemeClr val="accent1"/>
          </a:effectRef>
          <a:fontRef idx="minor">
            <a:schemeClr val="lt1"/>
          </a:fontRef>
        </p:style>
        <p:txBody>
          <a:bodyPr lIns="83585" tIns="41793" rIns="83585" bIns="41793" anchor="ctr"/>
          <a:lstStyle/>
          <a:p>
            <a:pPr algn="ctr">
              <a:defRPr/>
            </a:pPr>
            <a:endParaRPr lang="en-US"/>
          </a:p>
        </p:txBody>
      </p:sp>
      <p:sp>
        <p:nvSpPr>
          <p:cNvPr id="13334" name="TextBox 66"/>
          <p:cNvSpPr txBox="1">
            <a:spLocks noChangeArrowheads="1"/>
          </p:cNvSpPr>
          <p:nvPr/>
        </p:nvSpPr>
        <p:spPr bwMode="auto">
          <a:xfrm>
            <a:off x="1227143" y="17916194"/>
            <a:ext cx="8813908" cy="11268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3585" tIns="41793" rIns="83585" bIns="41793">
            <a:spAutoFit/>
          </a:bodyPr>
          <a:lstStyle>
            <a:lvl1pPr eaLnBrk="0" hangingPunct="0">
              <a:defRPr sz="9700">
                <a:solidFill>
                  <a:schemeClr val="tx1"/>
                </a:solidFill>
                <a:latin typeface="Times New Roman" charset="0"/>
                <a:ea typeface="ＭＳ Ｐゴシック" charset="0"/>
                <a:cs typeface="ＭＳ Ｐゴシック" charset="0"/>
              </a:defRPr>
            </a:lvl1pPr>
            <a:lvl2pPr marL="742950" indent="-285750" eaLnBrk="0" hangingPunct="0">
              <a:defRPr sz="9700">
                <a:solidFill>
                  <a:schemeClr val="tx1"/>
                </a:solidFill>
                <a:latin typeface="Times New Roman" charset="0"/>
                <a:ea typeface="ＭＳ Ｐゴシック" charset="0"/>
              </a:defRPr>
            </a:lvl2pPr>
            <a:lvl3pPr marL="1143000" indent="-228600" eaLnBrk="0" hangingPunct="0">
              <a:defRPr sz="9700">
                <a:solidFill>
                  <a:schemeClr val="tx1"/>
                </a:solidFill>
                <a:latin typeface="Times New Roman" charset="0"/>
                <a:ea typeface="ＭＳ Ｐゴシック" charset="0"/>
              </a:defRPr>
            </a:lvl3pPr>
            <a:lvl4pPr marL="1600200" indent="-228600" eaLnBrk="0" hangingPunct="0">
              <a:defRPr sz="9700">
                <a:solidFill>
                  <a:schemeClr val="tx1"/>
                </a:solidFill>
                <a:latin typeface="Times New Roman" charset="0"/>
                <a:ea typeface="ＭＳ Ｐゴシック" charset="0"/>
              </a:defRPr>
            </a:lvl4pPr>
            <a:lvl5pPr marL="2057400" indent="-228600" eaLnBrk="0" hangingPunct="0">
              <a:defRPr sz="97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97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97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97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9700">
                <a:solidFill>
                  <a:schemeClr val="tx1"/>
                </a:solidFill>
                <a:latin typeface="Times New Roman" charset="0"/>
                <a:ea typeface="ＭＳ Ｐゴシック" charset="0"/>
              </a:defRPr>
            </a:lvl9pPr>
          </a:lstStyle>
          <a:p>
            <a:pPr marL="417927" indent="-417927" eaLnBrk="1" hangingPunct="1">
              <a:spcAft>
                <a:spcPts val="914"/>
              </a:spcAft>
              <a:buFont typeface="Arial"/>
              <a:buChar char="•"/>
            </a:pPr>
            <a:r>
              <a:rPr lang="en-CA" sz="2700" dirty="0">
                <a:latin typeface="Gill Sans" charset="0"/>
                <a:cs typeface="Gill Sans" charset="0"/>
              </a:rPr>
              <a:t>Pulsed MT SPGR signals were simulated in MATLAB (MATLAB2011a,</a:t>
            </a:r>
            <a:r>
              <a:rPr lang="en-CA" sz="2700" baseline="-25000" dirty="0">
                <a:latin typeface="Gill Sans" charset="0"/>
                <a:cs typeface="Gill Sans" charset="0"/>
              </a:rPr>
              <a:t> </a:t>
            </a:r>
            <a:r>
              <a:rPr lang="en-CA" sz="2700" dirty="0">
                <a:latin typeface="Gill Sans" charset="0"/>
                <a:cs typeface="Gill Sans" charset="0"/>
              </a:rPr>
              <a:t>The </a:t>
            </a:r>
            <a:r>
              <a:rPr lang="en-CA" sz="2700" dirty="0" err="1">
                <a:latin typeface="Gill Sans" charset="0"/>
                <a:cs typeface="Gill Sans" charset="0"/>
              </a:rPr>
              <a:t>Mathworks</a:t>
            </a:r>
            <a:r>
              <a:rPr lang="en-CA" sz="2700" dirty="0">
                <a:latin typeface="Gill Sans" charset="0"/>
                <a:cs typeface="Gill Sans" charset="0"/>
              </a:rPr>
              <a:t> Inc.) using the Sled and Pike approximations</a:t>
            </a:r>
            <a:r>
              <a:rPr lang="en-CA" sz="2700" baseline="30000" dirty="0">
                <a:latin typeface="Gill Sans" charset="0"/>
                <a:cs typeface="Gill Sans" charset="0"/>
              </a:rPr>
              <a:t>4</a:t>
            </a:r>
            <a:r>
              <a:rPr lang="en-CA" sz="2700" dirty="0">
                <a:latin typeface="Gill Sans" charset="0"/>
                <a:cs typeface="Gill Sans" charset="0"/>
              </a:rPr>
              <a:t>.</a:t>
            </a:r>
          </a:p>
          <a:p>
            <a:pPr eaLnBrk="1" hangingPunct="1">
              <a:spcAft>
                <a:spcPts val="0"/>
              </a:spcAft>
            </a:pPr>
            <a:r>
              <a:rPr lang="en-CA" sz="2700" b="1" dirty="0">
                <a:latin typeface="Gill Sans" charset="0"/>
                <a:cs typeface="Gill Sans" charset="0"/>
              </a:rPr>
              <a:t>Healthy WM qMT Tissue Parameters</a:t>
            </a:r>
          </a:p>
          <a:p>
            <a:pPr marL="417927" indent="-417927" eaLnBrk="1" hangingPunct="1">
              <a:spcAft>
                <a:spcPts val="0"/>
              </a:spcAft>
              <a:buFont typeface="Arial"/>
              <a:buChar char="•"/>
            </a:pPr>
            <a:r>
              <a:rPr lang="en-US" sz="2600" dirty="0">
                <a:latin typeface="Gill Sans" charset="0"/>
                <a:cs typeface="Gill Sans" charset="0"/>
              </a:rPr>
              <a:t>F = 0.122 </a:t>
            </a:r>
          </a:p>
          <a:p>
            <a:pPr marL="417927" indent="-417927" eaLnBrk="1" hangingPunct="1">
              <a:spcAft>
                <a:spcPts val="0"/>
              </a:spcAft>
              <a:buFont typeface="Arial"/>
              <a:buChar char="•"/>
            </a:pPr>
            <a:r>
              <a:rPr lang="en-US" sz="2600" dirty="0" err="1">
                <a:latin typeface="Gill Sans" charset="0"/>
                <a:cs typeface="Gill Sans" charset="0"/>
              </a:rPr>
              <a:t>kf</a:t>
            </a:r>
            <a:r>
              <a:rPr lang="en-US" sz="2600" dirty="0">
                <a:latin typeface="Gill Sans" charset="0"/>
                <a:cs typeface="Gill Sans" charset="0"/>
              </a:rPr>
              <a:t> =  3.97 s</a:t>
            </a:r>
            <a:r>
              <a:rPr lang="en-US" sz="2600" baseline="30000" dirty="0">
                <a:latin typeface="Gill Sans" charset="0"/>
                <a:cs typeface="Gill Sans" charset="0"/>
              </a:rPr>
              <a:t>-1</a:t>
            </a:r>
            <a:endParaRPr lang="en-US" sz="2600" dirty="0">
              <a:latin typeface="Gill Sans" charset="0"/>
              <a:cs typeface="Gill Sans" charset="0"/>
            </a:endParaRPr>
          </a:p>
          <a:p>
            <a:pPr marL="417927" indent="-417927" eaLnBrk="1" hangingPunct="1">
              <a:spcAft>
                <a:spcPts val="0"/>
              </a:spcAft>
              <a:buFont typeface="Arial"/>
              <a:buChar char="•"/>
            </a:pPr>
            <a:r>
              <a:rPr lang="en-US" sz="2600" dirty="0">
                <a:latin typeface="Gill Sans" charset="0"/>
                <a:cs typeface="Gill Sans" charset="0"/>
              </a:rPr>
              <a:t>R1f, R1r  = 1.11, 1.0 s</a:t>
            </a:r>
            <a:r>
              <a:rPr lang="en-US" sz="2600" baseline="30000" dirty="0">
                <a:latin typeface="Gill Sans" charset="0"/>
                <a:cs typeface="Gill Sans" charset="0"/>
              </a:rPr>
              <a:t>-1</a:t>
            </a:r>
          </a:p>
          <a:p>
            <a:pPr marL="417927" indent="-417927" eaLnBrk="1" hangingPunct="1">
              <a:spcAft>
                <a:spcPts val="914"/>
              </a:spcAft>
              <a:buFont typeface="Arial"/>
              <a:buChar char="•"/>
            </a:pPr>
            <a:r>
              <a:rPr lang="en-US" sz="2600" dirty="0">
                <a:latin typeface="Gill Sans" charset="0"/>
                <a:cs typeface="Gill Sans" charset="0"/>
              </a:rPr>
              <a:t>T2f, T2r  = 27.2 </a:t>
            </a:r>
            <a:r>
              <a:rPr lang="en-US" sz="2600" dirty="0" err="1">
                <a:latin typeface="Gill Sans" charset="0"/>
                <a:cs typeface="Gill Sans" charset="0"/>
              </a:rPr>
              <a:t>ms</a:t>
            </a:r>
            <a:r>
              <a:rPr lang="en-US" sz="2600" dirty="0">
                <a:latin typeface="Gill Sans" charset="0"/>
                <a:cs typeface="Gill Sans" charset="0"/>
              </a:rPr>
              <a:t>, 10.96 </a:t>
            </a:r>
            <a:r>
              <a:rPr lang="en-US" sz="2600" dirty="0" err="1" smtClean="0">
                <a:latin typeface="Gill Sans" charset="0"/>
                <a:cs typeface="Gill Sans" charset="0"/>
              </a:rPr>
              <a:t>μs</a:t>
            </a:r>
            <a:endParaRPr lang="en-CA" sz="2600" dirty="0">
              <a:latin typeface="Gill Sans" charset="0"/>
              <a:cs typeface="Gill Sans" charset="0"/>
            </a:endParaRPr>
          </a:p>
          <a:p>
            <a:pPr eaLnBrk="1" hangingPunct="1">
              <a:spcAft>
                <a:spcPts val="0"/>
              </a:spcAft>
            </a:pPr>
            <a:r>
              <a:rPr lang="en-CA" sz="2700" b="1" dirty="0" smtClean="0">
                <a:latin typeface="Gill Sans" charset="0"/>
                <a:cs typeface="Gill Sans" charset="0"/>
              </a:rPr>
              <a:t>qMT </a:t>
            </a:r>
            <a:r>
              <a:rPr lang="en-CA" sz="2700" b="1" dirty="0">
                <a:latin typeface="Gill Sans" charset="0"/>
                <a:cs typeface="Gill Sans" charset="0"/>
              </a:rPr>
              <a:t>Protocol (</a:t>
            </a:r>
            <a:r>
              <a:rPr lang="en-CA" sz="2700" b="1" dirty="0" smtClean="0">
                <a:latin typeface="Gill Sans" charset="0"/>
                <a:cs typeface="Gill Sans" charset="0"/>
              </a:rPr>
              <a:t>SPGR) </a:t>
            </a:r>
            <a:endParaRPr lang="en-CA" sz="2700" b="1" dirty="0">
              <a:latin typeface="Gill Sans" charset="0"/>
              <a:cs typeface="Gill Sans" charset="0"/>
            </a:endParaRPr>
          </a:p>
          <a:p>
            <a:pPr marL="417927" indent="-417927" eaLnBrk="1" hangingPunct="1">
              <a:spcAft>
                <a:spcPts val="0"/>
              </a:spcAft>
              <a:buFont typeface="Arial"/>
              <a:buChar char="•"/>
            </a:pPr>
            <a:r>
              <a:rPr lang="en-CA" sz="2600" dirty="0" smtClean="0">
                <a:latin typeface="Gill Sans" charset="0"/>
                <a:cs typeface="Gill Sans" charset="0"/>
                <a:sym typeface="Wingdings"/>
              </a:rPr>
              <a:t>TR </a:t>
            </a:r>
            <a:r>
              <a:rPr lang="en-CA" sz="2600" dirty="0">
                <a:latin typeface="Gill Sans" charset="0"/>
                <a:cs typeface="Gill Sans" charset="0"/>
                <a:sym typeface="Wingdings"/>
              </a:rPr>
              <a:t>= 25 </a:t>
            </a:r>
            <a:r>
              <a:rPr lang="en-CA" sz="2600" dirty="0" err="1">
                <a:latin typeface="Gill Sans" charset="0"/>
                <a:cs typeface="Gill Sans" charset="0"/>
                <a:sym typeface="Wingdings"/>
              </a:rPr>
              <a:t>ms</a:t>
            </a:r>
            <a:endParaRPr lang="en-CA" sz="2600" dirty="0">
              <a:latin typeface="Gill Sans" charset="0"/>
              <a:cs typeface="Gill Sans" charset="0"/>
              <a:sym typeface="Wingdings"/>
            </a:endParaRPr>
          </a:p>
          <a:p>
            <a:pPr marL="417927" indent="-417927" eaLnBrk="1" hangingPunct="1">
              <a:spcAft>
                <a:spcPts val="0"/>
              </a:spcAft>
              <a:buFont typeface="Arial"/>
              <a:buChar char="•"/>
            </a:pPr>
            <a:r>
              <a:rPr lang="en-CA" sz="2600" dirty="0">
                <a:latin typeface="Gill Sans" charset="0"/>
                <a:cs typeface="Gill Sans" charset="0"/>
                <a:sym typeface="Wingdings"/>
              </a:rPr>
              <a:t>α</a:t>
            </a:r>
            <a:r>
              <a:rPr lang="en-CA" sz="2600" baseline="-25000" dirty="0">
                <a:latin typeface="Gill Sans" charset="0"/>
                <a:cs typeface="Gill Sans" charset="0"/>
                <a:sym typeface="Wingdings"/>
              </a:rPr>
              <a:t>excitation</a:t>
            </a:r>
            <a:r>
              <a:rPr lang="en-CA" sz="2600" dirty="0">
                <a:latin typeface="Gill Sans" charset="0"/>
                <a:cs typeface="Gill Sans" charset="0"/>
                <a:sym typeface="Wingdings"/>
              </a:rPr>
              <a:t> = 7°</a:t>
            </a:r>
          </a:p>
          <a:p>
            <a:pPr marL="417927" indent="-417927" eaLnBrk="1" hangingPunct="1">
              <a:spcAft>
                <a:spcPts val="0"/>
              </a:spcAft>
              <a:buFont typeface="Arial"/>
              <a:buChar char="•"/>
            </a:pPr>
            <a:r>
              <a:rPr lang="en-CA" sz="2600" dirty="0">
                <a:latin typeface="Gill Sans" charset="0"/>
                <a:cs typeface="Gill Sans" charset="0"/>
                <a:sym typeface="Wingdings"/>
              </a:rPr>
              <a:t>Gaussian-</a:t>
            </a:r>
            <a:r>
              <a:rPr lang="en-CA" sz="2600" dirty="0" err="1">
                <a:latin typeface="Gill Sans" charset="0"/>
                <a:cs typeface="Gill Sans" charset="0"/>
                <a:sym typeface="Wingdings"/>
              </a:rPr>
              <a:t>Hanning</a:t>
            </a:r>
            <a:r>
              <a:rPr lang="en-CA" sz="2600" dirty="0">
                <a:latin typeface="Gill Sans" charset="0"/>
                <a:cs typeface="Gill Sans" charset="0"/>
                <a:sym typeface="Wingdings"/>
              </a:rPr>
              <a:t> MT pulses</a:t>
            </a:r>
          </a:p>
          <a:p>
            <a:pPr marL="1097057" lvl="1" indent="-417927" eaLnBrk="1" hangingPunct="1">
              <a:spcAft>
                <a:spcPts val="0"/>
              </a:spcAft>
              <a:buFont typeface="Arial"/>
              <a:buChar char="•"/>
            </a:pPr>
            <a:r>
              <a:rPr lang="en-CA" sz="2600" dirty="0">
                <a:latin typeface="Gill Sans" charset="0"/>
                <a:cs typeface="Gill Sans" charset="0"/>
                <a:sym typeface="Wingdings"/>
              </a:rPr>
              <a:t>Pulse duration =10.2 </a:t>
            </a:r>
            <a:r>
              <a:rPr lang="en-CA" sz="2600" dirty="0" err="1">
                <a:latin typeface="Gill Sans" charset="0"/>
                <a:cs typeface="Gill Sans" charset="0"/>
                <a:sym typeface="Wingdings"/>
              </a:rPr>
              <a:t>ms</a:t>
            </a:r>
            <a:endParaRPr lang="en-CA" sz="2600" dirty="0">
              <a:latin typeface="Gill Sans" charset="0"/>
              <a:cs typeface="Gill Sans" charset="0"/>
              <a:sym typeface="Wingdings"/>
            </a:endParaRPr>
          </a:p>
          <a:p>
            <a:pPr marL="1097057" lvl="1" indent="-417927" eaLnBrk="1" hangingPunct="1">
              <a:spcAft>
                <a:spcPts val="0"/>
              </a:spcAft>
              <a:buFont typeface="Arial"/>
              <a:buChar char="•"/>
            </a:pPr>
            <a:r>
              <a:rPr lang="en-CA" sz="2600" dirty="0">
                <a:latin typeface="Gill Sans" charset="0"/>
                <a:cs typeface="Gill Sans" charset="0"/>
                <a:sym typeface="Wingdings"/>
              </a:rPr>
              <a:t>α</a:t>
            </a:r>
            <a:r>
              <a:rPr lang="en-CA" sz="2600" baseline="-25000" dirty="0">
                <a:latin typeface="Gill Sans" charset="0"/>
                <a:cs typeface="Gill Sans" charset="0"/>
                <a:sym typeface="Wingdings"/>
              </a:rPr>
              <a:t>MT</a:t>
            </a:r>
            <a:r>
              <a:rPr lang="en-CA" sz="2600" dirty="0">
                <a:latin typeface="Gill Sans" charset="0"/>
                <a:cs typeface="Gill Sans" charset="0"/>
                <a:sym typeface="Wingdings"/>
              </a:rPr>
              <a:t> = 142° and 426°</a:t>
            </a:r>
          </a:p>
          <a:p>
            <a:pPr marL="1097057" lvl="1" indent="-417927" eaLnBrk="1" hangingPunct="1">
              <a:spcAft>
                <a:spcPts val="914"/>
              </a:spcAft>
              <a:buFont typeface="Arial"/>
              <a:buChar char="•"/>
            </a:pPr>
            <a:r>
              <a:rPr lang="en-CA" sz="2600" dirty="0">
                <a:latin typeface="Gill Sans" charset="0"/>
                <a:cs typeface="Gill Sans" charset="0"/>
                <a:sym typeface="Wingdings"/>
              </a:rPr>
              <a:t>Off-resonance </a:t>
            </a:r>
            <a:r>
              <a:rPr lang="en-CA" sz="2600" dirty="0" smtClean="0">
                <a:latin typeface="Gill Sans" charset="0"/>
                <a:cs typeface="Gill Sans" charset="0"/>
                <a:sym typeface="Wingdings"/>
              </a:rPr>
              <a:t>frequencies (</a:t>
            </a:r>
            <a:r>
              <a:rPr lang="en-CA" sz="2600" dirty="0">
                <a:latin typeface="Gill Sans" charset="0"/>
                <a:cs typeface="Gill Sans" charset="0"/>
                <a:sym typeface="Wingdings"/>
              </a:rPr>
              <a:t>for each </a:t>
            </a:r>
            <a:r>
              <a:rPr lang="en-CA" sz="2600" dirty="0" smtClean="0">
                <a:latin typeface="Gill Sans" charset="0"/>
                <a:cs typeface="Gill Sans" charset="0"/>
                <a:sym typeface="Wingdings"/>
              </a:rPr>
              <a:t>α</a:t>
            </a:r>
            <a:r>
              <a:rPr lang="en-CA" sz="2600" baseline="-25000" dirty="0" smtClean="0">
                <a:latin typeface="Gill Sans" charset="0"/>
                <a:cs typeface="Gill Sans" charset="0"/>
                <a:sym typeface="Wingdings"/>
              </a:rPr>
              <a:t>MT</a:t>
            </a:r>
            <a:r>
              <a:rPr lang="en-CA" sz="2600" dirty="0" smtClean="0">
                <a:latin typeface="Gill Sans" charset="0"/>
                <a:cs typeface="Gill Sans" charset="0"/>
                <a:sym typeface="Wingdings"/>
              </a:rPr>
              <a:t>)</a:t>
            </a:r>
            <a:r>
              <a:rPr lang="en-CA" sz="2600" dirty="0" smtClean="0">
                <a:latin typeface="Gill Sans" charset="0"/>
                <a:cs typeface="Gill Sans" charset="0"/>
                <a:sym typeface="Wingdings"/>
              </a:rPr>
              <a:t> </a:t>
            </a:r>
            <a:r>
              <a:rPr lang="en-CA" sz="2600" dirty="0">
                <a:latin typeface="Gill Sans" charset="0"/>
                <a:cs typeface="Gill Sans" charset="0"/>
                <a:sym typeface="Wingdings"/>
              </a:rPr>
              <a:t>= 423.9 Hz, 1,087.5 Hz, 2,731.6 Hz, 6,861.6 Hz, and 17,235.4 </a:t>
            </a:r>
            <a:r>
              <a:rPr lang="en-CA" sz="2600" dirty="0" smtClean="0">
                <a:latin typeface="Gill Sans" charset="0"/>
                <a:cs typeface="Gill Sans" charset="0"/>
                <a:sym typeface="Wingdings"/>
              </a:rPr>
              <a:t>Hz.</a:t>
            </a:r>
            <a:endParaRPr lang="en-CA" sz="2600" b="1" dirty="0">
              <a:latin typeface="Gill Sans" charset="0"/>
              <a:cs typeface="Gill Sans" charset="0"/>
            </a:endParaRPr>
          </a:p>
          <a:p>
            <a:pPr eaLnBrk="1" hangingPunct="1">
              <a:spcAft>
                <a:spcPts val="0"/>
              </a:spcAft>
            </a:pPr>
            <a:r>
              <a:rPr lang="en-CA" sz="2700" b="1" dirty="0">
                <a:latin typeface="Gill Sans" charset="0"/>
                <a:cs typeface="Gill Sans" charset="0"/>
              </a:rPr>
              <a:t>Data Fitting</a:t>
            </a:r>
          </a:p>
          <a:p>
            <a:pPr marL="417927" indent="-417927" eaLnBrk="1" hangingPunct="1">
              <a:spcAft>
                <a:spcPts val="0"/>
              </a:spcAft>
              <a:buFont typeface="Arial"/>
              <a:buChar char="•"/>
            </a:pPr>
            <a:r>
              <a:rPr lang="en-CA" sz="2700" dirty="0">
                <a:latin typeface="Gill Sans"/>
                <a:cs typeface="Gill Sans"/>
              </a:rPr>
              <a:t>The qMT signal was subsequently fitted</a:t>
            </a:r>
            <a:r>
              <a:rPr lang="en-CA" sz="2700" baseline="30000" dirty="0">
                <a:latin typeface="Gill Sans"/>
                <a:cs typeface="Gill Sans"/>
              </a:rPr>
              <a:t>5</a:t>
            </a:r>
            <a:r>
              <a:rPr lang="en-CA" sz="2700" dirty="0">
                <a:latin typeface="Gill Sans"/>
                <a:cs typeface="Gill Sans"/>
              </a:rPr>
              <a:t> for 10,000 B</a:t>
            </a:r>
            <a:r>
              <a:rPr lang="en-CA" sz="2700" baseline="-25000" dirty="0">
                <a:latin typeface="Gill Sans"/>
                <a:cs typeface="Gill Sans"/>
              </a:rPr>
              <a:t>1</a:t>
            </a:r>
            <a:r>
              <a:rPr lang="en-CA" sz="2700" dirty="0">
                <a:latin typeface="Gill Sans"/>
                <a:cs typeface="Gill Sans"/>
              </a:rPr>
              <a:t> and </a:t>
            </a:r>
            <a:r>
              <a:rPr lang="en-CA" sz="2600" dirty="0">
                <a:latin typeface="Gill Sans"/>
                <a:cs typeface="Gill Sans"/>
              </a:rPr>
              <a:t>T</a:t>
            </a:r>
            <a:r>
              <a:rPr lang="en-CA" sz="2600" baseline="-25000" dirty="0">
                <a:latin typeface="Gill Sans"/>
                <a:cs typeface="Gill Sans"/>
              </a:rPr>
              <a:t>1 </a:t>
            </a:r>
            <a:r>
              <a:rPr lang="en-CA" sz="2600" dirty="0">
                <a:latin typeface="Gill Sans"/>
                <a:cs typeface="Gill Sans"/>
              </a:rPr>
              <a:t>value combinations.</a:t>
            </a:r>
          </a:p>
          <a:p>
            <a:pPr marL="1097057" lvl="1" indent="-417927" eaLnBrk="1" hangingPunct="1">
              <a:spcAft>
                <a:spcPts val="0"/>
              </a:spcAft>
              <a:buFont typeface="Arial"/>
              <a:buChar char="•"/>
            </a:pPr>
            <a:r>
              <a:rPr lang="en-CA" sz="2600" dirty="0">
                <a:latin typeface="Gill Sans"/>
                <a:cs typeface="Gill Sans"/>
              </a:rPr>
              <a:t>T</a:t>
            </a:r>
            <a:r>
              <a:rPr lang="en-CA" sz="2600" baseline="-25000" dirty="0">
                <a:latin typeface="Gill Sans"/>
                <a:cs typeface="Gill Sans"/>
              </a:rPr>
              <a:t>1</a:t>
            </a:r>
            <a:r>
              <a:rPr lang="en-CA" sz="2600" dirty="0">
                <a:latin typeface="Gill Sans"/>
                <a:cs typeface="Gill Sans"/>
              </a:rPr>
              <a:t> varied independently of B</a:t>
            </a:r>
            <a:r>
              <a:rPr lang="en-CA" sz="2600" baseline="-25000" dirty="0">
                <a:latin typeface="Gill Sans"/>
                <a:cs typeface="Gill Sans"/>
              </a:rPr>
              <a:t>1 </a:t>
            </a:r>
            <a:r>
              <a:rPr lang="en-CA" sz="2600" dirty="0">
                <a:latin typeface="Gill Sans"/>
                <a:cs typeface="Gill Sans"/>
              </a:rPr>
              <a:t>for this </a:t>
            </a:r>
            <a:r>
              <a:rPr lang="en-CA" sz="2600" dirty="0" smtClean="0">
                <a:latin typeface="Gill Sans"/>
                <a:cs typeface="Gill Sans"/>
              </a:rPr>
              <a:t>step (</a:t>
            </a:r>
            <a:r>
              <a:rPr lang="en-CA" sz="2600" dirty="0">
                <a:latin typeface="Gill Sans"/>
                <a:cs typeface="Gill Sans"/>
              </a:rPr>
              <a:t>without any assumptions on the measurement method.).</a:t>
            </a:r>
          </a:p>
          <a:p>
            <a:pPr marL="1097057" lvl="1" indent="-417927" eaLnBrk="1" hangingPunct="1">
              <a:spcAft>
                <a:spcPts val="0"/>
              </a:spcAft>
              <a:buFont typeface="Arial"/>
              <a:buChar char="•"/>
            </a:pPr>
            <a:r>
              <a:rPr lang="en-CA" sz="2600" dirty="0">
                <a:latin typeface="Gill Sans"/>
                <a:cs typeface="Gill Sans"/>
              </a:rPr>
              <a:t>100 B</a:t>
            </a:r>
            <a:r>
              <a:rPr lang="en-CA" sz="2600" baseline="-25000" dirty="0">
                <a:latin typeface="Gill Sans"/>
                <a:cs typeface="Gill Sans"/>
              </a:rPr>
              <a:t>1</a:t>
            </a:r>
            <a:r>
              <a:rPr lang="en-CA" sz="2600" dirty="0">
                <a:latin typeface="Gill Sans"/>
                <a:cs typeface="Gill Sans"/>
              </a:rPr>
              <a:t> values between 0.5 to 2  (B</a:t>
            </a:r>
            <a:r>
              <a:rPr lang="en-CA" sz="2600" baseline="-25000" dirty="0">
                <a:latin typeface="Gill Sans"/>
                <a:cs typeface="Gill Sans"/>
              </a:rPr>
              <a:t>1,true </a:t>
            </a:r>
            <a:r>
              <a:rPr lang="en-CA" sz="2600" dirty="0">
                <a:latin typeface="Gill Sans"/>
                <a:cs typeface="Gill Sans"/>
              </a:rPr>
              <a:t>= 1).</a:t>
            </a:r>
          </a:p>
          <a:p>
            <a:pPr marL="1097057" lvl="1" indent="-417927" eaLnBrk="1" hangingPunct="1">
              <a:spcAft>
                <a:spcPts val="0"/>
              </a:spcAft>
              <a:buFont typeface="Arial"/>
              <a:buChar char="•"/>
            </a:pPr>
            <a:r>
              <a:rPr lang="en-CA" sz="2600" dirty="0">
                <a:latin typeface="Gill Sans"/>
                <a:cs typeface="Gill Sans"/>
              </a:rPr>
              <a:t>100 T</a:t>
            </a:r>
            <a:r>
              <a:rPr lang="en-CA" sz="2600" baseline="-25000" dirty="0">
                <a:latin typeface="Gill Sans"/>
                <a:cs typeface="Gill Sans"/>
              </a:rPr>
              <a:t>1</a:t>
            </a:r>
            <a:r>
              <a:rPr lang="en-CA" sz="2600" dirty="0">
                <a:latin typeface="Gill Sans"/>
                <a:cs typeface="Gill Sans"/>
              </a:rPr>
              <a:t> value between 0.1 s to 4 s (T</a:t>
            </a:r>
            <a:r>
              <a:rPr lang="en-CA" sz="2600" baseline="-25000" dirty="0">
                <a:latin typeface="Gill Sans"/>
                <a:cs typeface="Gill Sans"/>
              </a:rPr>
              <a:t>1,true</a:t>
            </a:r>
            <a:r>
              <a:rPr lang="en-CA" sz="2600" dirty="0">
                <a:latin typeface="Gill Sans"/>
                <a:cs typeface="Gill Sans"/>
              </a:rPr>
              <a:t> = 0.9 s). </a:t>
            </a:r>
            <a:endParaRPr lang="en-US" sz="2600" dirty="0">
              <a:latin typeface="Gill Sans"/>
              <a:cs typeface="Gill Sans"/>
            </a:endParaRPr>
          </a:p>
          <a:p>
            <a:pPr marL="417927" indent="-417927" eaLnBrk="1" hangingPunct="1">
              <a:spcAft>
                <a:spcPts val="0"/>
              </a:spcAft>
              <a:buFont typeface="Arial"/>
              <a:buChar char="•"/>
            </a:pPr>
            <a:r>
              <a:rPr lang="en-US" sz="2600" dirty="0">
                <a:latin typeface="Gill Sans"/>
                <a:cs typeface="Gill Sans"/>
              </a:rPr>
              <a:t>qMT was also fitted using T</a:t>
            </a:r>
            <a:r>
              <a:rPr lang="en-US" sz="2600" baseline="-25000" dirty="0">
                <a:latin typeface="Gill Sans"/>
                <a:cs typeface="Gill Sans"/>
              </a:rPr>
              <a:t>1</a:t>
            </a:r>
            <a:r>
              <a:rPr lang="en-US" sz="2600" dirty="0">
                <a:latin typeface="Gill Sans"/>
                <a:cs typeface="Gill Sans"/>
              </a:rPr>
              <a:t> from simulated VFA signals</a:t>
            </a:r>
            <a:r>
              <a:rPr lang="en-US" sz="2600" baseline="30000" dirty="0">
                <a:latin typeface="Gill Sans"/>
                <a:cs typeface="Gill Sans"/>
              </a:rPr>
              <a:t>1</a:t>
            </a:r>
            <a:r>
              <a:rPr lang="en-US" sz="2600" dirty="0">
                <a:latin typeface="Gill Sans"/>
                <a:cs typeface="Gill Sans"/>
              </a:rPr>
              <a:t>:</a:t>
            </a:r>
          </a:p>
          <a:p>
            <a:pPr marL="1097057" lvl="1" indent="-417927" eaLnBrk="1" hangingPunct="1">
              <a:spcAft>
                <a:spcPts val="0"/>
              </a:spcAft>
              <a:buFont typeface="Arial"/>
              <a:buChar char="•"/>
            </a:pPr>
            <a:r>
              <a:rPr lang="en-US" sz="2600" dirty="0">
                <a:latin typeface="Gill Sans"/>
                <a:cs typeface="Gill Sans"/>
              </a:rPr>
              <a:t>TR =25 </a:t>
            </a:r>
            <a:r>
              <a:rPr lang="en-US" sz="2600" dirty="0" err="1">
                <a:latin typeface="Gill Sans"/>
                <a:cs typeface="Gill Sans"/>
              </a:rPr>
              <a:t>ms</a:t>
            </a:r>
            <a:r>
              <a:rPr lang="en-US" sz="2600" dirty="0">
                <a:latin typeface="Gill Sans"/>
                <a:cs typeface="Gill Sans"/>
              </a:rPr>
              <a:t>, α = 3° and 20°, T</a:t>
            </a:r>
            <a:r>
              <a:rPr lang="en-US" sz="2600" baseline="-25000" dirty="0">
                <a:latin typeface="Gill Sans"/>
                <a:cs typeface="Gill Sans"/>
              </a:rPr>
              <a:t>1</a:t>
            </a:r>
            <a:r>
              <a:rPr lang="en-US" sz="2600" dirty="0">
                <a:latin typeface="Gill Sans"/>
                <a:cs typeface="Gill Sans"/>
              </a:rPr>
              <a:t> = T</a:t>
            </a:r>
            <a:r>
              <a:rPr lang="en-US" sz="2600" baseline="-25000" dirty="0">
                <a:latin typeface="Gill Sans"/>
                <a:cs typeface="Gill Sans"/>
              </a:rPr>
              <a:t>1,true</a:t>
            </a:r>
            <a:r>
              <a:rPr lang="en-US" sz="2600" dirty="0">
                <a:latin typeface="Gill Sans"/>
                <a:cs typeface="Gill Sans"/>
              </a:rPr>
              <a:t>. </a:t>
            </a:r>
          </a:p>
          <a:p>
            <a:pPr marL="1097057" lvl="1" indent="-417927" eaLnBrk="1" hangingPunct="1">
              <a:spcAft>
                <a:spcPts val="0"/>
              </a:spcAft>
              <a:buFont typeface="Arial"/>
              <a:buChar char="•"/>
            </a:pPr>
            <a:r>
              <a:rPr lang="en-US" sz="2600" dirty="0">
                <a:latin typeface="Gill Sans"/>
                <a:cs typeface="Gill Sans"/>
              </a:rPr>
              <a:t>T</a:t>
            </a:r>
            <a:r>
              <a:rPr lang="en-US" sz="2600" baseline="-25000" dirty="0">
                <a:latin typeface="Gill Sans"/>
                <a:cs typeface="Gill Sans"/>
              </a:rPr>
              <a:t>1</a:t>
            </a:r>
            <a:r>
              <a:rPr lang="en-US" sz="2600" dirty="0">
                <a:latin typeface="Gill Sans"/>
                <a:cs typeface="Gill Sans"/>
              </a:rPr>
              <a:t> values were fitted from the VFA data using each B</a:t>
            </a:r>
            <a:r>
              <a:rPr lang="en-US" sz="2600" baseline="-25000" dirty="0">
                <a:latin typeface="Gill Sans"/>
                <a:cs typeface="Gill Sans"/>
              </a:rPr>
              <a:t>1</a:t>
            </a:r>
            <a:r>
              <a:rPr lang="en-US" sz="2600" dirty="0">
                <a:latin typeface="Gill Sans"/>
                <a:cs typeface="Gill Sans"/>
              </a:rPr>
              <a:t> error value. </a:t>
            </a:r>
            <a:endParaRPr lang="en-CA" sz="2600" dirty="0">
              <a:latin typeface="Gill Sans"/>
              <a:cs typeface="Gill Sans"/>
            </a:endParaRPr>
          </a:p>
        </p:txBody>
      </p:sp>
      <p:sp>
        <p:nvSpPr>
          <p:cNvPr id="39" name="Rectangle 38"/>
          <p:cNvSpPr/>
          <p:nvPr/>
        </p:nvSpPr>
        <p:spPr>
          <a:xfrm>
            <a:off x="925163" y="16755894"/>
            <a:ext cx="9231086" cy="985265"/>
          </a:xfrm>
          <a:prstGeom prst="rect">
            <a:avLst/>
          </a:prstGeom>
          <a:solidFill>
            <a:srgbClr val="D09A8F"/>
          </a:solidFill>
          <a:ln w="127000">
            <a:solidFill>
              <a:srgbClr val="D09A8F"/>
            </a:solidFill>
          </a:ln>
          <a:effectLst/>
        </p:spPr>
        <p:style>
          <a:lnRef idx="1">
            <a:schemeClr val="accent1"/>
          </a:lnRef>
          <a:fillRef idx="3">
            <a:schemeClr val="accent1"/>
          </a:fillRef>
          <a:effectRef idx="2">
            <a:schemeClr val="accent1"/>
          </a:effectRef>
          <a:fontRef idx="minor">
            <a:schemeClr val="lt1"/>
          </a:fontRef>
        </p:style>
        <p:txBody>
          <a:bodyPr lIns="83585" tIns="41793" rIns="83585" bIns="41793" anchor="ctr"/>
          <a:lstStyle/>
          <a:p>
            <a:pPr algn="ctr">
              <a:defRPr/>
            </a:pPr>
            <a:endParaRPr lang="en-US"/>
          </a:p>
        </p:txBody>
      </p:sp>
      <p:sp>
        <p:nvSpPr>
          <p:cNvPr id="13336" name="TextBox 4"/>
          <p:cNvSpPr txBox="1">
            <a:spLocks noChangeArrowheads="1"/>
          </p:cNvSpPr>
          <p:nvPr/>
        </p:nvSpPr>
        <p:spPr bwMode="auto">
          <a:xfrm>
            <a:off x="994913" y="16896652"/>
            <a:ext cx="9183747" cy="703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3585" tIns="41793" rIns="83585" bIns="41793">
            <a:spAutoFit/>
          </a:bodyPr>
          <a:lstStyle>
            <a:lvl1pPr eaLnBrk="0" hangingPunct="0">
              <a:defRPr sz="9700">
                <a:solidFill>
                  <a:schemeClr val="tx1"/>
                </a:solidFill>
                <a:latin typeface="Times New Roman" charset="0"/>
                <a:ea typeface="ＭＳ Ｐゴシック" charset="0"/>
                <a:cs typeface="ＭＳ Ｐゴシック" charset="0"/>
              </a:defRPr>
            </a:lvl1pPr>
            <a:lvl2pPr marL="742950" indent="-285750" eaLnBrk="0" hangingPunct="0">
              <a:defRPr sz="9700">
                <a:solidFill>
                  <a:schemeClr val="tx1"/>
                </a:solidFill>
                <a:latin typeface="Times New Roman" charset="0"/>
                <a:ea typeface="ＭＳ Ｐゴシック" charset="0"/>
              </a:defRPr>
            </a:lvl2pPr>
            <a:lvl3pPr marL="1143000" indent="-228600" eaLnBrk="0" hangingPunct="0">
              <a:defRPr sz="9700">
                <a:solidFill>
                  <a:schemeClr val="tx1"/>
                </a:solidFill>
                <a:latin typeface="Times New Roman" charset="0"/>
                <a:ea typeface="ＭＳ Ｐゴシック" charset="0"/>
              </a:defRPr>
            </a:lvl3pPr>
            <a:lvl4pPr marL="1600200" indent="-228600" eaLnBrk="0" hangingPunct="0">
              <a:defRPr sz="9700">
                <a:solidFill>
                  <a:schemeClr val="tx1"/>
                </a:solidFill>
                <a:latin typeface="Times New Roman" charset="0"/>
                <a:ea typeface="ＭＳ Ｐゴシック" charset="0"/>
              </a:defRPr>
            </a:lvl4pPr>
            <a:lvl5pPr marL="2057400" indent="-228600" eaLnBrk="0" hangingPunct="0">
              <a:defRPr sz="97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97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97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97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9700">
                <a:solidFill>
                  <a:schemeClr val="tx1"/>
                </a:solidFill>
                <a:latin typeface="Times New Roman" charset="0"/>
                <a:ea typeface="ＭＳ Ｐゴシック" charset="0"/>
              </a:defRPr>
            </a:lvl9pPr>
          </a:lstStyle>
          <a:p>
            <a:pPr algn="ctr" eaLnBrk="1" hangingPunct="1"/>
            <a:r>
              <a:rPr lang="en-CA" sz="4000" b="1" dirty="0">
                <a:latin typeface="Gill Sans" charset="0"/>
                <a:cs typeface="Gill Sans" charset="0"/>
              </a:rPr>
              <a:t>Methods</a:t>
            </a:r>
            <a:endParaRPr lang="en-US" sz="4000" b="1" dirty="0">
              <a:latin typeface="Gill Sans" charset="0"/>
              <a:cs typeface="Gill Sans" charset="0"/>
            </a:endParaRPr>
          </a:p>
        </p:txBody>
      </p:sp>
      <p:sp>
        <p:nvSpPr>
          <p:cNvPr id="13349" name="TextBox 71"/>
          <p:cNvSpPr txBox="1">
            <a:spLocks noChangeArrowheads="1"/>
          </p:cNvSpPr>
          <p:nvPr/>
        </p:nvSpPr>
        <p:spPr bwMode="auto">
          <a:xfrm>
            <a:off x="22671315" y="30856666"/>
            <a:ext cx="9405257" cy="675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3585" tIns="41793" rIns="83585" bIns="41793">
            <a:spAutoFit/>
          </a:bodyPr>
          <a:lstStyle>
            <a:lvl1pPr eaLnBrk="0" hangingPunct="0">
              <a:defRPr sz="9700">
                <a:solidFill>
                  <a:schemeClr val="tx1"/>
                </a:solidFill>
                <a:latin typeface="Times New Roman" charset="0"/>
                <a:ea typeface="ＭＳ Ｐゴシック" charset="0"/>
                <a:cs typeface="ＭＳ Ｐゴシック" charset="0"/>
              </a:defRPr>
            </a:lvl1pPr>
            <a:lvl2pPr marL="742950" indent="-285750" eaLnBrk="0" hangingPunct="0">
              <a:defRPr sz="9700">
                <a:solidFill>
                  <a:schemeClr val="tx1"/>
                </a:solidFill>
                <a:latin typeface="Times New Roman" charset="0"/>
                <a:ea typeface="ＭＳ Ｐゴシック" charset="0"/>
              </a:defRPr>
            </a:lvl2pPr>
            <a:lvl3pPr marL="1143000" indent="-228600" eaLnBrk="0" hangingPunct="0">
              <a:defRPr sz="9700">
                <a:solidFill>
                  <a:schemeClr val="tx1"/>
                </a:solidFill>
                <a:latin typeface="Times New Roman" charset="0"/>
                <a:ea typeface="ＭＳ Ｐゴシック" charset="0"/>
              </a:defRPr>
            </a:lvl3pPr>
            <a:lvl4pPr marL="1600200" indent="-228600" eaLnBrk="0" hangingPunct="0">
              <a:defRPr sz="9700">
                <a:solidFill>
                  <a:schemeClr val="tx1"/>
                </a:solidFill>
                <a:latin typeface="Times New Roman" charset="0"/>
                <a:ea typeface="ＭＳ Ｐゴシック" charset="0"/>
              </a:defRPr>
            </a:lvl4pPr>
            <a:lvl5pPr marL="2057400" indent="-228600" eaLnBrk="0" hangingPunct="0">
              <a:defRPr sz="97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97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97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97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9700">
                <a:solidFill>
                  <a:schemeClr val="tx1"/>
                </a:solidFill>
                <a:latin typeface="Times New Roman" charset="0"/>
                <a:ea typeface="ＭＳ Ｐゴシック" charset="0"/>
              </a:defRPr>
            </a:lvl9pPr>
          </a:lstStyle>
          <a:p>
            <a:pPr algn="ctr" eaLnBrk="1" hangingPunct="1"/>
            <a:r>
              <a:rPr lang="en-CA" sz="3800" b="1" dirty="0">
                <a:latin typeface="Gill Sans" charset="0"/>
                <a:cs typeface="Gill Sans" charset="0"/>
              </a:rPr>
              <a:t>Contact: </a:t>
            </a:r>
            <a:r>
              <a:rPr lang="en-CA" sz="3800" dirty="0">
                <a:latin typeface="Gill Sans" charset="0"/>
                <a:cs typeface="Gill Sans" charset="0"/>
              </a:rPr>
              <a:t>mathieu.boudreau2@mail.mcgill.ca</a:t>
            </a:r>
            <a:endParaRPr lang="en-US" sz="3800" dirty="0">
              <a:latin typeface="Gill Sans" charset="0"/>
              <a:cs typeface="Gill Sans" charset="0"/>
            </a:endParaRPr>
          </a:p>
        </p:txBody>
      </p:sp>
      <p:sp>
        <p:nvSpPr>
          <p:cNvPr id="13350" name="TextBox 11"/>
          <p:cNvSpPr txBox="1">
            <a:spLocks noChangeArrowheads="1"/>
          </p:cNvSpPr>
          <p:nvPr/>
        </p:nvSpPr>
        <p:spPr bwMode="auto">
          <a:xfrm>
            <a:off x="10885716" y="30392238"/>
            <a:ext cx="11205028" cy="219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3585" tIns="41793" rIns="83585" bIns="41793">
            <a:spAutoFit/>
          </a:bodyPr>
          <a:lstStyle>
            <a:lvl1pPr eaLnBrk="0" hangingPunct="0">
              <a:defRPr sz="9700">
                <a:solidFill>
                  <a:schemeClr val="tx1"/>
                </a:solidFill>
                <a:latin typeface="Times New Roman" charset="0"/>
                <a:ea typeface="ＭＳ Ｐゴシック" charset="0"/>
                <a:cs typeface="ＭＳ Ｐゴシック" charset="0"/>
              </a:defRPr>
            </a:lvl1pPr>
            <a:lvl2pPr marL="742950" indent="-285750" eaLnBrk="0" hangingPunct="0">
              <a:defRPr sz="9700">
                <a:solidFill>
                  <a:schemeClr val="tx1"/>
                </a:solidFill>
                <a:latin typeface="Times New Roman" charset="0"/>
                <a:ea typeface="ＭＳ Ｐゴシック" charset="0"/>
              </a:defRPr>
            </a:lvl2pPr>
            <a:lvl3pPr marL="1143000" indent="-228600" eaLnBrk="0" hangingPunct="0">
              <a:defRPr sz="9700">
                <a:solidFill>
                  <a:schemeClr val="tx1"/>
                </a:solidFill>
                <a:latin typeface="Times New Roman" charset="0"/>
                <a:ea typeface="ＭＳ Ｐゴシック" charset="0"/>
              </a:defRPr>
            </a:lvl3pPr>
            <a:lvl4pPr marL="1600200" indent="-228600" eaLnBrk="0" hangingPunct="0">
              <a:defRPr sz="9700">
                <a:solidFill>
                  <a:schemeClr val="tx1"/>
                </a:solidFill>
                <a:latin typeface="Times New Roman" charset="0"/>
                <a:ea typeface="ＭＳ Ｐゴシック" charset="0"/>
              </a:defRPr>
            </a:lvl4pPr>
            <a:lvl5pPr marL="2057400" indent="-228600" eaLnBrk="0" hangingPunct="0">
              <a:defRPr sz="97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97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97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97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9700">
                <a:solidFill>
                  <a:schemeClr val="tx1"/>
                </a:solidFill>
                <a:latin typeface="Times New Roman" charset="0"/>
                <a:ea typeface="ＭＳ Ｐゴシック" charset="0"/>
              </a:defRPr>
            </a:lvl9pPr>
          </a:lstStyle>
          <a:p>
            <a:pPr algn="just" eaLnBrk="1" hangingPunct="1"/>
            <a:r>
              <a:rPr lang="en-CA" sz="2700" b="1" dirty="0">
                <a:latin typeface="Gill Sans" charset="0"/>
                <a:cs typeface="Gill Sans" charset="0"/>
              </a:rPr>
              <a:t>Acknowledgments: </a:t>
            </a:r>
            <a:r>
              <a:rPr lang="en-CA" sz="2700" dirty="0">
                <a:latin typeface="Gill Sans" charset="0"/>
                <a:cs typeface="Gill Sans" charset="0"/>
              </a:rPr>
              <a:t>This work was funded by the Natural Sciences and Engineering Research Council’s Doctoral Alexander Graham Bell Canada Graduate Scholarship (M.B.), and grant funding was provided by the Canadian Institutes of Health Research.</a:t>
            </a:r>
            <a:endParaRPr lang="en-US" sz="2700" b="1" dirty="0">
              <a:solidFill>
                <a:srgbClr val="FF0000"/>
              </a:solidFill>
              <a:latin typeface="Gill Sans" charset="0"/>
              <a:cs typeface="Gill Sans" charset="0"/>
            </a:endParaRPr>
          </a:p>
          <a:p>
            <a:pPr eaLnBrk="1" hangingPunct="1"/>
            <a:endParaRPr lang="en-US" sz="2700" dirty="0"/>
          </a:p>
        </p:txBody>
      </p:sp>
      <p:sp>
        <p:nvSpPr>
          <p:cNvPr id="49" name="Rectangle 48"/>
          <p:cNvSpPr/>
          <p:nvPr/>
        </p:nvSpPr>
        <p:spPr>
          <a:xfrm>
            <a:off x="10891471" y="7037152"/>
            <a:ext cx="11095027" cy="10258615"/>
          </a:xfrm>
          <a:prstGeom prst="rect">
            <a:avLst/>
          </a:prstGeom>
          <a:solidFill>
            <a:schemeClr val="bg1"/>
          </a:solidFill>
          <a:ln w="127000">
            <a:solidFill>
              <a:srgbClr val="D09A8F"/>
            </a:solidFill>
          </a:ln>
          <a:effectLst/>
        </p:spPr>
        <p:style>
          <a:lnRef idx="1">
            <a:schemeClr val="accent1"/>
          </a:lnRef>
          <a:fillRef idx="3">
            <a:schemeClr val="accent1"/>
          </a:fillRef>
          <a:effectRef idx="2">
            <a:schemeClr val="accent1"/>
          </a:effectRef>
          <a:fontRef idx="minor">
            <a:schemeClr val="lt1"/>
          </a:fontRef>
        </p:style>
        <p:txBody>
          <a:bodyPr lIns="83585" tIns="41793" rIns="83585" bIns="41793" numCol="3" anchor="ctr"/>
          <a:lstStyle/>
          <a:p>
            <a:pPr algn="ctr">
              <a:defRPr/>
            </a:pPr>
            <a:endParaRPr lang="en-US"/>
          </a:p>
        </p:txBody>
      </p:sp>
      <p:sp>
        <p:nvSpPr>
          <p:cNvPr id="55" name="Rectangle 54"/>
          <p:cNvSpPr/>
          <p:nvPr/>
        </p:nvSpPr>
        <p:spPr>
          <a:xfrm>
            <a:off x="10891471" y="6685271"/>
            <a:ext cx="11095027" cy="985265"/>
          </a:xfrm>
          <a:prstGeom prst="rect">
            <a:avLst/>
          </a:prstGeom>
          <a:solidFill>
            <a:srgbClr val="D09A8F"/>
          </a:solidFill>
          <a:ln w="127000">
            <a:solidFill>
              <a:srgbClr val="D09A8F"/>
            </a:solidFill>
          </a:ln>
          <a:effectLst/>
        </p:spPr>
        <p:style>
          <a:lnRef idx="1">
            <a:schemeClr val="accent1"/>
          </a:lnRef>
          <a:fillRef idx="3">
            <a:schemeClr val="accent1"/>
          </a:fillRef>
          <a:effectRef idx="2">
            <a:schemeClr val="accent1"/>
          </a:effectRef>
          <a:fontRef idx="minor">
            <a:schemeClr val="lt1"/>
          </a:fontRef>
        </p:style>
        <p:txBody>
          <a:bodyPr lIns="83585" tIns="41793" rIns="83585" bIns="41793" anchor="ctr"/>
          <a:lstStyle/>
          <a:p>
            <a:pPr algn="ctr">
              <a:defRPr/>
            </a:pPr>
            <a:endParaRPr lang="en-US"/>
          </a:p>
        </p:txBody>
      </p:sp>
      <p:sp>
        <p:nvSpPr>
          <p:cNvPr id="56" name="TextBox 4"/>
          <p:cNvSpPr txBox="1">
            <a:spLocks noChangeArrowheads="1"/>
          </p:cNvSpPr>
          <p:nvPr/>
        </p:nvSpPr>
        <p:spPr bwMode="auto">
          <a:xfrm>
            <a:off x="10891471" y="6783488"/>
            <a:ext cx="11095027" cy="703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3585" tIns="41793" rIns="83585" bIns="41793">
            <a:spAutoFit/>
          </a:bodyPr>
          <a:lstStyle>
            <a:lvl1pPr eaLnBrk="0" hangingPunct="0">
              <a:defRPr sz="9700">
                <a:solidFill>
                  <a:schemeClr val="tx1"/>
                </a:solidFill>
                <a:latin typeface="Times New Roman" charset="0"/>
                <a:ea typeface="ＭＳ Ｐゴシック" charset="0"/>
                <a:cs typeface="ＭＳ Ｐゴシック" charset="0"/>
              </a:defRPr>
            </a:lvl1pPr>
            <a:lvl2pPr marL="742950" indent="-285750" eaLnBrk="0" hangingPunct="0">
              <a:defRPr sz="9700">
                <a:solidFill>
                  <a:schemeClr val="tx1"/>
                </a:solidFill>
                <a:latin typeface="Times New Roman" charset="0"/>
                <a:ea typeface="ＭＳ Ｐゴシック" charset="0"/>
              </a:defRPr>
            </a:lvl2pPr>
            <a:lvl3pPr marL="1143000" indent="-228600" eaLnBrk="0" hangingPunct="0">
              <a:defRPr sz="9700">
                <a:solidFill>
                  <a:schemeClr val="tx1"/>
                </a:solidFill>
                <a:latin typeface="Times New Roman" charset="0"/>
                <a:ea typeface="ＭＳ Ｐゴシック" charset="0"/>
              </a:defRPr>
            </a:lvl3pPr>
            <a:lvl4pPr marL="1600200" indent="-228600" eaLnBrk="0" hangingPunct="0">
              <a:defRPr sz="9700">
                <a:solidFill>
                  <a:schemeClr val="tx1"/>
                </a:solidFill>
                <a:latin typeface="Times New Roman" charset="0"/>
                <a:ea typeface="ＭＳ Ｐゴシック" charset="0"/>
              </a:defRPr>
            </a:lvl4pPr>
            <a:lvl5pPr marL="2057400" indent="-228600" eaLnBrk="0" hangingPunct="0">
              <a:defRPr sz="97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97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97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97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9700">
                <a:solidFill>
                  <a:schemeClr val="tx1"/>
                </a:solidFill>
                <a:latin typeface="Times New Roman" charset="0"/>
                <a:ea typeface="ＭＳ Ｐゴシック" charset="0"/>
              </a:defRPr>
            </a:lvl9pPr>
          </a:lstStyle>
          <a:p>
            <a:pPr algn="ctr" eaLnBrk="1" hangingPunct="1"/>
            <a:r>
              <a:rPr lang="en-CA" sz="4000" b="1" dirty="0">
                <a:latin typeface="Gill Sans" charset="0"/>
                <a:cs typeface="Gill Sans" charset="0"/>
              </a:rPr>
              <a:t>Results – B</a:t>
            </a:r>
            <a:r>
              <a:rPr lang="en-CA" sz="4000" b="1" baseline="-25000" dirty="0">
                <a:latin typeface="Gill Sans" charset="0"/>
                <a:cs typeface="Gill Sans" charset="0"/>
              </a:rPr>
              <a:t>1</a:t>
            </a:r>
            <a:r>
              <a:rPr lang="en-CA" sz="4000" b="1" dirty="0">
                <a:latin typeface="Gill Sans" charset="0"/>
                <a:cs typeface="Gill Sans" charset="0"/>
              </a:rPr>
              <a:t> vs. T</a:t>
            </a:r>
            <a:r>
              <a:rPr lang="en-CA" sz="4000" b="1" baseline="-25000" dirty="0">
                <a:latin typeface="Gill Sans" charset="0"/>
                <a:cs typeface="Gill Sans" charset="0"/>
              </a:rPr>
              <a:t>1</a:t>
            </a:r>
            <a:endParaRPr lang="en-US" sz="4000" b="1" dirty="0">
              <a:latin typeface="Gill Sans" charset="0"/>
              <a:cs typeface="Gill Sans" charset="0"/>
            </a:endParaRPr>
          </a:p>
        </p:txBody>
      </p:sp>
      <p:sp>
        <p:nvSpPr>
          <p:cNvPr id="64" name="Rectangle 63"/>
          <p:cNvSpPr/>
          <p:nvPr/>
        </p:nvSpPr>
        <p:spPr>
          <a:xfrm>
            <a:off x="22671317" y="14721305"/>
            <a:ext cx="9353313" cy="7681496"/>
          </a:xfrm>
          <a:prstGeom prst="rect">
            <a:avLst/>
          </a:prstGeom>
          <a:solidFill>
            <a:schemeClr val="bg1"/>
          </a:solidFill>
          <a:ln w="127000">
            <a:solidFill>
              <a:srgbClr val="D09A8F"/>
            </a:solidFill>
          </a:ln>
          <a:effectLst/>
        </p:spPr>
        <p:style>
          <a:lnRef idx="1">
            <a:schemeClr val="accent1"/>
          </a:lnRef>
          <a:fillRef idx="3">
            <a:schemeClr val="accent1"/>
          </a:fillRef>
          <a:effectRef idx="2">
            <a:schemeClr val="accent1"/>
          </a:effectRef>
          <a:fontRef idx="minor">
            <a:schemeClr val="lt1"/>
          </a:fontRef>
        </p:style>
        <p:txBody>
          <a:bodyPr lIns="83585" tIns="41793" rIns="83585" bIns="41793" anchor="ctr"/>
          <a:lstStyle/>
          <a:p>
            <a:pPr algn="ctr">
              <a:defRPr/>
            </a:pPr>
            <a:endParaRPr lang="en-US" dirty="0"/>
          </a:p>
        </p:txBody>
      </p:sp>
      <p:sp>
        <p:nvSpPr>
          <p:cNvPr id="69" name="Rectangle 68"/>
          <p:cNvSpPr/>
          <p:nvPr/>
        </p:nvSpPr>
        <p:spPr>
          <a:xfrm>
            <a:off x="22671317" y="14369419"/>
            <a:ext cx="9353313" cy="985265"/>
          </a:xfrm>
          <a:prstGeom prst="rect">
            <a:avLst/>
          </a:prstGeom>
          <a:solidFill>
            <a:srgbClr val="D09A8F"/>
          </a:solidFill>
          <a:ln w="127000">
            <a:solidFill>
              <a:srgbClr val="D09A8F"/>
            </a:solidFill>
          </a:ln>
          <a:effectLst/>
        </p:spPr>
        <p:style>
          <a:lnRef idx="1">
            <a:schemeClr val="accent1"/>
          </a:lnRef>
          <a:fillRef idx="3">
            <a:schemeClr val="accent1"/>
          </a:fillRef>
          <a:effectRef idx="2">
            <a:schemeClr val="accent1"/>
          </a:effectRef>
          <a:fontRef idx="minor">
            <a:schemeClr val="lt1"/>
          </a:fontRef>
        </p:style>
        <p:txBody>
          <a:bodyPr lIns="83585" tIns="41793" rIns="83585" bIns="41793" anchor="ctr"/>
          <a:lstStyle/>
          <a:p>
            <a:pPr algn="ctr">
              <a:defRPr/>
            </a:pPr>
            <a:endParaRPr lang="en-US"/>
          </a:p>
        </p:txBody>
      </p:sp>
      <p:sp>
        <p:nvSpPr>
          <p:cNvPr id="70" name="TextBox 4"/>
          <p:cNvSpPr txBox="1">
            <a:spLocks noChangeArrowheads="1"/>
          </p:cNvSpPr>
          <p:nvPr/>
        </p:nvSpPr>
        <p:spPr bwMode="auto">
          <a:xfrm>
            <a:off x="22671317" y="14510176"/>
            <a:ext cx="9353313" cy="703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3585" tIns="41793" rIns="83585" bIns="41793">
            <a:spAutoFit/>
          </a:bodyPr>
          <a:lstStyle>
            <a:lvl1pPr eaLnBrk="0" hangingPunct="0">
              <a:defRPr sz="9700">
                <a:solidFill>
                  <a:schemeClr val="tx1"/>
                </a:solidFill>
                <a:latin typeface="Times New Roman" charset="0"/>
                <a:ea typeface="ＭＳ Ｐゴシック" charset="0"/>
                <a:cs typeface="ＭＳ Ｐゴシック" charset="0"/>
              </a:defRPr>
            </a:lvl1pPr>
            <a:lvl2pPr marL="742950" indent="-285750" eaLnBrk="0" hangingPunct="0">
              <a:defRPr sz="9700">
                <a:solidFill>
                  <a:schemeClr val="tx1"/>
                </a:solidFill>
                <a:latin typeface="Times New Roman" charset="0"/>
                <a:ea typeface="ＭＳ Ｐゴシック" charset="0"/>
              </a:defRPr>
            </a:lvl2pPr>
            <a:lvl3pPr marL="1143000" indent="-228600" eaLnBrk="0" hangingPunct="0">
              <a:defRPr sz="9700">
                <a:solidFill>
                  <a:schemeClr val="tx1"/>
                </a:solidFill>
                <a:latin typeface="Times New Roman" charset="0"/>
                <a:ea typeface="ＭＳ Ｐゴシック" charset="0"/>
              </a:defRPr>
            </a:lvl3pPr>
            <a:lvl4pPr marL="1600200" indent="-228600" eaLnBrk="0" hangingPunct="0">
              <a:defRPr sz="9700">
                <a:solidFill>
                  <a:schemeClr val="tx1"/>
                </a:solidFill>
                <a:latin typeface="Times New Roman" charset="0"/>
                <a:ea typeface="ＭＳ Ｐゴシック" charset="0"/>
              </a:defRPr>
            </a:lvl4pPr>
            <a:lvl5pPr marL="2057400" indent="-228600" eaLnBrk="0" hangingPunct="0">
              <a:defRPr sz="97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97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97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97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9700">
                <a:solidFill>
                  <a:schemeClr val="tx1"/>
                </a:solidFill>
                <a:latin typeface="Times New Roman" charset="0"/>
                <a:ea typeface="ＭＳ Ｐゴシック" charset="0"/>
              </a:defRPr>
            </a:lvl9pPr>
          </a:lstStyle>
          <a:p>
            <a:pPr algn="ctr" eaLnBrk="1" hangingPunct="1"/>
            <a:r>
              <a:rPr lang="en-CA" sz="4000" b="1" dirty="0">
                <a:latin typeface="Gill Sans" charset="0"/>
                <a:cs typeface="Gill Sans" charset="0"/>
              </a:rPr>
              <a:t>Discussion</a:t>
            </a:r>
            <a:endParaRPr lang="en-US" sz="4000" b="1" dirty="0">
              <a:latin typeface="Gill Sans" charset="0"/>
              <a:cs typeface="Gill Sans" charset="0"/>
            </a:endParaRPr>
          </a:p>
        </p:txBody>
      </p:sp>
      <p:sp>
        <p:nvSpPr>
          <p:cNvPr id="48" name="Rectangle 47"/>
          <p:cNvSpPr/>
          <p:nvPr/>
        </p:nvSpPr>
        <p:spPr>
          <a:xfrm>
            <a:off x="10885718" y="18514011"/>
            <a:ext cx="11095027" cy="10871951"/>
          </a:xfrm>
          <a:prstGeom prst="rect">
            <a:avLst/>
          </a:prstGeom>
          <a:solidFill>
            <a:schemeClr val="bg1"/>
          </a:solidFill>
          <a:ln w="127000">
            <a:solidFill>
              <a:srgbClr val="D09A8F"/>
            </a:solidFill>
          </a:ln>
          <a:effectLst/>
        </p:spPr>
        <p:style>
          <a:lnRef idx="1">
            <a:schemeClr val="accent1"/>
          </a:lnRef>
          <a:fillRef idx="3">
            <a:schemeClr val="accent1"/>
          </a:fillRef>
          <a:effectRef idx="2">
            <a:schemeClr val="accent1"/>
          </a:effectRef>
          <a:fontRef idx="minor">
            <a:schemeClr val="lt1"/>
          </a:fontRef>
        </p:style>
        <p:txBody>
          <a:bodyPr lIns="83585" tIns="41793" rIns="83585" bIns="41793" anchor="ctr"/>
          <a:lstStyle/>
          <a:p>
            <a:pPr algn="ctr">
              <a:defRPr/>
            </a:pPr>
            <a:endParaRPr lang="en-US"/>
          </a:p>
        </p:txBody>
      </p:sp>
      <p:sp>
        <p:nvSpPr>
          <p:cNvPr id="53" name="Rectangle 52"/>
          <p:cNvSpPr/>
          <p:nvPr/>
        </p:nvSpPr>
        <p:spPr>
          <a:xfrm>
            <a:off x="10885718" y="18162126"/>
            <a:ext cx="11095027" cy="985265"/>
          </a:xfrm>
          <a:prstGeom prst="rect">
            <a:avLst/>
          </a:prstGeom>
          <a:solidFill>
            <a:srgbClr val="D09A8F"/>
          </a:solidFill>
          <a:ln w="127000">
            <a:solidFill>
              <a:srgbClr val="D09A8F"/>
            </a:solidFill>
          </a:ln>
          <a:effectLst/>
        </p:spPr>
        <p:style>
          <a:lnRef idx="1">
            <a:schemeClr val="accent1"/>
          </a:lnRef>
          <a:fillRef idx="3">
            <a:schemeClr val="accent1"/>
          </a:fillRef>
          <a:effectRef idx="2">
            <a:schemeClr val="accent1"/>
          </a:effectRef>
          <a:fontRef idx="minor">
            <a:schemeClr val="lt1"/>
          </a:fontRef>
        </p:style>
        <p:txBody>
          <a:bodyPr lIns="83585" tIns="41793" rIns="83585" bIns="41793" anchor="ctr"/>
          <a:lstStyle/>
          <a:p>
            <a:pPr algn="ctr">
              <a:defRPr/>
            </a:pPr>
            <a:endParaRPr lang="en-US"/>
          </a:p>
        </p:txBody>
      </p:sp>
      <p:sp>
        <p:nvSpPr>
          <p:cNvPr id="54" name="TextBox 4"/>
          <p:cNvSpPr txBox="1">
            <a:spLocks noChangeArrowheads="1"/>
          </p:cNvSpPr>
          <p:nvPr/>
        </p:nvSpPr>
        <p:spPr bwMode="auto">
          <a:xfrm>
            <a:off x="10885718" y="18239535"/>
            <a:ext cx="11095027" cy="703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3585" tIns="41793" rIns="83585" bIns="41793">
            <a:spAutoFit/>
          </a:bodyPr>
          <a:lstStyle>
            <a:lvl1pPr eaLnBrk="0" hangingPunct="0">
              <a:defRPr sz="9700">
                <a:solidFill>
                  <a:schemeClr val="tx1"/>
                </a:solidFill>
                <a:latin typeface="Times New Roman" charset="0"/>
                <a:ea typeface="ＭＳ Ｐゴシック" charset="0"/>
                <a:cs typeface="ＭＳ Ｐゴシック" charset="0"/>
              </a:defRPr>
            </a:lvl1pPr>
            <a:lvl2pPr marL="742950" indent="-285750" eaLnBrk="0" hangingPunct="0">
              <a:defRPr sz="9700">
                <a:solidFill>
                  <a:schemeClr val="tx1"/>
                </a:solidFill>
                <a:latin typeface="Times New Roman" charset="0"/>
                <a:ea typeface="ＭＳ Ｐゴシック" charset="0"/>
              </a:defRPr>
            </a:lvl2pPr>
            <a:lvl3pPr marL="1143000" indent="-228600" eaLnBrk="0" hangingPunct="0">
              <a:defRPr sz="9700">
                <a:solidFill>
                  <a:schemeClr val="tx1"/>
                </a:solidFill>
                <a:latin typeface="Times New Roman" charset="0"/>
                <a:ea typeface="ＭＳ Ｐゴシック" charset="0"/>
              </a:defRPr>
            </a:lvl3pPr>
            <a:lvl4pPr marL="1600200" indent="-228600" eaLnBrk="0" hangingPunct="0">
              <a:defRPr sz="9700">
                <a:solidFill>
                  <a:schemeClr val="tx1"/>
                </a:solidFill>
                <a:latin typeface="Times New Roman" charset="0"/>
                <a:ea typeface="ＭＳ Ｐゴシック" charset="0"/>
              </a:defRPr>
            </a:lvl4pPr>
            <a:lvl5pPr marL="2057400" indent="-228600" eaLnBrk="0" hangingPunct="0">
              <a:defRPr sz="97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97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97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97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9700">
                <a:solidFill>
                  <a:schemeClr val="tx1"/>
                </a:solidFill>
                <a:latin typeface="Times New Roman" charset="0"/>
                <a:ea typeface="ＭＳ Ｐゴシック" charset="0"/>
              </a:defRPr>
            </a:lvl9pPr>
          </a:lstStyle>
          <a:p>
            <a:pPr algn="ctr" eaLnBrk="1" hangingPunct="1"/>
            <a:r>
              <a:rPr lang="en-CA" sz="4000" b="1" dirty="0">
                <a:latin typeface="Gill Sans" charset="0"/>
                <a:cs typeface="Gill Sans" charset="0"/>
              </a:rPr>
              <a:t>Results – VFA vs. IR</a:t>
            </a:r>
            <a:endParaRPr lang="en-US" sz="4000" b="1" dirty="0">
              <a:latin typeface="Gill Sans" charset="0"/>
              <a:cs typeface="Gill Sans" charset="0"/>
            </a:endParaRPr>
          </a:p>
        </p:txBody>
      </p:sp>
      <p:sp>
        <p:nvSpPr>
          <p:cNvPr id="59" name="Rectangle 58"/>
          <p:cNvSpPr/>
          <p:nvPr/>
        </p:nvSpPr>
        <p:spPr>
          <a:xfrm>
            <a:off x="22671317" y="7031142"/>
            <a:ext cx="9353313" cy="6502365"/>
          </a:xfrm>
          <a:prstGeom prst="rect">
            <a:avLst/>
          </a:prstGeom>
          <a:solidFill>
            <a:schemeClr val="bg1"/>
          </a:solidFill>
          <a:ln w="127000">
            <a:solidFill>
              <a:srgbClr val="D09A8F"/>
            </a:solidFill>
          </a:ln>
          <a:effectLst/>
        </p:spPr>
        <p:style>
          <a:lnRef idx="1">
            <a:schemeClr val="accent1"/>
          </a:lnRef>
          <a:fillRef idx="3">
            <a:schemeClr val="accent1"/>
          </a:fillRef>
          <a:effectRef idx="2">
            <a:schemeClr val="accent1"/>
          </a:effectRef>
          <a:fontRef idx="minor">
            <a:schemeClr val="lt1"/>
          </a:fontRef>
        </p:style>
        <p:txBody>
          <a:bodyPr lIns="83585" tIns="41793" rIns="83585" bIns="41793" anchor="ctr"/>
          <a:lstStyle/>
          <a:p>
            <a:pPr algn="ctr">
              <a:defRPr/>
            </a:pPr>
            <a:endParaRPr lang="en-US"/>
          </a:p>
        </p:txBody>
      </p:sp>
      <p:sp>
        <p:nvSpPr>
          <p:cNvPr id="63" name="Rectangle 62"/>
          <p:cNvSpPr/>
          <p:nvPr/>
        </p:nvSpPr>
        <p:spPr>
          <a:xfrm>
            <a:off x="22671317" y="6679262"/>
            <a:ext cx="9353313" cy="985265"/>
          </a:xfrm>
          <a:prstGeom prst="rect">
            <a:avLst/>
          </a:prstGeom>
          <a:solidFill>
            <a:srgbClr val="D09A8F"/>
          </a:solidFill>
          <a:ln w="127000">
            <a:solidFill>
              <a:srgbClr val="D09A8F"/>
            </a:solidFill>
          </a:ln>
          <a:effectLst/>
        </p:spPr>
        <p:style>
          <a:lnRef idx="1">
            <a:schemeClr val="accent1"/>
          </a:lnRef>
          <a:fillRef idx="3">
            <a:schemeClr val="accent1"/>
          </a:fillRef>
          <a:effectRef idx="2">
            <a:schemeClr val="accent1"/>
          </a:effectRef>
          <a:fontRef idx="minor">
            <a:schemeClr val="lt1"/>
          </a:fontRef>
        </p:style>
        <p:txBody>
          <a:bodyPr lIns="83585" tIns="41793" rIns="83585" bIns="41793" anchor="ctr"/>
          <a:lstStyle/>
          <a:p>
            <a:pPr algn="ctr">
              <a:defRPr/>
            </a:pPr>
            <a:endParaRPr lang="en-US"/>
          </a:p>
        </p:txBody>
      </p:sp>
      <p:sp>
        <p:nvSpPr>
          <p:cNvPr id="65" name="TextBox 4"/>
          <p:cNvSpPr txBox="1">
            <a:spLocks noChangeArrowheads="1"/>
          </p:cNvSpPr>
          <p:nvPr/>
        </p:nvSpPr>
        <p:spPr bwMode="auto">
          <a:xfrm>
            <a:off x="22671317" y="6783488"/>
            <a:ext cx="9353313" cy="703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3585" tIns="41793" rIns="83585" bIns="41793">
            <a:spAutoFit/>
          </a:bodyPr>
          <a:lstStyle>
            <a:lvl1pPr eaLnBrk="0" hangingPunct="0">
              <a:defRPr sz="9700">
                <a:solidFill>
                  <a:schemeClr val="tx1"/>
                </a:solidFill>
                <a:latin typeface="Times New Roman" charset="0"/>
                <a:ea typeface="ＭＳ Ｐゴシック" charset="0"/>
                <a:cs typeface="ＭＳ Ｐゴシック" charset="0"/>
              </a:defRPr>
            </a:lvl1pPr>
            <a:lvl2pPr marL="742950" indent="-285750" eaLnBrk="0" hangingPunct="0">
              <a:defRPr sz="9700">
                <a:solidFill>
                  <a:schemeClr val="tx1"/>
                </a:solidFill>
                <a:latin typeface="Times New Roman" charset="0"/>
                <a:ea typeface="ＭＳ Ｐゴシック" charset="0"/>
              </a:defRPr>
            </a:lvl2pPr>
            <a:lvl3pPr marL="1143000" indent="-228600" eaLnBrk="0" hangingPunct="0">
              <a:defRPr sz="9700">
                <a:solidFill>
                  <a:schemeClr val="tx1"/>
                </a:solidFill>
                <a:latin typeface="Times New Roman" charset="0"/>
                <a:ea typeface="ＭＳ Ｐゴシック" charset="0"/>
              </a:defRPr>
            </a:lvl3pPr>
            <a:lvl4pPr marL="1600200" indent="-228600" eaLnBrk="0" hangingPunct="0">
              <a:defRPr sz="9700">
                <a:solidFill>
                  <a:schemeClr val="tx1"/>
                </a:solidFill>
                <a:latin typeface="Times New Roman" charset="0"/>
                <a:ea typeface="ＭＳ Ｐゴシック" charset="0"/>
              </a:defRPr>
            </a:lvl4pPr>
            <a:lvl5pPr marL="2057400" indent="-228600" eaLnBrk="0" hangingPunct="0">
              <a:defRPr sz="97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97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97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97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9700">
                <a:solidFill>
                  <a:schemeClr val="tx1"/>
                </a:solidFill>
                <a:latin typeface="Times New Roman" charset="0"/>
                <a:ea typeface="ＭＳ Ｐゴシック" charset="0"/>
              </a:defRPr>
            </a:lvl9pPr>
          </a:lstStyle>
          <a:p>
            <a:pPr algn="ctr" eaLnBrk="1" hangingPunct="1"/>
            <a:r>
              <a:rPr lang="en-CA" sz="4000" b="1" dirty="0">
                <a:latin typeface="Gill Sans" charset="0"/>
                <a:cs typeface="Gill Sans" charset="0"/>
              </a:rPr>
              <a:t>Results</a:t>
            </a:r>
            <a:endParaRPr lang="en-US" sz="4000" b="1" dirty="0">
              <a:latin typeface="Gill Sans" charset="0"/>
              <a:cs typeface="Gill Sans" charset="0"/>
            </a:endParaRPr>
          </a:p>
        </p:txBody>
      </p:sp>
      <p:sp>
        <p:nvSpPr>
          <p:cNvPr id="127" name="TextBox 11"/>
          <p:cNvSpPr txBox="1">
            <a:spLocks noChangeArrowheads="1"/>
          </p:cNvSpPr>
          <p:nvPr/>
        </p:nvSpPr>
        <p:spPr bwMode="auto">
          <a:xfrm>
            <a:off x="11095431" y="27503963"/>
            <a:ext cx="10797199" cy="1772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3585" tIns="41793" rIns="83585" bIns="41793">
            <a:spAutoFit/>
          </a:bodyPr>
          <a:lstStyle>
            <a:lvl1pPr eaLnBrk="0" hangingPunct="0">
              <a:defRPr sz="9700">
                <a:solidFill>
                  <a:schemeClr val="tx1"/>
                </a:solidFill>
                <a:latin typeface="Times New Roman" charset="0"/>
                <a:ea typeface="ＭＳ Ｐゴシック" charset="0"/>
                <a:cs typeface="ＭＳ Ｐゴシック" charset="0"/>
              </a:defRPr>
            </a:lvl1pPr>
            <a:lvl2pPr marL="742950" indent="-285750" eaLnBrk="0" hangingPunct="0">
              <a:defRPr sz="9700">
                <a:solidFill>
                  <a:schemeClr val="tx1"/>
                </a:solidFill>
                <a:latin typeface="Times New Roman" charset="0"/>
                <a:ea typeface="ＭＳ Ｐゴシック" charset="0"/>
              </a:defRPr>
            </a:lvl2pPr>
            <a:lvl3pPr marL="1143000" indent="-228600" eaLnBrk="0" hangingPunct="0">
              <a:defRPr sz="9700">
                <a:solidFill>
                  <a:schemeClr val="tx1"/>
                </a:solidFill>
                <a:latin typeface="Times New Roman" charset="0"/>
                <a:ea typeface="ＭＳ Ｐゴシック" charset="0"/>
              </a:defRPr>
            </a:lvl3pPr>
            <a:lvl4pPr marL="1600200" indent="-228600" eaLnBrk="0" hangingPunct="0">
              <a:defRPr sz="9700">
                <a:solidFill>
                  <a:schemeClr val="tx1"/>
                </a:solidFill>
                <a:latin typeface="Times New Roman" charset="0"/>
                <a:ea typeface="ＭＳ Ｐゴシック" charset="0"/>
              </a:defRPr>
            </a:lvl4pPr>
            <a:lvl5pPr marL="2057400" indent="-228600" eaLnBrk="0" hangingPunct="0">
              <a:defRPr sz="97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97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97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97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9700">
                <a:solidFill>
                  <a:schemeClr val="tx1"/>
                </a:solidFill>
                <a:latin typeface="Times New Roman" charset="0"/>
                <a:ea typeface="ＭＳ Ｐゴシック" charset="0"/>
              </a:defRPr>
            </a:lvl9pPr>
          </a:lstStyle>
          <a:p>
            <a:pPr eaLnBrk="1" hangingPunct="1"/>
            <a:r>
              <a:rPr lang="en-CA" sz="2700" b="1" dirty="0">
                <a:latin typeface="Gill Sans"/>
                <a:cs typeface="Gill Sans"/>
              </a:rPr>
              <a:t>Figure 2</a:t>
            </a:r>
            <a:r>
              <a:rPr lang="en-CA" sz="2700" dirty="0">
                <a:latin typeface="Gill Sans"/>
                <a:cs typeface="Gill Sans"/>
              </a:rPr>
              <a:t>. Percent error in fitted qMT parameters for a range of B</a:t>
            </a:r>
            <a:r>
              <a:rPr lang="en-CA" sz="2700" baseline="-25000" dirty="0">
                <a:latin typeface="Gill Sans"/>
                <a:cs typeface="Gill Sans"/>
              </a:rPr>
              <a:t>1</a:t>
            </a:r>
            <a:r>
              <a:rPr lang="en-CA" sz="2700" dirty="0">
                <a:latin typeface="Gill Sans"/>
                <a:cs typeface="Gill Sans"/>
              </a:rPr>
              <a:t> errors (a – pool size ratio (F), b – magnetization exchange rate (</a:t>
            </a:r>
            <a:r>
              <a:rPr lang="en-CA" sz="2700" dirty="0" err="1">
                <a:latin typeface="Gill Sans"/>
                <a:cs typeface="Gill Sans"/>
              </a:rPr>
              <a:t>kf</a:t>
            </a:r>
            <a:r>
              <a:rPr lang="en-CA" sz="2700" dirty="0">
                <a:latin typeface="Gill Sans"/>
                <a:cs typeface="Gill Sans"/>
              </a:rPr>
              <a:t>), c – free pool T2 (T2f), d – restricted pool T2 (T2r)). See solid and dashed lines in Fig. 1 for the B</a:t>
            </a:r>
            <a:r>
              <a:rPr lang="en-CA" sz="2700" baseline="-25000" dirty="0">
                <a:latin typeface="Gill Sans"/>
                <a:cs typeface="Gill Sans"/>
              </a:rPr>
              <a:t>1</a:t>
            </a:r>
            <a:r>
              <a:rPr lang="en-CA" sz="2700" dirty="0">
                <a:latin typeface="Gill Sans"/>
                <a:cs typeface="Gill Sans"/>
              </a:rPr>
              <a:t>-dependence </a:t>
            </a:r>
            <a:r>
              <a:rPr lang="en-CA" sz="2700" dirty="0" smtClean="0">
                <a:latin typeface="Gill Sans"/>
                <a:cs typeface="Gill Sans"/>
              </a:rPr>
              <a:t>of </a:t>
            </a:r>
            <a:r>
              <a:rPr lang="en-CA" sz="2700" dirty="0">
                <a:latin typeface="Gill Sans"/>
                <a:cs typeface="Gill Sans"/>
              </a:rPr>
              <a:t>VFA (solid) and IR (dashed) T</a:t>
            </a:r>
            <a:r>
              <a:rPr lang="en-CA" sz="2700" baseline="-25000" dirty="0">
                <a:latin typeface="Gill Sans"/>
                <a:cs typeface="Gill Sans"/>
              </a:rPr>
              <a:t>1</a:t>
            </a:r>
            <a:r>
              <a:rPr lang="en-CA" sz="2700" dirty="0">
                <a:latin typeface="Gill Sans"/>
                <a:cs typeface="Gill Sans"/>
              </a:rPr>
              <a:t>.</a:t>
            </a:r>
            <a:endParaRPr lang="en-US" sz="2700" dirty="0">
              <a:latin typeface="Gill Sans"/>
              <a:cs typeface="Gill Sans"/>
            </a:endParaRPr>
          </a:p>
        </p:txBody>
      </p:sp>
      <p:sp>
        <p:nvSpPr>
          <p:cNvPr id="76" name="TextBox 11"/>
          <p:cNvSpPr txBox="1">
            <a:spLocks noChangeArrowheads="1"/>
          </p:cNvSpPr>
          <p:nvPr/>
        </p:nvSpPr>
        <p:spPr bwMode="auto">
          <a:xfrm>
            <a:off x="23077714" y="7916502"/>
            <a:ext cx="8476342" cy="548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3585" tIns="41793" rIns="83585" bIns="41793">
            <a:spAutoFit/>
          </a:bodyPr>
          <a:lstStyle>
            <a:lvl1pPr eaLnBrk="0" hangingPunct="0">
              <a:defRPr sz="9700">
                <a:solidFill>
                  <a:schemeClr val="tx1"/>
                </a:solidFill>
                <a:latin typeface="Times New Roman" charset="0"/>
                <a:ea typeface="ＭＳ Ｐゴシック" charset="0"/>
                <a:cs typeface="ＭＳ Ｐゴシック" charset="0"/>
              </a:defRPr>
            </a:lvl1pPr>
            <a:lvl2pPr marL="742950" indent="-285750" eaLnBrk="0" hangingPunct="0">
              <a:defRPr sz="9700">
                <a:solidFill>
                  <a:schemeClr val="tx1"/>
                </a:solidFill>
                <a:latin typeface="Times New Roman" charset="0"/>
                <a:ea typeface="ＭＳ Ｐゴシック" charset="0"/>
              </a:defRPr>
            </a:lvl2pPr>
            <a:lvl3pPr marL="1143000" indent="-228600" eaLnBrk="0" hangingPunct="0">
              <a:defRPr sz="9700">
                <a:solidFill>
                  <a:schemeClr val="tx1"/>
                </a:solidFill>
                <a:latin typeface="Times New Roman" charset="0"/>
                <a:ea typeface="ＭＳ Ｐゴシック" charset="0"/>
              </a:defRPr>
            </a:lvl3pPr>
            <a:lvl4pPr marL="1600200" indent="-228600" eaLnBrk="0" hangingPunct="0">
              <a:defRPr sz="9700">
                <a:solidFill>
                  <a:schemeClr val="tx1"/>
                </a:solidFill>
                <a:latin typeface="Times New Roman" charset="0"/>
                <a:ea typeface="ＭＳ Ｐゴシック" charset="0"/>
              </a:defRPr>
            </a:lvl4pPr>
            <a:lvl5pPr marL="2057400" indent="-228600" eaLnBrk="0" hangingPunct="0">
              <a:defRPr sz="97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97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97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97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9700">
                <a:solidFill>
                  <a:schemeClr val="tx1"/>
                </a:solidFill>
                <a:latin typeface="Times New Roman" charset="0"/>
                <a:ea typeface="ＭＳ Ｐゴシック" charset="0"/>
              </a:defRPr>
            </a:lvl9pPr>
          </a:lstStyle>
          <a:p>
            <a:pPr marL="417927" indent="-417927" eaLnBrk="1" hangingPunct="1">
              <a:buFont typeface="Arial"/>
              <a:buChar char="•"/>
            </a:pPr>
            <a:r>
              <a:rPr lang="en-US" sz="2700" dirty="0">
                <a:latin typeface="Gill Sans"/>
                <a:cs typeface="Gill Sans"/>
              </a:rPr>
              <a:t>The superimposed lines in Fig. 1 show the range of errors in the fitted pool-size ratio F using a B</a:t>
            </a:r>
            <a:r>
              <a:rPr lang="en-US" sz="2700" baseline="-25000" dirty="0">
                <a:latin typeface="Gill Sans"/>
                <a:cs typeface="Gill Sans"/>
              </a:rPr>
              <a:t>1</a:t>
            </a:r>
            <a:r>
              <a:rPr lang="en-US" sz="2700" dirty="0">
                <a:latin typeface="Gill Sans"/>
                <a:cs typeface="Gill Sans"/>
              </a:rPr>
              <a:t>-independent T</a:t>
            </a:r>
            <a:r>
              <a:rPr lang="en-US" sz="2700" baseline="-25000" dirty="0">
                <a:latin typeface="Gill Sans"/>
                <a:cs typeface="Gill Sans"/>
              </a:rPr>
              <a:t>1</a:t>
            </a:r>
            <a:r>
              <a:rPr lang="en-US" sz="2700" dirty="0">
                <a:latin typeface="Gill Sans"/>
                <a:cs typeface="Gill Sans"/>
              </a:rPr>
              <a:t> method (e.g. IR) (solid line), and from VFA T</a:t>
            </a:r>
            <a:r>
              <a:rPr lang="en-US" sz="2700" baseline="-25000" dirty="0">
                <a:latin typeface="Gill Sans"/>
                <a:cs typeface="Gill Sans"/>
              </a:rPr>
              <a:t>1</a:t>
            </a:r>
            <a:r>
              <a:rPr lang="en-US" sz="2700" dirty="0">
                <a:latin typeface="Gill Sans"/>
                <a:cs typeface="Gill Sans"/>
              </a:rPr>
              <a:t> mapping (dashed line). </a:t>
            </a:r>
          </a:p>
          <a:p>
            <a:pPr marL="417927" indent="-417927" eaLnBrk="1" hangingPunct="1">
              <a:buFont typeface="Arial"/>
              <a:buChar char="•"/>
            </a:pPr>
            <a:r>
              <a:rPr lang="en-US" sz="2700" dirty="0">
                <a:latin typeface="Gill Sans"/>
                <a:cs typeface="Gill Sans"/>
              </a:rPr>
              <a:t>Figure 2 </a:t>
            </a:r>
            <a:r>
              <a:rPr lang="en-US" sz="2700" dirty="0" smtClean="0">
                <a:latin typeface="Gill Sans"/>
                <a:cs typeface="Gill Sans"/>
              </a:rPr>
              <a:t>shows </a:t>
            </a:r>
            <a:r>
              <a:rPr lang="en-US" sz="2700" dirty="0">
                <a:latin typeface="Gill Sans"/>
                <a:cs typeface="Gill Sans"/>
              </a:rPr>
              <a:t>the errors in fitted qMT parameters (F, </a:t>
            </a:r>
            <a:r>
              <a:rPr lang="en-US" sz="2700" dirty="0" err="1">
                <a:latin typeface="Gill Sans"/>
                <a:cs typeface="Gill Sans"/>
              </a:rPr>
              <a:t>kf</a:t>
            </a:r>
            <a:r>
              <a:rPr lang="en-US" sz="2700" dirty="0">
                <a:latin typeface="Gill Sans"/>
                <a:cs typeface="Gill Sans"/>
              </a:rPr>
              <a:t>, T2f, T2r) using B</a:t>
            </a:r>
            <a:r>
              <a:rPr lang="en-US" sz="2700" baseline="-25000" dirty="0">
                <a:latin typeface="Gill Sans"/>
                <a:cs typeface="Gill Sans"/>
              </a:rPr>
              <a:t>1</a:t>
            </a:r>
            <a:r>
              <a:rPr lang="en-US" sz="2700" dirty="0">
                <a:latin typeface="Gill Sans"/>
                <a:cs typeface="Gill Sans"/>
              </a:rPr>
              <a:t>-independent (IR) and VFA-measured T</a:t>
            </a:r>
            <a:r>
              <a:rPr lang="en-US" sz="2700" baseline="-25000" dirty="0">
                <a:latin typeface="Gill Sans"/>
                <a:cs typeface="Gill Sans"/>
              </a:rPr>
              <a:t>1</a:t>
            </a:r>
            <a:r>
              <a:rPr lang="en-US" sz="2700" dirty="0">
                <a:latin typeface="Gill Sans"/>
                <a:cs typeface="Gill Sans"/>
              </a:rPr>
              <a:t> for a range of B</a:t>
            </a:r>
            <a:r>
              <a:rPr lang="en-US" sz="2700" baseline="-25000" dirty="0">
                <a:latin typeface="Gill Sans"/>
                <a:cs typeface="Gill Sans"/>
              </a:rPr>
              <a:t>1</a:t>
            </a:r>
            <a:r>
              <a:rPr lang="en-US" sz="2700" dirty="0">
                <a:latin typeface="Gill Sans"/>
                <a:cs typeface="Gill Sans"/>
              </a:rPr>
              <a:t> inaccuracies that may be observed in vivo. </a:t>
            </a:r>
          </a:p>
          <a:p>
            <a:pPr marL="417927" indent="-417927" eaLnBrk="1" hangingPunct="1">
              <a:buFont typeface="Arial"/>
              <a:buChar char="•"/>
            </a:pPr>
            <a:r>
              <a:rPr lang="en-US" sz="2700" dirty="0">
                <a:latin typeface="Gill Sans"/>
                <a:cs typeface="Gill Sans"/>
              </a:rPr>
              <a:t>Errors in F induced by B</a:t>
            </a:r>
            <a:r>
              <a:rPr lang="en-US" sz="2700" baseline="-25000" dirty="0">
                <a:latin typeface="Gill Sans"/>
                <a:cs typeface="Gill Sans"/>
              </a:rPr>
              <a:t>1</a:t>
            </a:r>
            <a:r>
              <a:rPr lang="en-US" sz="2700" dirty="0">
                <a:latin typeface="Gill Sans"/>
                <a:cs typeface="Gill Sans"/>
              </a:rPr>
              <a:t> errors were greatly reduced by using VFA T</a:t>
            </a:r>
            <a:r>
              <a:rPr lang="en-US" sz="2700" baseline="-25000" dirty="0">
                <a:latin typeface="Gill Sans"/>
                <a:cs typeface="Gill Sans"/>
              </a:rPr>
              <a:t>1</a:t>
            </a:r>
            <a:r>
              <a:rPr lang="en-US" sz="2700" dirty="0">
                <a:latin typeface="Gill Sans"/>
                <a:cs typeface="Gill Sans"/>
              </a:rPr>
              <a:t> mapping (Fig. 2a - </a:t>
            </a:r>
            <a:r>
              <a:rPr lang="en-US" sz="2700" dirty="0">
                <a:solidFill>
                  <a:srgbClr val="0000FF"/>
                </a:solidFill>
                <a:latin typeface="Gill Sans"/>
                <a:cs typeface="Gill Sans"/>
              </a:rPr>
              <a:t>blue</a:t>
            </a:r>
            <a:r>
              <a:rPr lang="en-US" sz="2700" dirty="0">
                <a:latin typeface="Gill Sans"/>
                <a:cs typeface="Gill Sans"/>
              </a:rPr>
              <a:t>).</a:t>
            </a:r>
          </a:p>
          <a:p>
            <a:pPr marL="417927" indent="-417927" eaLnBrk="1" hangingPunct="1">
              <a:buFont typeface="Arial"/>
              <a:buChar char="•"/>
            </a:pPr>
            <a:r>
              <a:rPr lang="en-US" sz="2700" dirty="0">
                <a:latin typeface="Gill Sans"/>
                <a:cs typeface="Gill Sans"/>
              </a:rPr>
              <a:t>A substantial increase in errors of </a:t>
            </a:r>
            <a:r>
              <a:rPr lang="en-US" sz="2700" dirty="0" err="1">
                <a:latin typeface="Gill Sans"/>
                <a:cs typeface="Gill Sans"/>
              </a:rPr>
              <a:t>kf</a:t>
            </a:r>
            <a:r>
              <a:rPr lang="en-US" sz="2700" dirty="0">
                <a:latin typeface="Gill Sans"/>
                <a:cs typeface="Gill Sans"/>
              </a:rPr>
              <a:t> occurs for VFA relative to IR (Fig. 2b - </a:t>
            </a:r>
            <a:r>
              <a:rPr lang="en-US" sz="2700" dirty="0">
                <a:solidFill>
                  <a:srgbClr val="0000FF"/>
                </a:solidFill>
                <a:latin typeface="Gill Sans"/>
                <a:cs typeface="Gill Sans"/>
              </a:rPr>
              <a:t>blue</a:t>
            </a:r>
            <a:r>
              <a:rPr lang="en-US" sz="2700" dirty="0">
                <a:latin typeface="Gill Sans"/>
                <a:cs typeface="Gill Sans"/>
              </a:rPr>
              <a:t>), while T2r remains insensitive to B</a:t>
            </a:r>
            <a:r>
              <a:rPr lang="en-US" sz="2700" baseline="-25000" dirty="0">
                <a:latin typeface="Gill Sans"/>
                <a:cs typeface="Gill Sans"/>
              </a:rPr>
              <a:t>1</a:t>
            </a:r>
            <a:r>
              <a:rPr lang="en-US" sz="2700" dirty="0">
                <a:latin typeface="Gill Sans"/>
                <a:cs typeface="Gill Sans"/>
              </a:rPr>
              <a:t> inaccuracies for both cases.</a:t>
            </a:r>
          </a:p>
        </p:txBody>
      </p:sp>
      <p:sp>
        <p:nvSpPr>
          <p:cNvPr id="89" name="Rectangle 88"/>
          <p:cNvSpPr/>
          <p:nvPr/>
        </p:nvSpPr>
        <p:spPr>
          <a:xfrm>
            <a:off x="22671317" y="23241000"/>
            <a:ext cx="9353313" cy="985265"/>
          </a:xfrm>
          <a:prstGeom prst="rect">
            <a:avLst/>
          </a:prstGeom>
          <a:solidFill>
            <a:srgbClr val="D09A8F"/>
          </a:solidFill>
          <a:ln w="127000">
            <a:solidFill>
              <a:srgbClr val="D09A8F"/>
            </a:solidFill>
          </a:ln>
          <a:effectLst/>
        </p:spPr>
        <p:style>
          <a:lnRef idx="1">
            <a:schemeClr val="accent1"/>
          </a:lnRef>
          <a:fillRef idx="3">
            <a:schemeClr val="accent1"/>
          </a:fillRef>
          <a:effectRef idx="2">
            <a:schemeClr val="accent1"/>
          </a:effectRef>
          <a:fontRef idx="minor">
            <a:schemeClr val="lt1"/>
          </a:fontRef>
        </p:style>
        <p:txBody>
          <a:bodyPr lIns="83585" tIns="41793" rIns="83585" bIns="41793" anchor="ctr"/>
          <a:lstStyle/>
          <a:p>
            <a:pPr algn="ctr">
              <a:defRPr/>
            </a:pPr>
            <a:endParaRPr lang="en-US"/>
          </a:p>
        </p:txBody>
      </p:sp>
      <p:sp>
        <p:nvSpPr>
          <p:cNvPr id="13329" name="TextBox 4"/>
          <p:cNvSpPr txBox="1">
            <a:spLocks noChangeArrowheads="1"/>
          </p:cNvSpPr>
          <p:nvPr/>
        </p:nvSpPr>
        <p:spPr bwMode="auto">
          <a:xfrm>
            <a:off x="22671317" y="23310852"/>
            <a:ext cx="9353313" cy="703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3585" tIns="41793" rIns="83585" bIns="41793">
            <a:spAutoFit/>
          </a:bodyPr>
          <a:lstStyle>
            <a:lvl1pPr eaLnBrk="0" hangingPunct="0">
              <a:defRPr sz="9700">
                <a:solidFill>
                  <a:schemeClr val="tx1"/>
                </a:solidFill>
                <a:latin typeface="Times New Roman" charset="0"/>
                <a:ea typeface="ＭＳ Ｐゴシック" charset="0"/>
                <a:cs typeface="ＭＳ Ｐゴシック" charset="0"/>
              </a:defRPr>
            </a:lvl1pPr>
            <a:lvl2pPr marL="742950" indent="-285750" eaLnBrk="0" hangingPunct="0">
              <a:defRPr sz="9700">
                <a:solidFill>
                  <a:schemeClr val="tx1"/>
                </a:solidFill>
                <a:latin typeface="Times New Roman" charset="0"/>
                <a:ea typeface="ＭＳ Ｐゴシック" charset="0"/>
              </a:defRPr>
            </a:lvl2pPr>
            <a:lvl3pPr marL="1143000" indent="-228600" eaLnBrk="0" hangingPunct="0">
              <a:defRPr sz="9700">
                <a:solidFill>
                  <a:schemeClr val="tx1"/>
                </a:solidFill>
                <a:latin typeface="Times New Roman" charset="0"/>
                <a:ea typeface="ＭＳ Ｐゴシック" charset="0"/>
              </a:defRPr>
            </a:lvl3pPr>
            <a:lvl4pPr marL="1600200" indent="-228600" eaLnBrk="0" hangingPunct="0">
              <a:defRPr sz="9700">
                <a:solidFill>
                  <a:schemeClr val="tx1"/>
                </a:solidFill>
                <a:latin typeface="Times New Roman" charset="0"/>
                <a:ea typeface="ＭＳ Ｐゴシック" charset="0"/>
              </a:defRPr>
            </a:lvl4pPr>
            <a:lvl5pPr marL="2057400" indent="-228600" eaLnBrk="0" hangingPunct="0">
              <a:defRPr sz="97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97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97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97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9700">
                <a:solidFill>
                  <a:schemeClr val="tx1"/>
                </a:solidFill>
                <a:latin typeface="Times New Roman" charset="0"/>
                <a:ea typeface="ＭＳ Ｐゴシック" charset="0"/>
              </a:defRPr>
            </a:lvl9pPr>
          </a:lstStyle>
          <a:p>
            <a:pPr algn="ctr" eaLnBrk="1" hangingPunct="1"/>
            <a:r>
              <a:rPr lang="en-CA" sz="4000" b="1" dirty="0">
                <a:latin typeface="Gill Sans" charset="0"/>
                <a:cs typeface="Gill Sans" charset="0"/>
              </a:rPr>
              <a:t>Summary</a:t>
            </a:r>
            <a:endParaRPr lang="en-US" sz="4000" b="1" dirty="0">
              <a:latin typeface="Gill Sans" charset="0"/>
              <a:cs typeface="Gill Sans" charset="0"/>
            </a:endParaRPr>
          </a:p>
        </p:txBody>
      </p:sp>
      <p:sp>
        <p:nvSpPr>
          <p:cNvPr id="81" name="TextBox 11"/>
          <p:cNvSpPr txBox="1">
            <a:spLocks noChangeArrowheads="1"/>
          </p:cNvSpPr>
          <p:nvPr/>
        </p:nvSpPr>
        <p:spPr bwMode="auto">
          <a:xfrm>
            <a:off x="11234748" y="16227312"/>
            <a:ext cx="10566400" cy="928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3585" tIns="41793" rIns="83585" bIns="41793">
            <a:spAutoFit/>
          </a:bodyPr>
          <a:lstStyle>
            <a:lvl1pPr eaLnBrk="0" hangingPunct="0">
              <a:defRPr sz="9700">
                <a:solidFill>
                  <a:schemeClr val="tx1"/>
                </a:solidFill>
                <a:latin typeface="Times New Roman" charset="0"/>
                <a:ea typeface="ＭＳ Ｐゴシック" charset="0"/>
                <a:cs typeface="ＭＳ Ｐゴシック" charset="0"/>
              </a:defRPr>
            </a:lvl1pPr>
            <a:lvl2pPr marL="742950" indent="-285750" eaLnBrk="0" hangingPunct="0">
              <a:defRPr sz="9700">
                <a:solidFill>
                  <a:schemeClr val="tx1"/>
                </a:solidFill>
                <a:latin typeface="Times New Roman" charset="0"/>
                <a:ea typeface="ＭＳ Ｐゴシック" charset="0"/>
              </a:defRPr>
            </a:lvl2pPr>
            <a:lvl3pPr marL="1143000" indent="-228600" eaLnBrk="0" hangingPunct="0">
              <a:defRPr sz="9700">
                <a:solidFill>
                  <a:schemeClr val="tx1"/>
                </a:solidFill>
                <a:latin typeface="Times New Roman" charset="0"/>
                <a:ea typeface="ＭＳ Ｐゴシック" charset="0"/>
              </a:defRPr>
            </a:lvl3pPr>
            <a:lvl4pPr marL="1600200" indent="-228600" eaLnBrk="0" hangingPunct="0">
              <a:defRPr sz="9700">
                <a:solidFill>
                  <a:schemeClr val="tx1"/>
                </a:solidFill>
                <a:latin typeface="Times New Roman" charset="0"/>
                <a:ea typeface="ＭＳ Ｐゴシック" charset="0"/>
              </a:defRPr>
            </a:lvl4pPr>
            <a:lvl5pPr marL="2057400" indent="-228600" eaLnBrk="0" hangingPunct="0">
              <a:defRPr sz="97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97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97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97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9700">
                <a:solidFill>
                  <a:schemeClr val="tx1"/>
                </a:solidFill>
                <a:latin typeface="Times New Roman" charset="0"/>
                <a:ea typeface="ＭＳ Ｐゴシック" charset="0"/>
              </a:defRPr>
            </a:lvl9pPr>
          </a:lstStyle>
          <a:p>
            <a:pPr eaLnBrk="1" hangingPunct="1"/>
            <a:r>
              <a:rPr lang="en-CA" sz="2700" b="1" dirty="0">
                <a:latin typeface="Gill Sans"/>
                <a:cs typeface="Gill Sans"/>
              </a:rPr>
              <a:t>Figure 1. </a:t>
            </a:r>
            <a:r>
              <a:rPr lang="en-CA" sz="2700" dirty="0">
                <a:latin typeface="Gill Sans"/>
                <a:cs typeface="Gill Sans"/>
              </a:rPr>
              <a:t>Percent error in fitted qMT F values in the presence of a wide range of B</a:t>
            </a:r>
            <a:r>
              <a:rPr lang="en-CA" sz="2700" baseline="-25000" dirty="0">
                <a:latin typeface="Gill Sans"/>
                <a:cs typeface="Gill Sans"/>
              </a:rPr>
              <a:t>1</a:t>
            </a:r>
            <a:r>
              <a:rPr lang="en-CA" sz="2700" dirty="0">
                <a:latin typeface="Gill Sans"/>
                <a:cs typeface="Gill Sans"/>
              </a:rPr>
              <a:t> and T</a:t>
            </a:r>
            <a:r>
              <a:rPr lang="en-CA" sz="2700" baseline="-25000" dirty="0">
                <a:latin typeface="Gill Sans"/>
                <a:cs typeface="Gill Sans"/>
              </a:rPr>
              <a:t>1</a:t>
            </a:r>
            <a:r>
              <a:rPr lang="en-CA" sz="2700" dirty="0">
                <a:latin typeface="Gill Sans"/>
                <a:cs typeface="Gill Sans"/>
              </a:rPr>
              <a:t> errors (B</a:t>
            </a:r>
            <a:r>
              <a:rPr lang="en-CA" sz="2700" baseline="-25000" dirty="0">
                <a:latin typeface="Gill Sans"/>
                <a:cs typeface="Gill Sans"/>
              </a:rPr>
              <a:t>1,true </a:t>
            </a:r>
            <a:r>
              <a:rPr lang="en-CA" sz="2700" dirty="0">
                <a:latin typeface="Gill Sans"/>
                <a:cs typeface="Gill Sans"/>
              </a:rPr>
              <a:t>= 1 n.u., T</a:t>
            </a:r>
            <a:r>
              <a:rPr lang="en-CA" sz="2700" baseline="-25000" dirty="0">
                <a:latin typeface="Gill Sans"/>
                <a:cs typeface="Gill Sans"/>
              </a:rPr>
              <a:t>1,true </a:t>
            </a:r>
            <a:r>
              <a:rPr lang="en-CA" sz="2700" dirty="0">
                <a:latin typeface="Gill Sans"/>
                <a:cs typeface="Gill Sans"/>
              </a:rPr>
              <a:t>= 0.9 s).</a:t>
            </a:r>
            <a:endParaRPr lang="en-US" sz="2700" dirty="0">
              <a:latin typeface="Gill Sans"/>
              <a:cs typeface="Gill Sans"/>
            </a:endParaRPr>
          </a:p>
        </p:txBody>
      </p:sp>
      <p:pic>
        <p:nvPicPr>
          <p:cNvPr id="112" name="Picture 111" descr="neurocmyk (1).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14916" y="1830735"/>
            <a:ext cx="2876005" cy="2507737"/>
          </a:xfrm>
          <a:prstGeom prst="rect">
            <a:avLst/>
          </a:prstGeom>
        </p:spPr>
      </p:pic>
      <p:sp>
        <p:nvSpPr>
          <p:cNvPr id="13319" name="TextBox 3"/>
          <p:cNvSpPr txBox="1">
            <a:spLocks noChangeArrowheads="1"/>
          </p:cNvSpPr>
          <p:nvPr/>
        </p:nvSpPr>
        <p:spPr bwMode="auto">
          <a:xfrm>
            <a:off x="1306287" y="1485364"/>
            <a:ext cx="30363885" cy="1772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3585" tIns="41793" rIns="83585" bIns="41793">
            <a:spAutoFit/>
          </a:bodyPr>
          <a:lstStyle>
            <a:lvl1pPr eaLnBrk="0" hangingPunct="0">
              <a:defRPr sz="9700">
                <a:solidFill>
                  <a:schemeClr val="tx1"/>
                </a:solidFill>
                <a:latin typeface="Times New Roman" charset="0"/>
                <a:ea typeface="ＭＳ Ｐゴシック" charset="0"/>
                <a:cs typeface="ＭＳ Ｐゴシック" charset="0"/>
              </a:defRPr>
            </a:lvl1pPr>
            <a:lvl2pPr marL="742950" indent="-285750" eaLnBrk="0" hangingPunct="0">
              <a:defRPr sz="9700">
                <a:solidFill>
                  <a:schemeClr val="tx1"/>
                </a:solidFill>
                <a:latin typeface="Times New Roman" charset="0"/>
                <a:ea typeface="ＭＳ Ｐゴシック" charset="0"/>
              </a:defRPr>
            </a:lvl2pPr>
            <a:lvl3pPr marL="1143000" indent="-228600" eaLnBrk="0" hangingPunct="0">
              <a:defRPr sz="9700">
                <a:solidFill>
                  <a:schemeClr val="tx1"/>
                </a:solidFill>
                <a:latin typeface="Times New Roman" charset="0"/>
                <a:ea typeface="ＭＳ Ｐゴシック" charset="0"/>
              </a:defRPr>
            </a:lvl3pPr>
            <a:lvl4pPr marL="1600200" indent="-228600" eaLnBrk="0" hangingPunct="0">
              <a:defRPr sz="9700">
                <a:solidFill>
                  <a:schemeClr val="tx1"/>
                </a:solidFill>
                <a:latin typeface="Times New Roman" charset="0"/>
                <a:ea typeface="ＭＳ Ｐゴシック" charset="0"/>
              </a:defRPr>
            </a:lvl4pPr>
            <a:lvl5pPr marL="2057400" indent="-228600" eaLnBrk="0" hangingPunct="0">
              <a:defRPr sz="97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97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97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97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9700">
                <a:solidFill>
                  <a:schemeClr val="tx1"/>
                </a:solidFill>
                <a:latin typeface="Times New Roman" charset="0"/>
                <a:ea typeface="ＭＳ Ｐゴシック" charset="0"/>
              </a:defRPr>
            </a:lvl9pPr>
          </a:lstStyle>
          <a:p>
            <a:pPr algn="ctr"/>
            <a:r>
              <a:rPr lang="en-US" sz="11000" dirty="0"/>
              <a:t>B</a:t>
            </a:r>
            <a:r>
              <a:rPr lang="en-US" sz="11000" baseline="-25000" dirty="0"/>
              <a:t>1</a:t>
            </a:r>
            <a:r>
              <a:rPr lang="en-US" sz="11000" dirty="0"/>
              <a:t>-Sensitivity Analysis of qMT</a:t>
            </a:r>
          </a:p>
        </p:txBody>
      </p:sp>
      <p:pic>
        <p:nvPicPr>
          <p:cNvPr id="114" name="Picture 7" descr="UC-vert-rgb.jpg"/>
          <p:cNvPicPr>
            <a:picLocks noChangeAspect="1"/>
          </p:cNvPicPr>
          <p:nvPr/>
        </p:nvPicPr>
        <p:blipFill rotWithShape="1">
          <a:blip r:embed="rId4">
            <a:extLst>
              <a:ext uri="{28A0092B-C50C-407E-A947-70E740481C1C}">
                <a14:useLocalDpi xmlns:a14="http://schemas.microsoft.com/office/drawing/2010/main" val="0"/>
              </a:ext>
            </a:extLst>
          </a:blip>
          <a:srcRect l="32570" t="11990" r="33596" b="41732"/>
          <a:stretch/>
        </p:blipFill>
        <p:spPr bwMode="auto">
          <a:xfrm>
            <a:off x="4756428" y="1701367"/>
            <a:ext cx="2696493" cy="298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2" descr="Z:\Hotchkiss Brain Institute\7. Communications\b. Marketing\Logos\HBI\HBILOGO.tif"/>
          <p:cNvPicPr>
            <a:picLocks noChangeAspect="1" noChangeArrowheads="1"/>
          </p:cNvPicPr>
          <p:nvPr/>
        </p:nvPicPr>
        <p:blipFill rotWithShape="1">
          <a:blip r:embed="rId5">
            <a:extLst>
              <a:ext uri="{28A0092B-C50C-407E-A947-70E740481C1C}">
                <a14:useLocalDpi xmlns:a14="http://schemas.microsoft.com/office/drawing/2010/main" val="0"/>
              </a:ext>
            </a:extLst>
          </a:blip>
          <a:srcRect l="1839" t="10130" r="70972" b="13575"/>
          <a:stretch/>
        </p:blipFill>
        <p:spPr bwMode="auto">
          <a:xfrm>
            <a:off x="28510268" y="2179031"/>
            <a:ext cx="3049315" cy="195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mcgillrgb (1).eps"/>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09372" y="1865564"/>
            <a:ext cx="2089781" cy="2612226"/>
          </a:xfrm>
          <a:prstGeom prst="rect">
            <a:avLst/>
          </a:prstGeom>
        </p:spPr>
      </p:pic>
      <p:sp>
        <p:nvSpPr>
          <p:cNvPr id="13323" name="TextBox 62"/>
          <p:cNvSpPr txBox="1">
            <a:spLocks noChangeArrowheads="1"/>
          </p:cNvSpPr>
          <p:nvPr/>
        </p:nvSpPr>
        <p:spPr bwMode="auto">
          <a:xfrm>
            <a:off x="1132115" y="7916461"/>
            <a:ext cx="8848765" cy="8009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3585" tIns="41793" rIns="83585" bIns="41793">
            <a:spAutoFit/>
          </a:bodyPr>
          <a:lstStyle>
            <a:lvl1pPr eaLnBrk="0" hangingPunct="0">
              <a:defRPr sz="9700">
                <a:solidFill>
                  <a:schemeClr val="tx1"/>
                </a:solidFill>
                <a:latin typeface="Times New Roman" charset="0"/>
                <a:ea typeface="ＭＳ Ｐゴシック" charset="0"/>
                <a:cs typeface="ＭＳ Ｐゴシック" charset="0"/>
              </a:defRPr>
            </a:lvl1pPr>
            <a:lvl2pPr marL="742950" indent="-285750" eaLnBrk="0" hangingPunct="0">
              <a:defRPr sz="9700">
                <a:solidFill>
                  <a:schemeClr val="tx1"/>
                </a:solidFill>
                <a:latin typeface="Times New Roman" charset="0"/>
                <a:ea typeface="ＭＳ Ｐゴシック" charset="0"/>
              </a:defRPr>
            </a:lvl2pPr>
            <a:lvl3pPr marL="1143000" indent="-228600" eaLnBrk="0" hangingPunct="0">
              <a:defRPr sz="9700">
                <a:solidFill>
                  <a:schemeClr val="tx1"/>
                </a:solidFill>
                <a:latin typeface="Times New Roman" charset="0"/>
                <a:ea typeface="ＭＳ Ｐゴシック" charset="0"/>
              </a:defRPr>
            </a:lvl3pPr>
            <a:lvl4pPr marL="1600200" indent="-228600" eaLnBrk="0" hangingPunct="0">
              <a:defRPr sz="9700">
                <a:solidFill>
                  <a:schemeClr val="tx1"/>
                </a:solidFill>
                <a:latin typeface="Times New Roman" charset="0"/>
                <a:ea typeface="ＭＳ Ｐゴシック" charset="0"/>
              </a:defRPr>
            </a:lvl4pPr>
            <a:lvl5pPr marL="2057400" indent="-228600" eaLnBrk="0" hangingPunct="0">
              <a:defRPr sz="97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97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97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97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9700">
                <a:solidFill>
                  <a:schemeClr val="tx1"/>
                </a:solidFill>
                <a:latin typeface="Times New Roman" charset="0"/>
                <a:ea typeface="ＭＳ Ｐゴシック" charset="0"/>
              </a:defRPr>
            </a:lvl9pPr>
          </a:lstStyle>
          <a:p>
            <a:pPr marL="417927" indent="-417927">
              <a:spcAft>
                <a:spcPts val="640"/>
              </a:spcAft>
              <a:buFont typeface="Arial"/>
              <a:buChar char="•"/>
            </a:pPr>
            <a:r>
              <a:rPr lang="en-CA" sz="2700" dirty="0">
                <a:latin typeface="Gill Sans"/>
                <a:cs typeface="Gill Sans"/>
              </a:rPr>
              <a:t>B</a:t>
            </a:r>
            <a:r>
              <a:rPr lang="en-CA" sz="2700" baseline="-25000" dirty="0">
                <a:latin typeface="Gill Sans"/>
                <a:cs typeface="Gill Sans"/>
              </a:rPr>
              <a:t>1</a:t>
            </a:r>
            <a:r>
              <a:rPr lang="en-CA" sz="2700" dirty="0">
                <a:latin typeface="Gill Sans"/>
                <a:cs typeface="Gill Sans"/>
              </a:rPr>
              <a:t> mapping is an important measurement used to correct the excitation flip angle and MT saturation powers in pulsed quantitative magnetization transfer (qMT) imaging.</a:t>
            </a:r>
          </a:p>
          <a:p>
            <a:pPr marL="417927" indent="-417927">
              <a:spcAft>
                <a:spcPts val="640"/>
              </a:spcAft>
              <a:buFont typeface="Arial"/>
              <a:buChar char="•"/>
            </a:pPr>
            <a:r>
              <a:rPr lang="en-CA" sz="2700" dirty="0">
                <a:latin typeface="Gill Sans"/>
                <a:cs typeface="Gill Sans"/>
              </a:rPr>
              <a:t>Additional measurements necessary for qMT (e.g. T</a:t>
            </a:r>
            <a:r>
              <a:rPr lang="en-CA" sz="2700" baseline="-25000" dirty="0">
                <a:latin typeface="Gill Sans"/>
                <a:cs typeface="Gill Sans"/>
              </a:rPr>
              <a:t>1</a:t>
            </a:r>
            <a:r>
              <a:rPr lang="en-CA" sz="2700" dirty="0">
                <a:latin typeface="Gill Sans"/>
                <a:cs typeface="Gill Sans"/>
              </a:rPr>
              <a:t> mapping) may also require B</a:t>
            </a:r>
            <a:r>
              <a:rPr lang="en-CA" sz="2700" baseline="-25000" dirty="0">
                <a:latin typeface="Gill Sans"/>
                <a:cs typeface="Gill Sans"/>
              </a:rPr>
              <a:t>1</a:t>
            </a:r>
            <a:r>
              <a:rPr lang="en-CA" sz="2700" dirty="0">
                <a:latin typeface="Gill Sans"/>
                <a:cs typeface="Gill Sans"/>
              </a:rPr>
              <a:t> maps. </a:t>
            </a:r>
            <a:r>
              <a:rPr lang="en-CA" sz="2700" dirty="0" smtClean="0">
                <a:latin typeface="Gill Sans"/>
                <a:cs typeface="Gill Sans"/>
              </a:rPr>
              <a:t>For example, </a:t>
            </a:r>
            <a:r>
              <a:rPr lang="en-CA" sz="2700" dirty="0">
                <a:latin typeface="Gill Sans"/>
                <a:cs typeface="Gill Sans"/>
              </a:rPr>
              <a:t>variable flip angle (VFA) T</a:t>
            </a:r>
            <a:r>
              <a:rPr lang="en-CA" sz="2700" baseline="-25000" dirty="0">
                <a:latin typeface="Gill Sans"/>
                <a:cs typeface="Gill Sans"/>
              </a:rPr>
              <a:t>1</a:t>
            </a:r>
            <a:r>
              <a:rPr lang="en-CA" sz="2700" dirty="0">
                <a:latin typeface="Gill Sans"/>
                <a:cs typeface="Gill Sans"/>
              </a:rPr>
              <a:t> mapping requires B</a:t>
            </a:r>
            <a:r>
              <a:rPr lang="en-CA" sz="2700" baseline="-25000" dirty="0">
                <a:latin typeface="Gill Sans"/>
                <a:cs typeface="Gill Sans"/>
              </a:rPr>
              <a:t>1</a:t>
            </a:r>
            <a:r>
              <a:rPr lang="en-CA" sz="2700" dirty="0">
                <a:latin typeface="Gill Sans"/>
                <a:cs typeface="Gill Sans"/>
              </a:rPr>
              <a:t> maps, while inversion recovery (IR) typically does not</a:t>
            </a:r>
            <a:r>
              <a:rPr lang="en-CA" sz="2700" baseline="30000" dirty="0">
                <a:latin typeface="Gill Sans"/>
                <a:cs typeface="Gill Sans"/>
              </a:rPr>
              <a:t>1</a:t>
            </a:r>
            <a:r>
              <a:rPr lang="en-CA" sz="2700" dirty="0">
                <a:latin typeface="Gill Sans"/>
                <a:cs typeface="Gill Sans"/>
              </a:rPr>
              <a:t>. </a:t>
            </a:r>
          </a:p>
          <a:p>
            <a:pPr marL="417927" indent="-417927">
              <a:spcAft>
                <a:spcPts val="640"/>
              </a:spcAft>
              <a:buFont typeface="Arial"/>
              <a:buChar char="•"/>
            </a:pPr>
            <a:r>
              <a:rPr lang="en-CA" sz="2700" b="1" dirty="0">
                <a:latin typeface="Gill Sans"/>
                <a:cs typeface="Gill Sans"/>
              </a:rPr>
              <a:t>Local (e.g. </a:t>
            </a:r>
            <a:r>
              <a:rPr lang="en-CA" sz="2700" b="1" dirty="0" err="1">
                <a:latin typeface="Gill Sans"/>
                <a:cs typeface="Gill Sans"/>
              </a:rPr>
              <a:t>artifacts</a:t>
            </a:r>
            <a:r>
              <a:rPr lang="en-CA" sz="2700" b="1" dirty="0">
                <a:latin typeface="Gill Sans"/>
                <a:cs typeface="Gill Sans"/>
              </a:rPr>
              <a:t>) or global (e.g. systemic biases) inaccuracies in B</a:t>
            </a:r>
            <a:r>
              <a:rPr lang="en-CA" sz="2700" b="1" baseline="-25000" dirty="0">
                <a:latin typeface="Gill Sans"/>
                <a:cs typeface="Gill Sans"/>
              </a:rPr>
              <a:t>1</a:t>
            </a:r>
            <a:r>
              <a:rPr lang="en-CA" sz="2700" b="1" dirty="0">
                <a:latin typeface="Gill Sans"/>
                <a:cs typeface="Gill Sans"/>
              </a:rPr>
              <a:t> mapping</a:t>
            </a:r>
            <a:r>
              <a:rPr lang="en-CA" sz="2700" b="1" baseline="30000" dirty="0">
                <a:latin typeface="Gill Sans"/>
                <a:cs typeface="Gill Sans"/>
              </a:rPr>
              <a:t>2</a:t>
            </a:r>
            <a:r>
              <a:rPr lang="en-CA" sz="2700" b="1" dirty="0">
                <a:latin typeface="Gill Sans"/>
                <a:cs typeface="Gill Sans"/>
              </a:rPr>
              <a:t> will propagate to the fitted qMT parameters differently, depending on the T</a:t>
            </a:r>
            <a:r>
              <a:rPr lang="en-CA" sz="2700" b="1" baseline="-25000" dirty="0">
                <a:latin typeface="Gill Sans"/>
                <a:cs typeface="Gill Sans"/>
              </a:rPr>
              <a:t>1</a:t>
            </a:r>
            <a:r>
              <a:rPr lang="en-CA" sz="2700" b="1" dirty="0">
                <a:latin typeface="Gill Sans"/>
                <a:cs typeface="Gill Sans"/>
              </a:rPr>
              <a:t> method.</a:t>
            </a:r>
            <a:endParaRPr lang="en-US" sz="2700" b="1" dirty="0">
              <a:latin typeface="Gill Sans"/>
              <a:cs typeface="Gill Sans"/>
            </a:endParaRPr>
          </a:p>
          <a:p>
            <a:pPr marL="417927" indent="-417927">
              <a:spcAft>
                <a:spcPts val="640"/>
              </a:spcAft>
              <a:buFont typeface="Arial"/>
              <a:buChar char="•"/>
            </a:pPr>
            <a:r>
              <a:rPr lang="en-CA" sz="2700" dirty="0">
                <a:latin typeface="Gill Sans"/>
                <a:cs typeface="Gill Sans"/>
              </a:rPr>
              <a:t>We present a simulation-based analysis of the B</a:t>
            </a:r>
            <a:r>
              <a:rPr lang="en-CA" sz="2700" baseline="-25000" dirty="0">
                <a:latin typeface="Gill Sans"/>
                <a:cs typeface="Gill Sans"/>
              </a:rPr>
              <a:t>1</a:t>
            </a:r>
            <a:r>
              <a:rPr lang="en-CA" sz="2700" dirty="0">
                <a:latin typeface="Gill Sans"/>
                <a:cs typeface="Gill Sans"/>
              </a:rPr>
              <a:t> sensitivity of pulsed qMT, investigating the propagation of the B</a:t>
            </a:r>
            <a:r>
              <a:rPr lang="en-CA" sz="2700" baseline="-25000" dirty="0">
                <a:latin typeface="Gill Sans"/>
                <a:cs typeface="Gill Sans"/>
              </a:rPr>
              <a:t>1</a:t>
            </a:r>
            <a:r>
              <a:rPr lang="en-CA" sz="2700" dirty="0">
                <a:latin typeface="Gill Sans"/>
                <a:cs typeface="Gill Sans"/>
              </a:rPr>
              <a:t> error to the qMT parameters using different T</a:t>
            </a:r>
            <a:r>
              <a:rPr lang="en-CA" sz="2700" baseline="-25000" dirty="0">
                <a:latin typeface="Gill Sans"/>
                <a:cs typeface="Gill Sans"/>
              </a:rPr>
              <a:t>1</a:t>
            </a:r>
            <a:r>
              <a:rPr lang="en-CA" sz="2700" dirty="0">
                <a:latin typeface="Gill Sans"/>
                <a:cs typeface="Gill Sans"/>
              </a:rPr>
              <a:t> mapping methods (VFA vs. IR). </a:t>
            </a:r>
          </a:p>
          <a:p>
            <a:pPr marL="417927" indent="-417927">
              <a:spcAft>
                <a:spcPts val="640"/>
              </a:spcAft>
              <a:buFont typeface="Arial"/>
              <a:buChar char="•"/>
            </a:pPr>
            <a:r>
              <a:rPr lang="en-CA" sz="2700" dirty="0">
                <a:latin typeface="Gill Sans"/>
                <a:cs typeface="Gill Sans"/>
              </a:rPr>
              <a:t>We demonstrates </a:t>
            </a:r>
            <a:r>
              <a:rPr lang="en-CA" sz="2700" dirty="0" smtClean="0">
                <a:latin typeface="Gill Sans"/>
                <a:cs typeface="Gill Sans"/>
              </a:rPr>
              <a:t>the </a:t>
            </a:r>
            <a:r>
              <a:rPr lang="en-CA" sz="2700" dirty="0">
                <a:latin typeface="Gill Sans"/>
                <a:cs typeface="Gill Sans"/>
              </a:rPr>
              <a:t>pool-size ratio F </a:t>
            </a:r>
            <a:r>
              <a:rPr lang="en-CA" sz="2700" dirty="0" smtClean="0">
                <a:latin typeface="Gill Sans"/>
                <a:cs typeface="Gill Sans"/>
              </a:rPr>
              <a:t>is robust against </a:t>
            </a:r>
            <a:r>
              <a:rPr lang="en-CA" sz="2700" dirty="0">
                <a:latin typeface="Gill Sans"/>
                <a:cs typeface="Gill Sans"/>
              </a:rPr>
              <a:t>B</a:t>
            </a:r>
            <a:r>
              <a:rPr lang="en-CA" sz="2700" baseline="-25000" dirty="0">
                <a:latin typeface="Gill Sans"/>
                <a:cs typeface="Gill Sans"/>
              </a:rPr>
              <a:t>1</a:t>
            </a:r>
            <a:r>
              <a:rPr lang="en-CA" sz="2700" dirty="0">
                <a:latin typeface="Gill Sans"/>
                <a:cs typeface="Gill Sans"/>
              </a:rPr>
              <a:t> inaccuracies when VFA T</a:t>
            </a:r>
            <a:r>
              <a:rPr lang="en-CA" sz="2700" baseline="-25000" dirty="0">
                <a:latin typeface="Gill Sans"/>
                <a:cs typeface="Gill Sans"/>
              </a:rPr>
              <a:t>1</a:t>
            </a:r>
            <a:r>
              <a:rPr lang="en-CA" sz="2700" dirty="0">
                <a:latin typeface="Gill Sans"/>
                <a:cs typeface="Gill Sans"/>
              </a:rPr>
              <a:t> mapping is used, but </a:t>
            </a:r>
            <a:r>
              <a:rPr lang="en-CA" sz="2700" dirty="0" smtClean="0">
                <a:latin typeface="Gill Sans"/>
                <a:cs typeface="Gill Sans"/>
              </a:rPr>
              <a:t>this comes at the cost of an </a:t>
            </a:r>
            <a:r>
              <a:rPr lang="en-CA" sz="2700" dirty="0">
                <a:latin typeface="Gill Sans"/>
                <a:cs typeface="Gill Sans"/>
              </a:rPr>
              <a:t>increase in error in the exchange rate </a:t>
            </a:r>
            <a:r>
              <a:rPr lang="en-CA" sz="2700" dirty="0" err="1">
                <a:latin typeface="Gill Sans"/>
                <a:cs typeface="Gill Sans"/>
              </a:rPr>
              <a:t>kf</a:t>
            </a:r>
            <a:r>
              <a:rPr lang="en-CA" sz="2700" dirty="0">
                <a:latin typeface="Gill Sans"/>
                <a:cs typeface="Gill Sans"/>
              </a:rPr>
              <a:t>.</a:t>
            </a:r>
            <a:endParaRPr lang="en-US" sz="2700" dirty="0">
              <a:latin typeface="Gill Sans"/>
              <a:cs typeface="Gill Sans"/>
            </a:endParaRPr>
          </a:p>
        </p:txBody>
      </p:sp>
      <p:pic>
        <p:nvPicPr>
          <p:cNvPr id="10" name="Picture 9" descr="AbstractFig1Finalish.png"/>
          <p:cNvPicPr>
            <a:picLocks noChangeAspect="1"/>
          </p:cNvPicPr>
          <p:nvPr/>
        </p:nvPicPr>
        <p:blipFill rotWithShape="1">
          <a:blip r:embed="rId7">
            <a:extLst>
              <a:ext uri="{28A0092B-C50C-407E-A947-70E740481C1C}">
                <a14:useLocalDpi xmlns:a14="http://schemas.microsoft.com/office/drawing/2010/main" val="0"/>
              </a:ext>
            </a:extLst>
          </a:blip>
          <a:srcRect r="3361"/>
          <a:stretch/>
        </p:blipFill>
        <p:spPr>
          <a:xfrm>
            <a:off x="11013628" y="7891099"/>
            <a:ext cx="10739683" cy="8428782"/>
          </a:xfrm>
          <a:prstGeom prst="rect">
            <a:avLst/>
          </a:prstGeom>
        </p:spPr>
      </p:pic>
      <p:pic>
        <p:nvPicPr>
          <p:cNvPr id="11" name="Picture 10" descr="AbstractFig2_Finalish.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661760" y="19106255"/>
            <a:ext cx="9673595" cy="8560816"/>
          </a:xfrm>
          <a:prstGeom prst="rect">
            <a:avLst/>
          </a:prstGeom>
        </p:spPr>
      </p:pic>
      <p:sp>
        <p:nvSpPr>
          <p:cNvPr id="66" name="TextBox 62"/>
          <p:cNvSpPr txBox="1">
            <a:spLocks noChangeArrowheads="1"/>
          </p:cNvSpPr>
          <p:nvPr/>
        </p:nvSpPr>
        <p:spPr bwMode="auto">
          <a:xfrm>
            <a:off x="23007179" y="15641260"/>
            <a:ext cx="8846738" cy="660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3585" tIns="41793" rIns="83585" bIns="41793">
            <a:spAutoFit/>
          </a:bodyPr>
          <a:lstStyle>
            <a:lvl1pPr eaLnBrk="0" hangingPunct="0">
              <a:defRPr sz="9700">
                <a:solidFill>
                  <a:schemeClr val="tx1"/>
                </a:solidFill>
                <a:latin typeface="Times New Roman" charset="0"/>
                <a:ea typeface="ＭＳ Ｐゴシック" charset="0"/>
                <a:cs typeface="ＭＳ Ｐゴシック" charset="0"/>
              </a:defRPr>
            </a:lvl1pPr>
            <a:lvl2pPr marL="742950" indent="-285750" eaLnBrk="0" hangingPunct="0">
              <a:defRPr sz="9700">
                <a:solidFill>
                  <a:schemeClr val="tx1"/>
                </a:solidFill>
                <a:latin typeface="Times New Roman" charset="0"/>
                <a:ea typeface="ＭＳ Ｐゴシック" charset="0"/>
              </a:defRPr>
            </a:lvl2pPr>
            <a:lvl3pPr marL="1143000" indent="-228600" eaLnBrk="0" hangingPunct="0">
              <a:defRPr sz="9700">
                <a:solidFill>
                  <a:schemeClr val="tx1"/>
                </a:solidFill>
                <a:latin typeface="Times New Roman" charset="0"/>
                <a:ea typeface="ＭＳ Ｐゴシック" charset="0"/>
              </a:defRPr>
            </a:lvl3pPr>
            <a:lvl4pPr marL="1600200" indent="-228600" eaLnBrk="0" hangingPunct="0">
              <a:defRPr sz="9700">
                <a:solidFill>
                  <a:schemeClr val="tx1"/>
                </a:solidFill>
                <a:latin typeface="Times New Roman" charset="0"/>
                <a:ea typeface="ＭＳ Ｐゴシック" charset="0"/>
              </a:defRPr>
            </a:lvl4pPr>
            <a:lvl5pPr marL="2057400" indent="-228600" eaLnBrk="0" hangingPunct="0">
              <a:defRPr sz="97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97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97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97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9700">
                <a:solidFill>
                  <a:schemeClr val="tx1"/>
                </a:solidFill>
                <a:latin typeface="Times New Roman" charset="0"/>
                <a:ea typeface="ＭＳ Ｐゴシック" charset="0"/>
              </a:defRPr>
            </a:lvl9pPr>
          </a:lstStyle>
          <a:p>
            <a:pPr marL="417927" indent="-417927" eaLnBrk="1" hangingPunct="1">
              <a:spcAft>
                <a:spcPts val="1828"/>
              </a:spcAft>
              <a:buFont typeface="Arial"/>
              <a:buChar char="•"/>
            </a:pPr>
            <a:r>
              <a:rPr lang="en-CA" sz="2700" dirty="0">
                <a:latin typeface="Gill Sans"/>
                <a:cs typeface="Gill Sans"/>
              </a:rPr>
              <a:t>The qMT pool-size ratio F was shown to be nearly B</a:t>
            </a:r>
            <a:r>
              <a:rPr lang="en-CA" sz="2700" baseline="-25000" dirty="0">
                <a:latin typeface="Gill Sans"/>
                <a:cs typeface="Gill Sans"/>
              </a:rPr>
              <a:t>1</a:t>
            </a:r>
            <a:r>
              <a:rPr lang="en-CA" sz="2700" dirty="0">
                <a:latin typeface="Gill Sans"/>
                <a:cs typeface="Gill Sans"/>
              </a:rPr>
              <a:t>-error insensitive when using VFA T</a:t>
            </a:r>
            <a:r>
              <a:rPr lang="en-CA" sz="2700" baseline="-25000" dirty="0">
                <a:latin typeface="Gill Sans"/>
                <a:cs typeface="Gill Sans"/>
              </a:rPr>
              <a:t>1</a:t>
            </a:r>
            <a:r>
              <a:rPr lang="en-CA" sz="2700" dirty="0">
                <a:latin typeface="Gill Sans"/>
                <a:cs typeface="Gill Sans"/>
              </a:rPr>
              <a:t> mapping (Fig. 2a - </a:t>
            </a:r>
            <a:r>
              <a:rPr lang="en-CA" sz="2700" dirty="0">
                <a:solidFill>
                  <a:srgbClr val="0000FF"/>
                </a:solidFill>
                <a:latin typeface="Gill Sans"/>
                <a:cs typeface="Gill Sans"/>
              </a:rPr>
              <a:t>blue</a:t>
            </a:r>
            <a:r>
              <a:rPr lang="en-CA" sz="2700" dirty="0">
                <a:latin typeface="Gill Sans"/>
                <a:cs typeface="Gill Sans"/>
              </a:rPr>
              <a:t>). </a:t>
            </a:r>
          </a:p>
          <a:p>
            <a:pPr marL="417927" indent="-417927" eaLnBrk="1" hangingPunct="1">
              <a:spcAft>
                <a:spcPts val="1828"/>
              </a:spcAft>
              <a:buFont typeface="Arial"/>
              <a:buChar char="•"/>
            </a:pPr>
            <a:r>
              <a:rPr lang="en-CA" sz="2700" dirty="0">
                <a:latin typeface="Gill Sans"/>
                <a:cs typeface="Gill Sans"/>
              </a:rPr>
              <a:t>Using a B</a:t>
            </a:r>
            <a:r>
              <a:rPr lang="en-CA" sz="2700" baseline="-25000" dirty="0">
                <a:latin typeface="Gill Sans"/>
                <a:cs typeface="Gill Sans"/>
              </a:rPr>
              <a:t>1</a:t>
            </a:r>
            <a:r>
              <a:rPr lang="en-CA" sz="2700" dirty="0">
                <a:latin typeface="Gill Sans"/>
                <a:cs typeface="Gill Sans"/>
              </a:rPr>
              <a:t>-independent T</a:t>
            </a:r>
            <a:r>
              <a:rPr lang="en-CA" sz="2700" baseline="-25000" dirty="0">
                <a:latin typeface="Gill Sans"/>
                <a:cs typeface="Gill Sans"/>
              </a:rPr>
              <a:t>1</a:t>
            </a:r>
            <a:r>
              <a:rPr lang="en-CA" sz="2700" dirty="0">
                <a:latin typeface="Gill Sans"/>
                <a:cs typeface="Gill Sans"/>
              </a:rPr>
              <a:t> measure, such as IR, produces large qMT F errors (&gt;100% to -45% for B</a:t>
            </a:r>
            <a:r>
              <a:rPr lang="en-CA" sz="2700" baseline="-25000" dirty="0">
                <a:latin typeface="Gill Sans"/>
                <a:cs typeface="Gill Sans"/>
              </a:rPr>
              <a:t>1</a:t>
            </a:r>
            <a:r>
              <a:rPr lang="en-CA" sz="2700" dirty="0">
                <a:latin typeface="Gill Sans"/>
                <a:cs typeface="Gill Sans"/>
              </a:rPr>
              <a:t> errors between ±30%, Fig. 2a – </a:t>
            </a:r>
            <a:r>
              <a:rPr lang="en-CA" sz="2700" dirty="0">
                <a:solidFill>
                  <a:srgbClr val="FF0000"/>
                </a:solidFill>
                <a:latin typeface="Gill Sans"/>
                <a:cs typeface="Gill Sans"/>
              </a:rPr>
              <a:t>red</a:t>
            </a:r>
            <a:r>
              <a:rPr lang="en-CA" sz="2700" dirty="0">
                <a:latin typeface="Gill Sans"/>
                <a:cs typeface="Gill Sans"/>
              </a:rPr>
              <a:t>). VFA T</a:t>
            </a:r>
            <a:r>
              <a:rPr lang="en-CA" sz="2700" baseline="-25000" dirty="0">
                <a:latin typeface="Gill Sans"/>
                <a:cs typeface="Gill Sans"/>
              </a:rPr>
              <a:t>1</a:t>
            </a:r>
            <a:r>
              <a:rPr lang="en-CA" sz="2700" dirty="0">
                <a:latin typeface="Gill Sans"/>
                <a:cs typeface="Gill Sans"/>
              </a:rPr>
              <a:t> mapping kept qMT F errors within a moderate range (7% to -3%, Fig. 2a -</a:t>
            </a:r>
            <a:r>
              <a:rPr lang="en-CA" sz="2700" dirty="0">
                <a:solidFill>
                  <a:srgbClr val="3366FF"/>
                </a:solidFill>
                <a:latin typeface="Gill Sans"/>
                <a:cs typeface="Gill Sans"/>
              </a:rPr>
              <a:t> </a:t>
            </a:r>
            <a:r>
              <a:rPr lang="en-CA" sz="2700" dirty="0">
                <a:solidFill>
                  <a:srgbClr val="0000FF"/>
                </a:solidFill>
                <a:latin typeface="Gill Sans"/>
                <a:cs typeface="Gill Sans"/>
              </a:rPr>
              <a:t>blue</a:t>
            </a:r>
            <a:r>
              <a:rPr lang="en-CA" sz="2700" dirty="0">
                <a:latin typeface="Gill Sans"/>
                <a:cs typeface="Gill Sans"/>
              </a:rPr>
              <a:t>). </a:t>
            </a:r>
          </a:p>
          <a:p>
            <a:pPr marL="457200" lvl="0" indent="-457200">
              <a:spcAft>
                <a:spcPts val="1828"/>
              </a:spcAft>
              <a:buFont typeface="Arial"/>
              <a:buChar char="•"/>
            </a:pPr>
            <a:r>
              <a:rPr lang="en-CA" sz="2700" dirty="0">
                <a:latin typeface="Gill Sans"/>
                <a:cs typeface="Gill Sans"/>
              </a:rPr>
              <a:t>These results suggest that, when investigating the pool-size ratio (a biomarker for white matter myelin density), VFA T</a:t>
            </a:r>
            <a:r>
              <a:rPr lang="en-CA" sz="2700" baseline="-25000" dirty="0">
                <a:latin typeface="Gill Sans"/>
                <a:cs typeface="Gill Sans"/>
              </a:rPr>
              <a:t>1</a:t>
            </a:r>
            <a:r>
              <a:rPr lang="en-CA" sz="2700" dirty="0">
                <a:latin typeface="Gill Sans"/>
                <a:cs typeface="Gill Sans"/>
              </a:rPr>
              <a:t> mapping should be used in the pulsed qMT protocol to reduce the effects of B</a:t>
            </a:r>
            <a:r>
              <a:rPr lang="en-CA" sz="2700" baseline="-25000" dirty="0">
                <a:latin typeface="Gill Sans"/>
                <a:cs typeface="Gill Sans"/>
              </a:rPr>
              <a:t>1</a:t>
            </a:r>
            <a:r>
              <a:rPr lang="en-CA" sz="2700" dirty="0">
                <a:latin typeface="Gill Sans"/>
                <a:cs typeface="Gill Sans"/>
              </a:rPr>
              <a:t> inaccuracies.</a:t>
            </a:r>
            <a:endParaRPr lang="en-US" sz="2700" dirty="0">
              <a:latin typeface="Gill Sans"/>
              <a:cs typeface="Gill Sans"/>
            </a:endParaRPr>
          </a:p>
          <a:p>
            <a:pPr marL="417927" indent="-417927" eaLnBrk="1" hangingPunct="1">
              <a:spcAft>
                <a:spcPts val="1828"/>
              </a:spcAft>
              <a:buFont typeface="Arial"/>
              <a:buChar char="•"/>
            </a:pPr>
            <a:r>
              <a:rPr lang="en-CA" sz="2700" dirty="0" smtClean="0">
                <a:latin typeface="Gill Sans"/>
                <a:cs typeface="Gill Sans"/>
              </a:rPr>
              <a:t>For </a:t>
            </a:r>
            <a:r>
              <a:rPr lang="en-CA" sz="2700" dirty="0">
                <a:latin typeface="Gill Sans"/>
                <a:cs typeface="Gill Sans"/>
              </a:rPr>
              <a:t>applications of qMT where </a:t>
            </a:r>
            <a:r>
              <a:rPr lang="en-CA" sz="2700" dirty="0" err="1">
                <a:latin typeface="Gill Sans"/>
                <a:cs typeface="Gill Sans"/>
              </a:rPr>
              <a:t>kf</a:t>
            </a:r>
            <a:r>
              <a:rPr lang="en-CA" sz="2700" dirty="0">
                <a:latin typeface="Gill Sans"/>
                <a:cs typeface="Gill Sans"/>
              </a:rPr>
              <a:t> is the biomarker of interest (e.g. cartilage imaging</a:t>
            </a:r>
            <a:r>
              <a:rPr lang="en-CA" sz="2700" baseline="30000" dirty="0">
                <a:latin typeface="Gill Sans"/>
                <a:cs typeface="Gill Sans"/>
              </a:rPr>
              <a:t>6</a:t>
            </a:r>
            <a:r>
              <a:rPr lang="en-CA" sz="2700" dirty="0">
                <a:latin typeface="Gill Sans"/>
                <a:cs typeface="Gill Sans"/>
              </a:rPr>
              <a:t>, systemic inflammation</a:t>
            </a:r>
            <a:r>
              <a:rPr lang="en-CA" sz="2700" baseline="30000" dirty="0">
                <a:latin typeface="Gill Sans"/>
                <a:cs typeface="Gill Sans"/>
              </a:rPr>
              <a:t>7</a:t>
            </a:r>
            <a:r>
              <a:rPr lang="en-CA" sz="2700" dirty="0">
                <a:latin typeface="Gill Sans"/>
                <a:cs typeface="Gill Sans"/>
              </a:rPr>
              <a:t>), our results suggest that a B</a:t>
            </a:r>
            <a:r>
              <a:rPr lang="en-CA" sz="2700" baseline="-25000" dirty="0">
                <a:latin typeface="Gill Sans"/>
                <a:cs typeface="Gill Sans"/>
              </a:rPr>
              <a:t>1</a:t>
            </a:r>
            <a:r>
              <a:rPr lang="en-CA" sz="2700" dirty="0">
                <a:latin typeface="Gill Sans"/>
                <a:cs typeface="Gill Sans"/>
              </a:rPr>
              <a:t>-independent measure of T</a:t>
            </a:r>
            <a:r>
              <a:rPr lang="en-CA" sz="2700" baseline="-25000" dirty="0">
                <a:latin typeface="Gill Sans"/>
                <a:cs typeface="Gill Sans"/>
              </a:rPr>
              <a:t>1 </a:t>
            </a:r>
            <a:r>
              <a:rPr lang="en-CA" sz="2700" dirty="0">
                <a:latin typeface="Gill Sans"/>
                <a:cs typeface="Gill Sans"/>
              </a:rPr>
              <a:t>may be preferable instead of the VFA method (Fig. 2b – </a:t>
            </a:r>
            <a:r>
              <a:rPr lang="en-CA" sz="2700" dirty="0">
                <a:solidFill>
                  <a:srgbClr val="FC3F07"/>
                </a:solidFill>
                <a:latin typeface="Gill Sans"/>
                <a:cs typeface="Gill Sans"/>
              </a:rPr>
              <a:t>red</a:t>
            </a:r>
            <a:r>
              <a:rPr lang="en-CA" sz="2700" dirty="0">
                <a:latin typeface="Gill Sans"/>
                <a:cs typeface="Gill Sans"/>
              </a:rPr>
              <a:t>).</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13111</TotalTime>
  <Words>1089</Words>
  <Application>Microsoft Macintosh PowerPoint</Application>
  <PresentationFormat>Custom</PresentationFormat>
  <Paragraphs>65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dc:creator>
  <cp:lastModifiedBy>Mathieu Boudreau</cp:lastModifiedBy>
  <cp:revision>295</cp:revision>
  <dcterms:created xsi:type="dcterms:W3CDTF">2013-12-03T04:58:04Z</dcterms:created>
  <dcterms:modified xsi:type="dcterms:W3CDTF">2015-05-26T04:50:23Z</dcterms:modified>
</cp:coreProperties>
</file>