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3B4F-EF5D-0F46-9BA9-D7A10368E713}" type="datetimeFigureOut">
              <a:rPr lang="en-US" smtClean="0"/>
              <a:t>15-05-21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43F8-D599-C244-8EDE-459AECEC0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Fig1Finali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2515" cy="66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Fig2_Finali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7" y="36091"/>
            <a:ext cx="7483227" cy="662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Montreal Neurological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Boudreau</dc:creator>
  <cp:lastModifiedBy>Mathieu Boudreau</cp:lastModifiedBy>
  <cp:revision>2</cp:revision>
  <dcterms:created xsi:type="dcterms:W3CDTF">2015-05-21T14:17:30Z</dcterms:created>
  <dcterms:modified xsi:type="dcterms:W3CDTF">2015-05-21T14:30:05Z</dcterms:modified>
</cp:coreProperties>
</file>