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6" r:id="rId11"/>
    <p:sldId id="267" r:id="rId12"/>
    <p:sldId id="274" r:id="rId13"/>
    <p:sldId id="268" r:id="rId14"/>
    <p:sldId id="269" r:id="rId15"/>
    <p:sldId id="271" r:id="rId16"/>
    <p:sldId id="272" r:id="rId17"/>
    <p:sldId id="273" r:id="rId18"/>
    <p:sldId id="284" r:id="rId19"/>
    <p:sldId id="275" r:id="rId20"/>
  </p:sldIdLst>
  <p:sldSz cx="7205663" cy="4846638"/>
  <p:notesSz cx="9144000" cy="6858000"/>
  <p:defaultTextStyle>
    <a:defPPr>
      <a:defRPr lang="en-US"/>
    </a:defPPr>
    <a:lvl1pPr marL="0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431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8635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2952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726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2158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5904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10221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5453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5" d="100"/>
          <a:sy n="85" d="100"/>
        </p:scale>
        <p:origin x="-2192" y="-368"/>
      </p:cViewPr>
      <p:guideLst>
        <p:guide orient="horz" pos="155"/>
        <p:guide pos="1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1505599"/>
            <a:ext cx="6124814" cy="103888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2746428"/>
            <a:ext cx="5043964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2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2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1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5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194091"/>
            <a:ext cx="1621274" cy="413534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194091"/>
            <a:ext cx="4743728" cy="413534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3114414"/>
            <a:ext cx="6124814" cy="96259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054212"/>
            <a:ext cx="6124814" cy="106020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43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8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329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72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215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65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102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545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084884"/>
            <a:ext cx="318375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1537012"/>
            <a:ext cx="318375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084884"/>
            <a:ext cx="318500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1537012"/>
            <a:ext cx="318500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192968"/>
            <a:ext cx="2370613" cy="82123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192968"/>
            <a:ext cx="4028166" cy="41364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014204"/>
            <a:ext cx="2370613" cy="3315235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3392647"/>
            <a:ext cx="4323398" cy="40052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433056"/>
            <a:ext cx="4323398" cy="2907983"/>
          </a:xfrm>
        </p:spPr>
        <p:txBody>
          <a:bodyPr/>
          <a:lstStyle>
            <a:lvl1pPr marL="0" indent="0">
              <a:buNone/>
              <a:defRPr sz="2400"/>
            </a:lvl1pPr>
            <a:lvl2pPr marL="344317" indent="0">
              <a:buNone/>
              <a:defRPr sz="2100"/>
            </a:lvl2pPr>
            <a:lvl3pPr marL="688635" indent="0">
              <a:buNone/>
              <a:defRPr sz="1800"/>
            </a:lvl3pPr>
            <a:lvl4pPr marL="1032952" indent="0">
              <a:buNone/>
              <a:defRPr sz="1500"/>
            </a:lvl4pPr>
            <a:lvl5pPr marL="1377269" indent="0">
              <a:buNone/>
              <a:defRPr sz="1500"/>
            </a:lvl5pPr>
            <a:lvl6pPr marL="1721587" indent="0">
              <a:buNone/>
              <a:defRPr sz="1500"/>
            </a:lvl6pPr>
            <a:lvl7pPr marL="2065904" indent="0">
              <a:buNone/>
              <a:defRPr sz="1500"/>
            </a:lvl7pPr>
            <a:lvl8pPr marL="2410221" indent="0">
              <a:buNone/>
              <a:defRPr sz="1500"/>
            </a:lvl8pPr>
            <a:lvl9pPr marL="2754539" indent="0">
              <a:buNone/>
              <a:defRPr sz="15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3793168"/>
            <a:ext cx="4323398" cy="568806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194090"/>
            <a:ext cx="6485097" cy="807773"/>
          </a:xfrm>
          <a:prstGeom prst="rect">
            <a:avLst/>
          </a:prstGeom>
        </p:spPr>
        <p:txBody>
          <a:bodyPr vert="horz" lIns="68863" tIns="34432" rIns="68863" bIns="34432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130883"/>
            <a:ext cx="6485097" cy="3198557"/>
          </a:xfrm>
          <a:prstGeom prst="rect">
            <a:avLst/>
          </a:prstGeom>
        </p:spPr>
        <p:txBody>
          <a:bodyPr vert="horz" lIns="68863" tIns="34432" rIns="68863" bIns="34432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4492116"/>
            <a:ext cx="2281793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863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38" indent="-258238" algn="l" defTabSz="6886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9516" indent="-215198" algn="l" defTabSz="68863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079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111" indent="-172159" algn="l" defTabSz="6886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9428" indent="-172159" algn="l" defTabSz="6886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745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806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2380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697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431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635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2952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26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58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5904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221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453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689772" y="2265934"/>
            <a:ext cx="580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Traditional Poster </a:t>
            </a:r>
            <a:r>
              <a:rPr lang="en-US" sz="2800" dirty="0" smtClean="0"/>
              <a:t>Supplements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90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78"/>
          <a:stretch/>
        </p:blipFill>
        <p:spPr>
          <a:xfrm>
            <a:off x="3490155" y="1249063"/>
            <a:ext cx="3715507" cy="285159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96084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3161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75828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1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6"/>
          <a:stretch/>
        </p:blipFill>
        <p:spPr>
          <a:xfrm>
            <a:off x="3507918" y="1249062"/>
            <a:ext cx="369774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592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84316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0.75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58549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3"/>
            <a:ext cx="3802130" cy="2851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45"/>
          <a:stretch/>
        </p:blipFill>
        <p:spPr>
          <a:xfrm>
            <a:off x="3507917" y="1249063"/>
            <a:ext cx="3697745" cy="285159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1833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0.9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4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50583"/>
            <a:ext cx="368886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3662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3"/>
            <a:ext cx="3802129" cy="2851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34" y="1249063"/>
            <a:ext cx="3802129" cy="285159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9665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1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49062"/>
            <a:ext cx="368886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8992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1.25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8" y="1249061"/>
            <a:ext cx="3688865" cy="285159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3994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249062"/>
            <a:ext cx="3802130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49062"/>
            <a:ext cx="3688865" cy="285159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863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2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517107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8836" b="9916"/>
          <a:stretch/>
        </p:blipFill>
        <p:spPr>
          <a:xfrm>
            <a:off x="0" y="1259222"/>
            <a:ext cx="4564210" cy="2781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722"/>
          <a:stretch/>
        </p:blipFill>
        <p:spPr>
          <a:xfrm>
            <a:off x="4545108" y="1259222"/>
            <a:ext cx="2260603" cy="2781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5896" y="909421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IR+(B1=DA)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6384" y="918882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IR+(B1=1)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335" y="579744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qMT F map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9136" y="643953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" y="414814"/>
            <a:ext cx="5943600" cy="40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4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0165"/>
          <a:stretch/>
        </p:blipFill>
        <p:spPr>
          <a:xfrm>
            <a:off x="1088418" y="9811"/>
            <a:ext cx="4897835" cy="48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835"/>
          <a:stretch/>
        </p:blipFill>
        <p:spPr>
          <a:xfrm>
            <a:off x="1103390" y="-2951"/>
            <a:ext cx="4943322" cy="48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598448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3"/>
          <a:stretch/>
        </p:blipFill>
        <p:spPr bwMode="auto">
          <a:xfrm>
            <a:off x="360283" y="1190149"/>
            <a:ext cx="3059430" cy="2466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r="6774"/>
          <a:stretch/>
        </p:blipFill>
        <p:spPr bwMode="auto">
          <a:xfrm>
            <a:off x="3958882" y="1190149"/>
            <a:ext cx="2915920" cy="2451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7205663" cy="46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2" y="14320"/>
            <a:ext cx="5356546" cy="47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0" y="125085"/>
            <a:ext cx="5285671" cy="4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49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100</TotalTime>
  <Words>134</Words>
  <Application>Microsoft Macintosh PowerPoint</Application>
  <PresentationFormat>Custom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Boudreau</dc:creator>
  <cp:lastModifiedBy>Mathieu Boudreau</cp:lastModifiedBy>
  <cp:revision>15</cp:revision>
  <dcterms:created xsi:type="dcterms:W3CDTF">2013-12-09T19:08:10Z</dcterms:created>
  <dcterms:modified xsi:type="dcterms:W3CDTF">2015-06-02T03:01:24Z</dcterms:modified>
</cp:coreProperties>
</file>