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3" d="100"/>
          <a:sy n="63" d="100"/>
        </p:scale>
        <p:origin x="-11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E6562-5B99-F344-B957-28B086966925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F28A-02C0-804D-A7AD-FDCFBA94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DA07-FF3D-3048-84F2-CEBBE8DC56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ACCC-8EC3-5B41-928B-E3EA09F34117}" type="datetimeFigureOut">
              <a:rPr lang="en-US" smtClean="0"/>
              <a:t>15-10-28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F318-D331-1E4F-BB92-3FBB9356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r="24347"/>
          <a:stretch/>
        </p:blipFill>
        <p:spPr>
          <a:xfrm>
            <a:off x="1557304" y="2292454"/>
            <a:ext cx="3127452" cy="4565546"/>
          </a:xfrm>
          <a:prstGeom prst="rect">
            <a:avLst/>
          </a:prstGeom>
        </p:spPr>
      </p:pic>
      <p:pic>
        <p:nvPicPr>
          <p:cNvPr id="5" name="Picture 4" descr="VFA_F_dif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r="24652"/>
          <a:stretch/>
        </p:blipFill>
        <p:spPr>
          <a:xfrm>
            <a:off x="4607824" y="2292454"/>
            <a:ext cx="3055602" cy="4565546"/>
          </a:xfrm>
          <a:prstGeom prst="rect">
            <a:avLst/>
          </a:prstGeom>
        </p:spPr>
      </p:pic>
      <p:pic>
        <p:nvPicPr>
          <p:cNvPr id="6" name="Picture 5" descr="sca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50%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-50%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13249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_N10toP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1" r="24348"/>
          <a:stretch/>
        </p:blipFill>
        <p:spPr>
          <a:xfrm>
            <a:off x="1531551" y="2291070"/>
            <a:ext cx="3148185" cy="4572000"/>
          </a:xfrm>
          <a:prstGeom prst="rect">
            <a:avLst/>
          </a:prstGeom>
        </p:spPr>
      </p:pic>
      <p:pic>
        <p:nvPicPr>
          <p:cNvPr id="5" name="Picture 4" descr="VFA_F_diff_N10toP1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r="24347"/>
          <a:stretch/>
        </p:blipFill>
        <p:spPr>
          <a:xfrm>
            <a:off x="4572000" y="2291070"/>
            <a:ext cx="3095739" cy="4572000"/>
          </a:xfrm>
          <a:prstGeom prst="rect">
            <a:avLst/>
          </a:prstGeom>
        </p:spPr>
      </p:pic>
      <p:pic>
        <p:nvPicPr>
          <p:cNvPr id="6" name="Picture 5" descr="scale.png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1</a:t>
            </a:r>
            <a:r>
              <a:rPr lang="en-US" sz="3000" b="1" dirty="0" smtClean="0">
                <a:solidFill>
                  <a:srgbClr val="FF0000"/>
                </a:solidFill>
              </a:rPr>
              <a:t>0%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-10%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Difference in F (DA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  <a:r>
              <a:rPr lang="en-US" baseline="-25000" dirty="0" smtClean="0"/>
              <a:t>1 </a:t>
            </a:r>
            <a:r>
              <a:rPr lang="en-US" dirty="0" smtClean="0"/>
              <a:t>Flat)</a:t>
            </a:r>
            <a:endParaRPr lang="en-US" dirty="0"/>
          </a:p>
        </p:txBody>
      </p:sp>
      <p:pic>
        <p:nvPicPr>
          <p:cNvPr id="4" name="Picture 3" descr="VFA_F_diff_N5toP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r="24432"/>
          <a:stretch/>
        </p:blipFill>
        <p:spPr>
          <a:xfrm>
            <a:off x="1545727" y="2291070"/>
            <a:ext cx="3125169" cy="4572000"/>
          </a:xfrm>
          <a:prstGeom prst="rect">
            <a:avLst/>
          </a:prstGeom>
        </p:spPr>
      </p:pic>
      <p:pic>
        <p:nvPicPr>
          <p:cNvPr id="6" name="Picture 5" descr="VFA_F_diff_N5toP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r="24317"/>
          <a:stretch/>
        </p:blipFill>
        <p:spPr>
          <a:xfrm>
            <a:off x="4580376" y="2291070"/>
            <a:ext cx="3091014" cy="4572000"/>
          </a:xfrm>
          <a:prstGeom prst="rect">
            <a:avLst/>
          </a:prstGeom>
        </p:spPr>
      </p:pic>
      <p:pic>
        <p:nvPicPr>
          <p:cNvPr id="7" name="Picture 6" descr="sca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4" t="8028" r="16787" b="15216"/>
          <a:stretch/>
        </p:blipFill>
        <p:spPr>
          <a:xfrm>
            <a:off x="7637764" y="2292454"/>
            <a:ext cx="512593" cy="4565546"/>
          </a:xfrm>
          <a:prstGeom prst="rect">
            <a:avLst/>
          </a:prstGeom>
          <a:ln w="28575" cmpd="sng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557304" y="1792111"/>
            <a:ext cx="301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Uniform</a:t>
            </a:r>
            <a:r>
              <a:rPr lang="en-US" sz="2200" b="1" dirty="0" smtClean="0"/>
              <a:t> qMT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807499"/>
            <a:ext cx="301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“Optimized” qMT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5772" y="2115378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5%</a:t>
            </a:r>
            <a:endParaRPr lang="en-US" sz="30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772" y="6368574"/>
            <a:ext cx="99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FF"/>
                </a:solidFill>
              </a:rPr>
              <a:t>-5%</a:t>
            </a:r>
            <a:endParaRPr lang="en-US" sz="3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7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440578"/>
            <a:ext cx="3240000" cy="2076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00" y="2619543"/>
            <a:ext cx="3240000" cy="20692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99" y="4785273"/>
            <a:ext cx="3240000" cy="2072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04099" y="138896"/>
            <a:ext cx="136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/>
                <a:cs typeface="Times New Roman"/>
              </a:rPr>
              <a:t>Uniform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8872" y="138896"/>
            <a:ext cx="136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/>
                <a:cs typeface="Times New Roman"/>
              </a:rPr>
              <a:t>Optimized</a:t>
            </a:r>
            <a:r>
              <a:rPr lang="en-US" sz="1400" b="1" baseline="-25000" dirty="0" smtClean="0">
                <a:latin typeface="Times New Roman"/>
                <a:cs typeface="Times New Roman"/>
              </a:rPr>
              <a:t>CRLB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2541" y="186829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/>
                <a:cs typeface="Times New Roman"/>
              </a:rPr>
              <a:t>a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0606" y="3999263"/>
            <a:ext cx="498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/>
                <a:cs typeface="Times New Roman"/>
              </a:rPr>
              <a:t>b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5171" y="6189339"/>
            <a:ext cx="435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/>
                <a:cs typeface="Times New Roman"/>
              </a:rPr>
              <a:t>c</a:t>
            </a:r>
            <a:endParaRPr lang="en-US" sz="4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22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st_ukir_ukvfa_optvf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3"/>
          <a:stretch/>
        </p:blipFill>
        <p:spPr>
          <a:xfrm>
            <a:off x="666651" y="118479"/>
            <a:ext cx="7557658" cy="6739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49" y="769325"/>
            <a:ext cx="3060000" cy="1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Macintosh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% Difference in F (DA vs B1 Flat)</vt:lpstr>
      <vt:lpstr>% Difference in F (DA vs B1 Flat)</vt:lpstr>
      <vt:lpstr>% Difference in F (DA vs B1 Flat)</vt:lpstr>
      <vt:lpstr>PowerPoint Presentation</vt:lpstr>
      <vt:lpstr>PowerPoint Presentation</vt:lpstr>
    </vt:vector>
  </TitlesOfParts>
  <Manager/>
  <Company>Montreal Neurological Institute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Mathieu Boudreau</dc:creator>
  <cp:keywords/>
  <dc:description/>
  <cp:lastModifiedBy>Mathieu Boudreau</cp:lastModifiedBy>
  <cp:revision>4</cp:revision>
  <dcterms:created xsi:type="dcterms:W3CDTF">2015-10-28T02:53:23Z</dcterms:created>
  <dcterms:modified xsi:type="dcterms:W3CDTF">2015-10-28T03:16:07Z</dcterms:modified>
  <cp:category/>
</cp:coreProperties>
</file>