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CB83-BB7B-484B-A9D8-E13B0BA415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64C9-C21C-49AA-A508-4B1C413153D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CCCB83-BB7B-484B-A9D8-E13B0BA415C1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B364C9-C21C-49AA-A508-4B1C413153D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CCCB83-BB7B-484B-A9D8-E13B0BA415C1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 au </a:t>
            </a:r>
            <a:br>
              <a:rPr lang="fr-FR" dirty="0" smtClean="0"/>
            </a:br>
            <a:r>
              <a:rPr lang="fr-FR" dirty="0" smtClean="0"/>
              <a:t>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 de nommage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Donner le lien vers </a:t>
            </a:r>
            <a:r>
              <a:rPr lang="fr-FR" dirty="0" err="1" smtClean="0"/>
              <a:t>sandro</a:t>
            </a:r>
            <a:endParaRPr lang="fr-FR" dirty="0" smtClean="0"/>
          </a:p>
          <a:p>
            <a:r>
              <a:rPr lang="fr-FR" dirty="0" smtClean="0"/>
              <a:t>1 </a:t>
            </a:r>
            <a:r>
              <a:rPr lang="fr-FR" dirty="0" err="1" smtClean="0"/>
              <a:t>assert</a:t>
            </a:r>
            <a:r>
              <a:rPr lang="fr-FR" dirty="0" smtClean="0"/>
              <a:t> / test </a:t>
            </a:r>
            <a:r>
              <a:rPr lang="fr-FR" dirty="0" smtClean="0">
                <a:sym typeface="Wingdings" pitchFamily="2" charset="2"/>
              </a:rPr>
              <a:t>1 </a:t>
            </a:r>
            <a:r>
              <a:rPr lang="fr-FR" smtClean="0">
                <a:sym typeface="Wingdings" pitchFamily="2" charset="2"/>
              </a:rPr>
              <a:t>concept par test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Objective </a:t>
            </a:r>
          </a:p>
          <a:p>
            <a:r>
              <a:rPr lang="en-US" dirty="0" smtClean="0"/>
              <a:t>- Introduce naming convention</a:t>
            </a:r>
          </a:p>
          <a:p>
            <a:r>
              <a:rPr lang="en-US" dirty="0" smtClean="0"/>
              <a:t>- Create production code from test</a:t>
            </a:r>
          </a:p>
          <a:p>
            <a:r>
              <a:rPr lang="en-US" dirty="0" smtClean="0"/>
              <a:t>- Start from assertion</a:t>
            </a:r>
          </a:p>
          <a:p>
            <a:r>
              <a:rPr lang="en-US" dirty="0" smtClean="0"/>
              <a:t>- Tip for deciding the first test to write: The simplest possible.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Problem description: Stack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Implement a Stack class with the following public methods: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+ void push(Object </a:t>
            </a:r>
            <a:r>
              <a:rPr lang="en-US" dirty="0" err="1" smtClean="0"/>
              <a:t>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Object pop()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Stack should throw an exception if popped when empty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fr-FR" dirty="0" smtClean="0"/>
              <a:t>Premiers pas</a:t>
            </a:r>
          </a:p>
          <a:p>
            <a:r>
              <a:rPr lang="fr-FR" dirty="0" err="1" smtClean="0"/>
              <a:t>Stack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Design émergent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2 – Roman Count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L’approche </a:t>
            </a:r>
            <a:r>
              <a:rPr lang="fr-FR" dirty="0" err="1" smtClean="0"/>
              <a:t>outsidein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Double </a:t>
            </a:r>
            <a:r>
              <a:rPr lang="fr-FR" dirty="0" err="1" smtClean="0"/>
              <a:t>loop</a:t>
            </a:r>
            <a:r>
              <a:rPr lang="fr-FR" dirty="0" smtClean="0"/>
              <a:t> of TDD</a:t>
            </a:r>
          </a:p>
          <a:p>
            <a:r>
              <a:rPr lang="fr-FR" dirty="0" err="1" smtClean="0"/>
              <a:t>Mock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 smtClean="0"/>
          </a:p>
          <a:p>
            <a:r>
              <a:rPr lang="fr-FR" dirty="0" err="1" smtClean="0"/>
              <a:t>Acceptance</a:t>
            </a:r>
            <a:r>
              <a:rPr lang="fr-FR" dirty="0" smtClean="0"/>
              <a:t> test </a:t>
            </a:r>
          </a:p>
          <a:p>
            <a:r>
              <a:rPr lang="fr-FR" dirty="0" smtClean="0"/>
              <a:t>Test </a:t>
            </a:r>
            <a:r>
              <a:rPr lang="fr-FR" dirty="0" err="1" smtClean="0"/>
              <a:t>pyramid</a:t>
            </a:r>
            <a:endParaRPr lang="fr-FR" dirty="0" smtClean="0"/>
          </a:p>
          <a:p>
            <a:r>
              <a:rPr lang="fr-FR" dirty="0" smtClean="0"/>
              <a:t>Parler des responsabilité et du niveau d’abstraction qui doit être cohérent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Bank-</a:t>
            </a:r>
            <a:r>
              <a:rPr lang="fr-FR" dirty="0" err="1" smtClean="0"/>
              <a:t>account</a:t>
            </a:r>
            <a:r>
              <a:rPr lang="fr-FR" dirty="0" smtClean="0"/>
              <a:t> kata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Objective:</a:t>
            </a:r>
            <a:endParaRPr lang="en-GB" dirty="0" smtClean="0"/>
          </a:p>
          <a:p>
            <a:pPr lvl="0"/>
            <a:r>
              <a:rPr lang="en-US" dirty="0" smtClean="0"/>
              <a:t>Learn and practice the double loop of TDD</a:t>
            </a:r>
            <a:endParaRPr lang="en-GB" dirty="0" smtClean="0"/>
          </a:p>
          <a:p>
            <a:pPr lvl="0"/>
            <a:r>
              <a:rPr lang="en-US" dirty="0" smtClean="0"/>
              <a:t>Test application from outside, according to side effect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b="1" dirty="0" smtClean="0"/>
              <a:t>Problem description:  Bank </a:t>
            </a:r>
            <a:r>
              <a:rPr lang="en-US" b="1" dirty="0" err="1" smtClean="0"/>
              <a:t>kata</a:t>
            </a:r>
            <a:endParaRPr lang="en-GB" dirty="0" smtClean="0"/>
          </a:p>
          <a:p>
            <a:r>
              <a:rPr lang="en-US" b="1" dirty="0" smtClean="0"/>
              <a:t> </a:t>
            </a:r>
          </a:p>
          <a:p>
            <a:r>
              <a:rPr lang="en-US" dirty="0" smtClean="0"/>
              <a:t>Create a simple bank application with the following features: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pPr lvl="1"/>
            <a:r>
              <a:rPr lang="en-US" dirty="0" smtClean="0"/>
              <a:t>- Deposit into Account</a:t>
            </a:r>
            <a:endParaRPr lang="en-GB" dirty="0" smtClean="0"/>
          </a:p>
          <a:p>
            <a:pPr lvl="1"/>
            <a:r>
              <a:rPr lang="en-US" dirty="0" smtClean="0"/>
              <a:t>- Withdraw from an Account</a:t>
            </a:r>
            <a:endParaRPr lang="en-GB" dirty="0" smtClean="0"/>
          </a:p>
          <a:p>
            <a:pPr lvl="1"/>
            <a:r>
              <a:rPr lang="en-US" dirty="0" smtClean="0"/>
              <a:t>- Print a bank statement to the console.</a:t>
            </a:r>
            <a:endParaRPr lang="en-GB" dirty="0" smtClean="0"/>
          </a:p>
          <a:p>
            <a:r>
              <a:rPr lang="en-US" dirty="0" smtClean="0"/>
              <a:t> </a:t>
            </a:r>
            <a:endParaRPr lang="en-GB" dirty="0" smtClean="0"/>
          </a:p>
          <a:p>
            <a:r>
              <a:rPr lang="en-US" b="1" dirty="0" smtClean="0"/>
              <a:t>Acceptance criteria</a:t>
            </a:r>
          </a:p>
          <a:p>
            <a:r>
              <a:rPr lang="en-US" dirty="0" smtClean="0"/>
              <a:t>Statement should have the following the format:</a:t>
            </a:r>
            <a:endParaRPr lang="en-GB" dirty="0" smtClean="0"/>
          </a:p>
          <a:p>
            <a:r>
              <a:rPr lang="en-US" dirty="0" smtClean="0">
                <a:latin typeface="Courier New"/>
                <a:cs typeface="Courier New"/>
              </a:rPr>
              <a:t>	DATE       | AMOUNT  | BALANCE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10/04/2014 | 500.00  | 1400.00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02/04/2014 | -100.00 | 900.00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	01/04/2014 | 1000.00 | 1000.00</a:t>
            </a:r>
            <a:endParaRPr lang="en-GB" dirty="0" smtClean="0">
              <a:latin typeface="Courier New"/>
              <a:cs typeface="Courier New"/>
            </a:endParaRPr>
          </a:p>
          <a:p>
            <a:endParaRPr lang="en-GB" dirty="0" smtClean="0"/>
          </a:p>
          <a:p>
            <a:r>
              <a:rPr lang="en-US" b="1" dirty="0" smtClean="0"/>
              <a:t>Note: Start with an acceptance test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/>
                <a:cs typeface="Courier New"/>
              </a:rPr>
              <a:t>public class </a:t>
            </a:r>
            <a:r>
              <a:rPr lang="en-US" sz="1800" dirty="0" err="1" smtClean="0">
                <a:solidFill>
                  <a:prstClr val="black"/>
                </a:solidFill>
                <a:latin typeface="Courier New"/>
                <a:cs typeface="Courier New"/>
              </a:rPr>
              <a:t>AccountService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  <a:cs typeface="Courier New"/>
              </a:rPr>
              <a:t> {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8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deposit(</a:t>
            </a:r>
            <a:r>
              <a:rPr lang="en-US" sz="1800" dirty="0" err="1" smtClean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  <a:cs typeface="Courier New"/>
              </a:rPr>
              <a:t> amount);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8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withdraw(</a:t>
            </a:r>
            <a:r>
              <a:rPr lang="en-US" sz="1800" dirty="0" err="1" smtClean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  <a:cs typeface="Courier New"/>
              </a:rPr>
              <a:t> amount);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8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/>
                <a:cs typeface="Courier New"/>
              </a:rPr>
              <a:t>	public void </a:t>
            </a:r>
            <a:r>
              <a:rPr lang="en-US" sz="1800" dirty="0" err="1" smtClean="0">
                <a:solidFill>
                  <a:prstClr val="black"/>
                </a:solidFill>
                <a:latin typeface="Courier New"/>
                <a:cs typeface="Courier New"/>
              </a:rPr>
              <a:t>printStatement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endParaRPr lang="en-US" sz="18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1800" dirty="0" smtClean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rapide à SBE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Qu’avons-nous appris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Rétrospective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Qu’allez-vous essayer demain ?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Qui êtes-vous ?</a:t>
            </a:r>
          </a:p>
          <a:p>
            <a:r>
              <a:rPr lang="fr-FR" dirty="0" smtClean="0"/>
              <a:t>Quels est votre expérience avec les tests ?</a:t>
            </a:r>
          </a:p>
          <a:p>
            <a:r>
              <a:rPr lang="fr-FR" dirty="0" smtClean="0"/>
              <a:t>Pourquoi écrivez-vous des tests ?</a:t>
            </a: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Oubliez ce que vous  savez</a:t>
            </a:r>
            <a:br>
              <a:rPr lang="fr-FR" dirty="0" smtClean="0"/>
            </a:br>
            <a:r>
              <a:rPr lang="fr-FR" dirty="0" smtClean="0"/>
              <a:t>Mais que pour aujourd’hui. </a:t>
            </a:r>
          </a:p>
          <a:p>
            <a:endParaRPr lang="fr-FR" dirty="0" smtClean="0"/>
          </a:p>
          <a:p>
            <a:r>
              <a:rPr lang="fr-FR" dirty="0" smtClean="0"/>
              <a:t>Il n’y a pas balle d’argent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Matin</a:t>
            </a:r>
          </a:p>
          <a:p>
            <a:r>
              <a:rPr lang="fr-FR" dirty="0" smtClean="0"/>
              <a:t>Introduction</a:t>
            </a:r>
          </a:p>
          <a:p>
            <a:pPr lvl="1"/>
            <a:r>
              <a:rPr lang="fr-FR" dirty="0" smtClean="0"/>
              <a:t>Principes</a:t>
            </a:r>
          </a:p>
          <a:p>
            <a:pPr lvl="1"/>
            <a:r>
              <a:rPr lang="fr-FR" dirty="0" smtClean="0"/>
              <a:t>Simple design</a:t>
            </a:r>
          </a:p>
          <a:p>
            <a:pPr lvl="1"/>
            <a:r>
              <a:rPr lang="fr-FR" dirty="0" smtClean="0"/>
              <a:t>Baby </a:t>
            </a:r>
            <a:r>
              <a:rPr lang="fr-FR" dirty="0" err="1" smtClean="0"/>
              <a:t>steps</a:t>
            </a:r>
            <a:endParaRPr lang="fr-FR" dirty="0" smtClean="0"/>
          </a:p>
          <a:p>
            <a:r>
              <a:rPr lang="fr-FR" dirty="0" smtClean="0"/>
              <a:t>Premier pas</a:t>
            </a:r>
          </a:p>
          <a:p>
            <a:r>
              <a:rPr lang="fr-FR" dirty="0" smtClean="0"/>
              <a:t>Approche classique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Après-midi</a:t>
            </a:r>
          </a:p>
          <a:p>
            <a:r>
              <a:rPr lang="fr-FR" dirty="0" smtClean="0"/>
              <a:t>Approche </a:t>
            </a:r>
            <a:r>
              <a:rPr lang="fr-FR" dirty="0" err="1" smtClean="0"/>
              <a:t>Outsidein</a:t>
            </a:r>
            <a:endParaRPr lang="fr-FR" dirty="0" smtClean="0"/>
          </a:p>
          <a:p>
            <a:r>
              <a:rPr lang="fr-FR" dirty="0" smtClean="0"/>
              <a:t>Introduction à </a:t>
            </a:r>
            <a:r>
              <a:rPr lang="fr-FR" dirty="0" err="1" smtClean="0"/>
              <a:t>Specs</a:t>
            </a:r>
            <a:r>
              <a:rPr lang="fr-FR" dirty="0" smtClean="0"/>
              <a:t> By </a:t>
            </a:r>
            <a:r>
              <a:rPr lang="fr-FR" dirty="0" err="1" smtClean="0"/>
              <a:t>example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 pas tester les membres privés </a:t>
            </a:r>
            <a:r>
              <a:rPr lang="fr-FR" dirty="0" smtClean="0">
                <a:sym typeface="Wingdings" pitchFamily="2" charset="2"/>
              </a:rPr>
              <a:t> utiliser les effets de bords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 de démarrer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Démarrer un nouveau projet</a:t>
            </a:r>
          </a:p>
          <a:p>
            <a:r>
              <a:rPr lang="fr-FR" dirty="0" smtClean="0"/>
              <a:t>Ecrivez un test qui </a:t>
            </a:r>
            <a:r>
              <a:rPr lang="fr-FR" dirty="0" smtClean="0"/>
              <a:t>é</a:t>
            </a:r>
            <a:r>
              <a:rPr lang="fr-FR" dirty="0" smtClean="0"/>
              <a:t>choue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cycle TDD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Parler du </a:t>
            </a:r>
            <a:r>
              <a:rPr lang="fr-FR" dirty="0" err="1" smtClean="0"/>
              <a:t>bay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règles du Simple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Donner la référence sur l’article de Jet </a:t>
            </a:r>
            <a:r>
              <a:rPr lang="fr-FR" dirty="0" err="1" smtClean="0"/>
              <a:t>Brains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patterns S.O.L.I.D.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</TotalTime>
  <Words>209</Words>
  <Application>Microsoft Office PowerPoint</Application>
  <PresentationFormat>Affichage à l'écran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Débit</vt:lpstr>
      <vt:lpstr>Introduction au  Test Driven Development</vt:lpstr>
      <vt:lpstr>Introduction</vt:lpstr>
      <vt:lpstr>Diapositive 3</vt:lpstr>
      <vt:lpstr>Agenda</vt:lpstr>
      <vt:lpstr>Diapositive 5</vt:lpstr>
      <vt:lpstr>Avant de démarrer</vt:lpstr>
      <vt:lpstr>Le cycle TDD</vt:lpstr>
      <vt:lpstr>Les règles du Simple Design</vt:lpstr>
      <vt:lpstr>Les patterns S.O.L.I.D.</vt:lpstr>
      <vt:lpstr>Convention de nommage</vt:lpstr>
      <vt:lpstr>Exercice 1</vt:lpstr>
      <vt:lpstr>L’approche classique</vt:lpstr>
      <vt:lpstr>Exercice 2 – Roman Count</vt:lpstr>
      <vt:lpstr>L’approche outsidein</vt:lpstr>
      <vt:lpstr>Bank-account kata</vt:lpstr>
      <vt:lpstr>Introduction rapide à SBE</vt:lpstr>
      <vt:lpstr>Qu’avons-nous appris ?</vt:lpstr>
      <vt:lpstr>Rétrospective</vt:lpstr>
    </vt:vector>
  </TitlesOfParts>
  <Company>EDF DIT ASC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 Test Driven Development</dc:title>
  <dc:creator>cansmat</dc:creator>
  <cp:lastModifiedBy>cansmat</cp:lastModifiedBy>
  <cp:revision>25</cp:revision>
  <dcterms:created xsi:type="dcterms:W3CDTF">2016-06-29T19:19:59Z</dcterms:created>
  <dcterms:modified xsi:type="dcterms:W3CDTF">2016-06-29T20:05:01Z</dcterms:modified>
</cp:coreProperties>
</file>