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2"/>
  </p:notesMasterIdLst>
  <p:sldIdLst>
    <p:sldId id="285" r:id="rId3"/>
    <p:sldId id="259" r:id="rId4"/>
    <p:sldId id="260" r:id="rId5"/>
    <p:sldId id="257" r:id="rId6"/>
    <p:sldId id="261" r:id="rId7"/>
    <p:sldId id="274" r:id="rId8"/>
    <p:sldId id="275" r:id="rId9"/>
    <p:sldId id="263" r:id="rId10"/>
    <p:sldId id="264" r:id="rId11"/>
    <p:sldId id="265" r:id="rId12"/>
    <p:sldId id="278" r:id="rId13"/>
    <p:sldId id="287" r:id="rId14"/>
    <p:sldId id="288" r:id="rId15"/>
    <p:sldId id="289" r:id="rId16"/>
    <p:sldId id="290" r:id="rId17"/>
    <p:sldId id="286" r:id="rId18"/>
    <p:sldId id="277" r:id="rId19"/>
    <p:sldId id="266" r:id="rId20"/>
    <p:sldId id="267" r:id="rId21"/>
    <p:sldId id="268" r:id="rId22"/>
    <p:sldId id="291" r:id="rId23"/>
    <p:sldId id="269" r:id="rId24"/>
    <p:sldId id="282" r:id="rId25"/>
    <p:sldId id="270" r:id="rId26"/>
    <p:sldId id="283" r:id="rId27"/>
    <p:sldId id="284" r:id="rId28"/>
    <p:sldId id="292" r:id="rId29"/>
    <p:sldId id="276" r:id="rId30"/>
    <p:sldId id="272" r:id="rId3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7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373414-5D1F-4549-8BCE-C4877CEDB3B0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69D3333-68E1-4130-8727-D1A432F45E78}">
      <dgm:prSet phldrT="[Texte]" custT="1"/>
      <dgm:spPr>
        <a:noFill/>
        <a:ln>
          <a:solidFill>
            <a:schemeClr val="accent1"/>
          </a:solidFill>
        </a:ln>
      </dgm:spPr>
      <dgm:t>
        <a:bodyPr anchor="b"/>
        <a:lstStyle/>
        <a:p>
          <a:r>
            <a:rPr lang="fr-FR" sz="2000" dirty="0" smtClean="0">
              <a:latin typeface="Chalkduster"/>
            </a:rPr>
            <a:t>E2E</a:t>
          </a:r>
          <a:endParaRPr lang="fr-FR" sz="2000" dirty="0">
            <a:latin typeface="Chalkduster"/>
          </a:endParaRPr>
        </a:p>
      </dgm:t>
    </dgm:pt>
    <dgm:pt modelId="{FD6DC05D-FA46-4B5E-BA0F-EFD5F720DFE3}" type="parTrans" cxnId="{15892B55-572C-42B9-86B2-7746D7466297}">
      <dgm:prSet/>
      <dgm:spPr/>
      <dgm:t>
        <a:bodyPr/>
        <a:lstStyle/>
        <a:p>
          <a:endParaRPr lang="fr-FR" sz="1400">
            <a:latin typeface="Chalkduster"/>
          </a:endParaRPr>
        </a:p>
      </dgm:t>
    </dgm:pt>
    <dgm:pt modelId="{BE727E5E-5123-4558-8212-DDA10E6D6934}" type="sibTrans" cxnId="{15892B55-572C-42B9-86B2-7746D7466297}">
      <dgm:prSet/>
      <dgm:spPr/>
      <dgm:t>
        <a:bodyPr/>
        <a:lstStyle/>
        <a:p>
          <a:endParaRPr lang="fr-FR" sz="1400">
            <a:latin typeface="Chalkduster"/>
          </a:endParaRPr>
        </a:p>
      </dgm:t>
    </dgm:pt>
    <dgm:pt modelId="{02BB6160-F998-44FD-B1A1-C71B9F3756A9}">
      <dgm:prSet phldrT="[Texte]" custT="1"/>
      <dgm:spPr>
        <a:noFill/>
        <a:ln>
          <a:solidFill>
            <a:schemeClr val="accent1"/>
          </a:solidFill>
        </a:ln>
      </dgm:spPr>
      <dgm:t>
        <a:bodyPr anchor="b"/>
        <a:lstStyle/>
        <a:p>
          <a:r>
            <a:rPr lang="fr-FR" sz="2000" dirty="0" smtClean="0">
              <a:latin typeface="Chalkduster"/>
            </a:rPr>
            <a:t>Service</a:t>
          </a:r>
          <a:endParaRPr lang="fr-FR" sz="2000" dirty="0">
            <a:latin typeface="Chalkduster"/>
          </a:endParaRPr>
        </a:p>
      </dgm:t>
    </dgm:pt>
    <dgm:pt modelId="{7F96FA62-8F17-47EF-BE8B-246C79722681}" type="parTrans" cxnId="{EA201527-9175-4D2D-8B7E-64CFE6D92BFC}">
      <dgm:prSet/>
      <dgm:spPr/>
      <dgm:t>
        <a:bodyPr/>
        <a:lstStyle/>
        <a:p>
          <a:endParaRPr lang="fr-FR" sz="1400">
            <a:latin typeface="Chalkduster"/>
          </a:endParaRPr>
        </a:p>
      </dgm:t>
    </dgm:pt>
    <dgm:pt modelId="{00B193F8-8373-4C12-8C7A-C539D83D4437}" type="sibTrans" cxnId="{EA201527-9175-4D2D-8B7E-64CFE6D92BFC}">
      <dgm:prSet/>
      <dgm:spPr/>
      <dgm:t>
        <a:bodyPr/>
        <a:lstStyle/>
        <a:p>
          <a:endParaRPr lang="fr-FR" sz="1400">
            <a:latin typeface="Chalkduster"/>
          </a:endParaRPr>
        </a:p>
      </dgm:t>
    </dgm:pt>
    <dgm:pt modelId="{1A96D54B-D4BB-4112-9F67-2FF8EEF7D22C}">
      <dgm:prSet phldrT="[Texte]" custT="1"/>
      <dgm:spPr>
        <a:noFill/>
        <a:ln>
          <a:solidFill>
            <a:schemeClr val="accent1"/>
          </a:solidFill>
        </a:ln>
      </dgm:spPr>
      <dgm:t>
        <a:bodyPr anchor="b"/>
        <a:lstStyle/>
        <a:p>
          <a:r>
            <a:rPr lang="fr-FR" sz="2000" dirty="0" smtClean="0">
              <a:latin typeface="Chalkduster"/>
            </a:rPr>
            <a:t>Unit</a:t>
          </a:r>
          <a:endParaRPr lang="fr-FR" sz="2000" dirty="0">
            <a:latin typeface="Chalkduster"/>
          </a:endParaRPr>
        </a:p>
      </dgm:t>
    </dgm:pt>
    <dgm:pt modelId="{6654C324-2E8B-4C00-AF7C-81F38E826313}" type="parTrans" cxnId="{9EA97D3C-C5A4-4625-A0A4-AE85EE731208}">
      <dgm:prSet/>
      <dgm:spPr/>
      <dgm:t>
        <a:bodyPr/>
        <a:lstStyle/>
        <a:p>
          <a:endParaRPr lang="fr-FR" sz="1400">
            <a:latin typeface="Chalkduster"/>
          </a:endParaRPr>
        </a:p>
      </dgm:t>
    </dgm:pt>
    <dgm:pt modelId="{A542464F-2F25-4800-AF85-ACA7C08A956C}" type="sibTrans" cxnId="{9EA97D3C-C5A4-4625-A0A4-AE85EE731208}">
      <dgm:prSet/>
      <dgm:spPr/>
      <dgm:t>
        <a:bodyPr/>
        <a:lstStyle/>
        <a:p>
          <a:endParaRPr lang="fr-FR" sz="1400">
            <a:latin typeface="Chalkduster"/>
          </a:endParaRPr>
        </a:p>
      </dgm:t>
    </dgm:pt>
    <dgm:pt modelId="{CF56D257-F51B-423E-9C5C-0850FB54ABE9}" type="pres">
      <dgm:prSet presAssocID="{5F373414-5D1F-4549-8BCE-C4877CEDB3B0}" presName="Name0" presStyleCnt="0">
        <dgm:presLayoutVars>
          <dgm:dir/>
          <dgm:animLvl val="lvl"/>
          <dgm:resizeHandles val="exact"/>
        </dgm:presLayoutVars>
      </dgm:prSet>
      <dgm:spPr/>
    </dgm:pt>
    <dgm:pt modelId="{BCE1E502-A5D8-4D9A-BD08-623DBDB6CA65}" type="pres">
      <dgm:prSet presAssocID="{E69D3333-68E1-4130-8727-D1A432F45E78}" presName="Name8" presStyleCnt="0"/>
      <dgm:spPr/>
    </dgm:pt>
    <dgm:pt modelId="{85EFE40F-EA7A-4CD6-BBCE-31F50B89C980}" type="pres">
      <dgm:prSet presAssocID="{E69D3333-68E1-4130-8727-D1A432F45E78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BF9A44-E2B3-48F2-A36E-B4C8BB032ACB}" type="pres">
      <dgm:prSet presAssocID="{E69D3333-68E1-4130-8727-D1A432F45E7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ED2427-0311-4881-9479-3333E8FE5611}" type="pres">
      <dgm:prSet presAssocID="{02BB6160-F998-44FD-B1A1-C71B9F3756A9}" presName="Name8" presStyleCnt="0"/>
      <dgm:spPr/>
    </dgm:pt>
    <dgm:pt modelId="{5819459C-34AE-40AA-A158-97AAA18FC114}" type="pres">
      <dgm:prSet presAssocID="{02BB6160-F998-44FD-B1A1-C71B9F3756A9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DBD247-309E-4427-868D-8F12C0406582}" type="pres">
      <dgm:prSet presAssocID="{02BB6160-F998-44FD-B1A1-C71B9F3756A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4AE2A4-3D68-43AA-8F3A-A48C9FDBB809}" type="pres">
      <dgm:prSet presAssocID="{1A96D54B-D4BB-4112-9F67-2FF8EEF7D22C}" presName="Name8" presStyleCnt="0"/>
      <dgm:spPr/>
    </dgm:pt>
    <dgm:pt modelId="{5063B61E-384D-4173-A37A-219D6904B87B}" type="pres">
      <dgm:prSet presAssocID="{1A96D54B-D4BB-4112-9F67-2FF8EEF7D22C}" presName="level" presStyleLbl="node1" presStyleIdx="2" presStyleCnt="3" custLinFactNeighborX="16216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37B4B7-AF36-44CD-8AEC-7AE1420961AC}" type="pres">
      <dgm:prSet presAssocID="{1A96D54B-D4BB-4112-9F67-2FF8EEF7D22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72A4F4F-8614-4621-A58A-3F38FDD67509}" type="presOf" srcId="{02BB6160-F998-44FD-B1A1-C71B9F3756A9}" destId="{D1DBD247-309E-4427-868D-8F12C0406582}" srcOrd="1" destOrd="0" presId="urn:microsoft.com/office/officeart/2005/8/layout/pyramid1"/>
    <dgm:cxn modelId="{1AB8E7AB-61B7-4462-A991-ED94C504BD06}" type="presOf" srcId="{1A96D54B-D4BB-4112-9F67-2FF8EEF7D22C}" destId="{D737B4B7-AF36-44CD-8AEC-7AE1420961AC}" srcOrd="1" destOrd="0" presId="urn:microsoft.com/office/officeart/2005/8/layout/pyramid1"/>
    <dgm:cxn modelId="{8F119CD5-CA7E-444D-B817-C7D55E37C22E}" type="presOf" srcId="{02BB6160-F998-44FD-B1A1-C71B9F3756A9}" destId="{5819459C-34AE-40AA-A158-97AAA18FC114}" srcOrd="0" destOrd="0" presId="urn:microsoft.com/office/officeart/2005/8/layout/pyramid1"/>
    <dgm:cxn modelId="{443FA96B-8721-48ED-8021-F4E8B988C610}" type="presOf" srcId="{5F373414-5D1F-4549-8BCE-C4877CEDB3B0}" destId="{CF56D257-F51B-423E-9C5C-0850FB54ABE9}" srcOrd="0" destOrd="0" presId="urn:microsoft.com/office/officeart/2005/8/layout/pyramid1"/>
    <dgm:cxn modelId="{9901E4AB-EE68-45B0-ADDB-EFB80B8D899F}" type="presOf" srcId="{E69D3333-68E1-4130-8727-D1A432F45E78}" destId="{85EFE40F-EA7A-4CD6-BBCE-31F50B89C980}" srcOrd="0" destOrd="0" presId="urn:microsoft.com/office/officeart/2005/8/layout/pyramid1"/>
    <dgm:cxn modelId="{FAF16594-AF26-446A-B941-8851A08ACB2A}" type="presOf" srcId="{E69D3333-68E1-4130-8727-D1A432F45E78}" destId="{4EBF9A44-E2B3-48F2-A36E-B4C8BB032ACB}" srcOrd="1" destOrd="0" presId="urn:microsoft.com/office/officeart/2005/8/layout/pyramid1"/>
    <dgm:cxn modelId="{9EA97D3C-C5A4-4625-A0A4-AE85EE731208}" srcId="{5F373414-5D1F-4549-8BCE-C4877CEDB3B0}" destId="{1A96D54B-D4BB-4112-9F67-2FF8EEF7D22C}" srcOrd="2" destOrd="0" parTransId="{6654C324-2E8B-4C00-AF7C-81F38E826313}" sibTransId="{A542464F-2F25-4800-AF85-ACA7C08A956C}"/>
    <dgm:cxn modelId="{759D7117-F668-4EEF-B796-4B17E0EC4469}" type="presOf" srcId="{1A96D54B-D4BB-4112-9F67-2FF8EEF7D22C}" destId="{5063B61E-384D-4173-A37A-219D6904B87B}" srcOrd="0" destOrd="0" presId="urn:microsoft.com/office/officeart/2005/8/layout/pyramid1"/>
    <dgm:cxn modelId="{15892B55-572C-42B9-86B2-7746D7466297}" srcId="{5F373414-5D1F-4549-8BCE-C4877CEDB3B0}" destId="{E69D3333-68E1-4130-8727-D1A432F45E78}" srcOrd="0" destOrd="0" parTransId="{FD6DC05D-FA46-4B5E-BA0F-EFD5F720DFE3}" sibTransId="{BE727E5E-5123-4558-8212-DDA10E6D6934}"/>
    <dgm:cxn modelId="{EA201527-9175-4D2D-8B7E-64CFE6D92BFC}" srcId="{5F373414-5D1F-4549-8BCE-C4877CEDB3B0}" destId="{02BB6160-F998-44FD-B1A1-C71B9F3756A9}" srcOrd="1" destOrd="0" parTransId="{7F96FA62-8F17-47EF-BE8B-246C79722681}" sibTransId="{00B193F8-8373-4C12-8C7A-C539D83D4437}"/>
    <dgm:cxn modelId="{62896ADD-DB9C-430D-9B9C-7C505E90E39E}" type="presParOf" srcId="{CF56D257-F51B-423E-9C5C-0850FB54ABE9}" destId="{BCE1E502-A5D8-4D9A-BD08-623DBDB6CA65}" srcOrd="0" destOrd="0" presId="urn:microsoft.com/office/officeart/2005/8/layout/pyramid1"/>
    <dgm:cxn modelId="{A219A5B0-34E9-4045-892F-52D98B42B126}" type="presParOf" srcId="{BCE1E502-A5D8-4D9A-BD08-623DBDB6CA65}" destId="{85EFE40F-EA7A-4CD6-BBCE-31F50B89C980}" srcOrd="0" destOrd="0" presId="urn:microsoft.com/office/officeart/2005/8/layout/pyramid1"/>
    <dgm:cxn modelId="{3C045A00-15B9-4517-A184-ED232B7B31DD}" type="presParOf" srcId="{BCE1E502-A5D8-4D9A-BD08-623DBDB6CA65}" destId="{4EBF9A44-E2B3-48F2-A36E-B4C8BB032ACB}" srcOrd="1" destOrd="0" presId="urn:microsoft.com/office/officeart/2005/8/layout/pyramid1"/>
    <dgm:cxn modelId="{88E1EB1D-2441-461D-B70E-4C95214CAB85}" type="presParOf" srcId="{CF56D257-F51B-423E-9C5C-0850FB54ABE9}" destId="{3FED2427-0311-4881-9479-3333E8FE5611}" srcOrd="1" destOrd="0" presId="urn:microsoft.com/office/officeart/2005/8/layout/pyramid1"/>
    <dgm:cxn modelId="{C4803271-91A9-47E1-BDCE-BDAF320D11AD}" type="presParOf" srcId="{3FED2427-0311-4881-9479-3333E8FE5611}" destId="{5819459C-34AE-40AA-A158-97AAA18FC114}" srcOrd="0" destOrd="0" presId="urn:microsoft.com/office/officeart/2005/8/layout/pyramid1"/>
    <dgm:cxn modelId="{EF01630C-4979-4C29-8635-6B7EFDF7F5FC}" type="presParOf" srcId="{3FED2427-0311-4881-9479-3333E8FE5611}" destId="{D1DBD247-309E-4427-868D-8F12C0406582}" srcOrd="1" destOrd="0" presId="urn:microsoft.com/office/officeart/2005/8/layout/pyramid1"/>
    <dgm:cxn modelId="{A1B6CDC0-464C-46D3-A357-CE48762CCB0A}" type="presParOf" srcId="{CF56D257-F51B-423E-9C5C-0850FB54ABE9}" destId="{944AE2A4-3D68-43AA-8F3A-A48C9FDBB809}" srcOrd="2" destOrd="0" presId="urn:microsoft.com/office/officeart/2005/8/layout/pyramid1"/>
    <dgm:cxn modelId="{B6A90CEC-2F13-4A1F-A977-8F44F6B35C58}" type="presParOf" srcId="{944AE2A4-3D68-43AA-8F3A-A48C9FDBB809}" destId="{5063B61E-384D-4173-A37A-219D6904B87B}" srcOrd="0" destOrd="0" presId="urn:microsoft.com/office/officeart/2005/8/layout/pyramid1"/>
    <dgm:cxn modelId="{E69A6A03-1414-4905-8DA3-0FFD9387D830}" type="presParOf" srcId="{944AE2A4-3D68-43AA-8F3A-A48C9FDBB809}" destId="{D737B4B7-AF36-44CD-8AEC-7AE1420961A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5EFE40F-EA7A-4CD6-BBCE-31F50B89C980}">
      <dsp:nvSpPr>
        <dsp:cNvPr id="0" name=""/>
        <dsp:cNvSpPr/>
      </dsp:nvSpPr>
      <dsp:spPr>
        <a:xfrm>
          <a:off x="1056117" y="0"/>
          <a:ext cx="1056117" cy="696077"/>
        </a:xfrm>
        <a:prstGeom prst="trapezoid">
          <a:avLst>
            <a:gd name="adj" fmla="val 75862"/>
          </a:avLst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latin typeface="Chalkduster"/>
            </a:rPr>
            <a:t>E2E</a:t>
          </a:r>
          <a:endParaRPr lang="fr-FR" sz="2000" kern="1200" dirty="0">
            <a:latin typeface="Chalkduster"/>
          </a:endParaRPr>
        </a:p>
      </dsp:txBody>
      <dsp:txXfrm>
        <a:off x="1056117" y="0"/>
        <a:ext cx="1056117" cy="696077"/>
      </dsp:txXfrm>
    </dsp:sp>
    <dsp:sp modelId="{5819459C-34AE-40AA-A158-97AAA18FC114}">
      <dsp:nvSpPr>
        <dsp:cNvPr id="0" name=""/>
        <dsp:cNvSpPr/>
      </dsp:nvSpPr>
      <dsp:spPr>
        <a:xfrm>
          <a:off x="528058" y="696077"/>
          <a:ext cx="2112234" cy="696077"/>
        </a:xfrm>
        <a:prstGeom prst="trapezoid">
          <a:avLst>
            <a:gd name="adj" fmla="val 75862"/>
          </a:avLst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latin typeface="Chalkduster"/>
            </a:rPr>
            <a:t>Service</a:t>
          </a:r>
          <a:endParaRPr lang="fr-FR" sz="2000" kern="1200" dirty="0">
            <a:latin typeface="Chalkduster"/>
          </a:endParaRPr>
        </a:p>
      </dsp:txBody>
      <dsp:txXfrm>
        <a:off x="897699" y="696077"/>
        <a:ext cx="1372952" cy="696077"/>
      </dsp:txXfrm>
    </dsp:sp>
    <dsp:sp modelId="{5063B61E-384D-4173-A37A-219D6904B87B}">
      <dsp:nvSpPr>
        <dsp:cNvPr id="0" name=""/>
        <dsp:cNvSpPr/>
      </dsp:nvSpPr>
      <dsp:spPr>
        <a:xfrm>
          <a:off x="0" y="1392154"/>
          <a:ext cx="3168351" cy="696077"/>
        </a:xfrm>
        <a:prstGeom prst="trapezoid">
          <a:avLst>
            <a:gd name="adj" fmla="val 75862"/>
          </a:avLst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latin typeface="Chalkduster"/>
            </a:rPr>
            <a:t>Unit</a:t>
          </a:r>
          <a:endParaRPr lang="fr-FR" sz="2000" kern="1200" dirty="0">
            <a:latin typeface="Chalkduster"/>
          </a:endParaRPr>
        </a:p>
      </dsp:txBody>
      <dsp:txXfrm>
        <a:off x="554461" y="1392154"/>
        <a:ext cx="2059428" cy="696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0CE44-80BF-4FE7-8BEB-4C1B758A0562}" type="datetimeFigureOut">
              <a:rPr lang="fr-FR" smtClean="0"/>
              <a:pPr/>
              <a:t>01/07/2016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42A5F-4B81-4B7C-A882-146202B8965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42A5F-4B81-4B7C-A882-146202B89656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42A5F-4B81-4B7C-A882-146202B89656}" type="slidenum">
              <a:rPr lang="fr-FR" smtClean="0"/>
              <a:pPr/>
              <a:t>28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01/07/2016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01/07/2016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01/07/2016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26"/>
          <p:cNvSpPr>
            <a:spLocks noChangeArrowheads="1"/>
          </p:cNvSpPr>
          <p:nvPr/>
        </p:nvSpPr>
        <p:spPr bwMode="auto">
          <a:xfrm rot="10800000">
            <a:off x="2727325" y="2884488"/>
            <a:ext cx="301625" cy="301625"/>
          </a:xfrm>
          <a:prstGeom prst="rtTriangle">
            <a:avLst/>
          </a:prstGeom>
          <a:solidFill>
            <a:srgbClr val="C8D5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A7C1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>
              <a:solidFill>
                <a:srgbClr val="323265"/>
              </a:solidFill>
              <a:latin typeface="Arial" charset="0"/>
            </a:endParaRPr>
          </a:p>
        </p:txBody>
      </p:sp>
      <p:sp>
        <p:nvSpPr>
          <p:cNvPr id="5" name="Rectangle 1027"/>
          <p:cNvSpPr>
            <a:spLocks noChangeArrowheads="1"/>
          </p:cNvSpPr>
          <p:nvPr/>
        </p:nvSpPr>
        <p:spPr bwMode="auto">
          <a:xfrm>
            <a:off x="3027363" y="2941638"/>
            <a:ext cx="6116637" cy="246062"/>
          </a:xfrm>
          <a:prstGeom prst="rect">
            <a:avLst/>
          </a:prstGeom>
          <a:solidFill>
            <a:srgbClr val="C8D5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A7C1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>
              <a:solidFill>
                <a:srgbClr val="323265"/>
              </a:solidFill>
              <a:latin typeface="Arial" charset="0"/>
            </a:endParaRPr>
          </a:p>
        </p:txBody>
      </p:sp>
      <p:sp>
        <p:nvSpPr>
          <p:cNvPr id="6" name="Rectangle 1028"/>
          <p:cNvSpPr>
            <a:spLocks noChangeArrowheads="1"/>
          </p:cNvSpPr>
          <p:nvPr/>
        </p:nvSpPr>
        <p:spPr bwMode="auto">
          <a:xfrm>
            <a:off x="0" y="0"/>
            <a:ext cx="9144000" cy="2655888"/>
          </a:xfrm>
          <a:prstGeom prst="rect">
            <a:avLst/>
          </a:prstGeom>
          <a:solidFill>
            <a:srgbClr val="398A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>
              <a:solidFill>
                <a:srgbClr val="323265"/>
              </a:solidFill>
              <a:latin typeface="Arial" charset="0"/>
            </a:endParaRPr>
          </a:p>
        </p:txBody>
      </p:sp>
      <p:sp>
        <p:nvSpPr>
          <p:cNvPr id="7" name="Rectangle 1029"/>
          <p:cNvSpPr>
            <a:spLocks noChangeArrowheads="1"/>
          </p:cNvSpPr>
          <p:nvPr/>
        </p:nvSpPr>
        <p:spPr bwMode="auto">
          <a:xfrm>
            <a:off x="0" y="2655888"/>
            <a:ext cx="9144000" cy="304800"/>
          </a:xfrm>
          <a:prstGeom prst="rect">
            <a:avLst/>
          </a:prstGeom>
          <a:solidFill>
            <a:srgbClr val="32326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>
              <a:solidFill>
                <a:srgbClr val="323265"/>
              </a:solidFill>
              <a:latin typeface="Arial" charset="0"/>
            </a:endParaRPr>
          </a:p>
        </p:txBody>
      </p:sp>
      <p:sp>
        <p:nvSpPr>
          <p:cNvPr id="8" name="Rectangle 1030"/>
          <p:cNvSpPr>
            <a:spLocks noChangeArrowheads="1"/>
          </p:cNvSpPr>
          <p:nvPr/>
        </p:nvSpPr>
        <p:spPr bwMode="auto">
          <a:xfrm>
            <a:off x="139700" y="2732088"/>
            <a:ext cx="4403725" cy="136525"/>
          </a:xfrm>
          <a:prstGeom prst="rect">
            <a:avLst/>
          </a:prstGeom>
          <a:solidFill>
            <a:srgbClr val="32326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A7C1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>
                <a:solidFill>
                  <a:srgbClr val="FFFFFF"/>
                </a:solidFill>
                <a:latin typeface="Century Gothic" pitchFamily="34" charset="0"/>
              </a:rPr>
              <a:t>www.thalesgroup.com</a:t>
            </a:r>
          </a:p>
        </p:txBody>
      </p:sp>
      <p:sp>
        <p:nvSpPr>
          <p:cNvPr id="9" name="AutoShape 1032"/>
          <p:cNvSpPr>
            <a:spLocks noChangeArrowheads="1"/>
          </p:cNvSpPr>
          <p:nvPr/>
        </p:nvSpPr>
        <p:spPr bwMode="auto">
          <a:xfrm rot="10800000">
            <a:off x="4687888" y="2836863"/>
            <a:ext cx="254000" cy="254000"/>
          </a:xfrm>
          <a:prstGeom prst="rtTriangle">
            <a:avLst/>
          </a:prstGeom>
          <a:solidFill>
            <a:srgbClr val="32326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A7C1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>
              <a:solidFill>
                <a:srgbClr val="323265"/>
              </a:solidFill>
              <a:latin typeface="Arial" charset="0"/>
            </a:endParaRPr>
          </a:p>
        </p:txBody>
      </p:sp>
      <p:sp>
        <p:nvSpPr>
          <p:cNvPr id="10" name="Rectangle 1033"/>
          <p:cNvSpPr>
            <a:spLocks noChangeArrowheads="1"/>
          </p:cNvSpPr>
          <p:nvPr/>
        </p:nvSpPr>
        <p:spPr bwMode="auto">
          <a:xfrm>
            <a:off x="4940300" y="2808288"/>
            <a:ext cx="4203700" cy="282575"/>
          </a:xfrm>
          <a:prstGeom prst="rect">
            <a:avLst/>
          </a:prstGeom>
          <a:solidFill>
            <a:srgbClr val="32326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A7C1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>
              <a:solidFill>
                <a:srgbClr val="323265"/>
              </a:solidFill>
              <a:latin typeface="Arial" charset="0"/>
            </a:endParaRPr>
          </a:p>
        </p:txBody>
      </p:sp>
      <p:pic>
        <p:nvPicPr>
          <p:cNvPr id="12" name="Picture 9" descr="D:\Documents and Settings\T0005222\Mes documents\thales_couleur_blanc_lg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99338" y="6415088"/>
            <a:ext cx="17160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52" name="Rectangle 1052" descr="Titre / Title"/>
          <p:cNvSpPr>
            <a:spLocks noGrp="1" noChangeArrowheads="1"/>
          </p:cNvSpPr>
          <p:nvPr>
            <p:ph type="ctrTitle"/>
          </p:nvPr>
        </p:nvSpPr>
        <p:spPr>
          <a:xfrm>
            <a:off x="2209800" y="3545110"/>
            <a:ext cx="6553200" cy="15843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323265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5720" bIns="45720" anchor="ctr"/>
          <a:lstStyle>
            <a:lvl1pPr eaLnBrk="1" hangingPunct="1">
              <a:defRPr sz="4900">
                <a:solidFill>
                  <a:srgbClr val="323265"/>
                </a:solidFill>
              </a:defRPr>
            </a:lvl1pPr>
          </a:lstStyle>
          <a:p>
            <a:pPr lvl="0"/>
            <a:r>
              <a:rPr lang="fr-FR" noProof="0" smtClean="0"/>
              <a:t>Modifiez le style du titre</a:t>
            </a:r>
            <a:endParaRPr lang="en-US" noProof="0" smtClean="0"/>
          </a:p>
        </p:txBody>
      </p:sp>
      <p:sp>
        <p:nvSpPr>
          <p:cNvPr id="26653" name="Rectangle 1053"/>
          <p:cNvSpPr>
            <a:spLocks noGrp="1" noChangeArrowheads="1"/>
          </p:cNvSpPr>
          <p:nvPr>
            <p:ph type="subTitle" idx="1"/>
          </p:nvPr>
        </p:nvSpPr>
        <p:spPr>
          <a:xfrm>
            <a:off x="2225675" y="5177060"/>
            <a:ext cx="6537325" cy="274638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323265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A7C1DD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800" b="1">
                <a:solidFill>
                  <a:srgbClr val="398AC7"/>
                </a:solidFill>
                <a:latin typeface="Century Gothic" pitchFamily="34" charset="0"/>
              </a:defRPr>
            </a:lvl1pPr>
          </a:lstStyle>
          <a:p>
            <a:pPr lvl="0"/>
            <a:r>
              <a:rPr lang="fr-FR" noProof="0" smtClean="0"/>
              <a:t>Modifiez le style des sous-titres du masque</a:t>
            </a:r>
            <a:endParaRPr lang="en-US" noProof="0" smtClean="0"/>
          </a:p>
        </p:txBody>
      </p:sp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97765" y="6406777"/>
            <a:ext cx="301573" cy="409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73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5065140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282833093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01/07/2016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01/07/2016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01/07/2016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01/07/2016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01/07/2016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01/07/2016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01/07/2016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pPr/>
              <a:t>01/07/2016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B364C9-C21C-49AA-A508-4B1C413153D2}" type="datetimeFigureOut">
              <a:rPr lang="fr-FR" smtClean="0"/>
              <a:pPr/>
              <a:t>01/07/2016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4CCCB83-BB7B-484B-A9D8-E13B0BA415C1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0" y="0"/>
            <a:ext cx="9144000" cy="708025"/>
            <a:chOff x="0" y="0"/>
            <a:chExt cx="5760" cy="446"/>
          </a:xfrm>
        </p:grpSpPr>
        <p:sp>
          <p:nvSpPr>
            <p:cNvPr id="1035" name="AutoShape 4"/>
            <p:cNvSpPr>
              <a:spLocks noChangeArrowheads="1"/>
            </p:cNvSpPr>
            <p:nvPr userDrawn="1"/>
          </p:nvSpPr>
          <p:spPr bwMode="auto">
            <a:xfrm rot="10800000">
              <a:off x="1718" y="255"/>
              <a:ext cx="190" cy="190"/>
            </a:xfrm>
            <a:prstGeom prst="rtTriangle">
              <a:avLst/>
            </a:prstGeom>
            <a:solidFill>
              <a:srgbClr val="C8D5D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A7C1D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1400">
                <a:solidFill>
                  <a:srgbClr val="323265"/>
                </a:solidFill>
                <a:latin typeface="Arial" charset="0"/>
              </a:endParaRPr>
            </a:p>
          </p:txBody>
        </p:sp>
        <p:sp>
          <p:nvSpPr>
            <p:cNvPr id="1036" name="Rectangle 5"/>
            <p:cNvSpPr>
              <a:spLocks noChangeArrowheads="1"/>
            </p:cNvSpPr>
            <p:nvPr userDrawn="1"/>
          </p:nvSpPr>
          <p:spPr bwMode="auto">
            <a:xfrm>
              <a:off x="1907" y="291"/>
              <a:ext cx="3853" cy="155"/>
            </a:xfrm>
            <a:prstGeom prst="rect">
              <a:avLst/>
            </a:prstGeom>
            <a:solidFill>
              <a:srgbClr val="C8D5D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A7C1D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1400">
                <a:solidFill>
                  <a:srgbClr val="323265"/>
                </a:solidFill>
                <a:latin typeface="Arial" charset="0"/>
              </a:endParaRPr>
            </a:p>
          </p:txBody>
        </p:sp>
        <p:sp>
          <p:nvSpPr>
            <p:cNvPr id="1037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5760" cy="305"/>
            </a:xfrm>
            <a:prstGeom prst="rect">
              <a:avLst/>
            </a:prstGeom>
            <a:solidFill>
              <a:srgbClr val="3232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1400">
                <a:solidFill>
                  <a:srgbClr val="323265"/>
                </a:solidFill>
                <a:latin typeface="Arial" charset="0"/>
              </a:endParaRPr>
            </a:p>
          </p:txBody>
        </p:sp>
        <p:sp>
          <p:nvSpPr>
            <p:cNvPr id="1038" name="AutoShape 7"/>
            <p:cNvSpPr>
              <a:spLocks noChangeArrowheads="1"/>
            </p:cNvSpPr>
            <p:nvPr/>
          </p:nvSpPr>
          <p:spPr bwMode="auto">
            <a:xfrm rot="10800000">
              <a:off x="2956" y="222"/>
              <a:ext cx="160" cy="160"/>
            </a:xfrm>
            <a:prstGeom prst="rtTriangle">
              <a:avLst/>
            </a:prstGeom>
            <a:solidFill>
              <a:srgbClr val="3232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A7C1D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1400">
                <a:solidFill>
                  <a:srgbClr val="323265"/>
                </a:solidFill>
                <a:latin typeface="Arial" charset="0"/>
              </a:endParaRPr>
            </a:p>
          </p:txBody>
        </p:sp>
        <p:sp>
          <p:nvSpPr>
            <p:cNvPr id="1039" name="Rectangle 8"/>
            <p:cNvSpPr>
              <a:spLocks noChangeArrowheads="1"/>
            </p:cNvSpPr>
            <p:nvPr/>
          </p:nvSpPr>
          <p:spPr bwMode="auto">
            <a:xfrm>
              <a:off x="3112" y="234"/>
              <a:ext cx="2648" cy="148"/>
            </a:xfrm>
            <a:prstGeom prst="rect">
              <a:avLst/>
            </a:prstGeom>
            <a:solidFill>
              <a:srgbClr val="3232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A7C1D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1400">
                <a:solidFill>
                  <a:srgbClr val="323265"/>
                </a:solidFill>
                <a:latin typeface="Arial" charset="0"/>
              </a:endParaRPr>
            </a:p>
          </p:txBody>
        </p:sp>
      </p:grpSp>
      <p:pic>
        <p:nvPicPr>
          <p:cNvPr id="1027" name="Picture 9" descr="D:\Documents and Settings\T0005222\Mes documents\thales_couleur_blanc_lg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99338" y="6415088"/>
            <a:ext cx="17160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809625" y="63500"/>
            <a:ext cx="8326438" cy="334963"/>
          </a:xfrm>
          <a:prstGeom prst="rect">
            <a:avLst/>
          </a:prstGeom>
          <a:solidFill>
            <a:srgbClr val="32326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A7C1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Cliquez et modifiez le titre</a:t>
            </a:r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4813" y="982663"/>
            <a:ext cx="8388350" cy="529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</a:p>
        </p:txBody>
      </p:sp>
      <p:sp>
        <p:nvSpPr>
          <p:cNvPr id="1030" name="Rectangle 13"/>
          <p:cNvSpPr>
            <a:spLocks noChangeArrowheads="1"/>
          </p:cNvSpPr>
          <p:nvPr/>
        </p:nvSpPr>
        <p:spPr bwMode="auto">
          <a:xfrm>
            <a:off x="149225" y="134938"/>
            <a:ext cx="314325" cy="182562"/>
          </a:xfrm>
          <a:prstGeom prst="rect">
            <a:avLst/>
          </a:prstGeom>
          <a:solidFill>
            <a:srgbClr val="32326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A7C1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9E7838-2019-4FE3-B4FE-BB5DB5FFBCEB}" type="slidenum">
              <a:rPr lang="en-GB" sz="1200" b="1">
                <a:solidFill>
                  <a:srgbClr val="FFFFFF"/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r>
              <a:rPr lang="en-GB" sz="1200" b="1">
                <a:solidFill>
                  <a:srgbClr val="FFFFFF"/>
                </a:solidFill>
                <a:latin typeface="Arial" charset="0"/>
              </a:rPr>
              <a:t>  </a:t>
            </a:r>
            <a:r>
              <a:rPr lang="en-GB" sz="1200" b="1">
                <a:solidFill>
                  <a:srgbClr val="FF6600"/>
                </a:solidFill>
                <a:latin typeface="Arial" charset="0"/>
              </a:rPr>
              <a:t>/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149225" y="134938"/>
            <a:ext cx="314325" cy="182562"/>
          </a:xfrm>
          <a:prstGeom prst="rect">
            <a:avLst/>
          </a:prstGeom>
          <a:solidFill>
            <a:srgbClr val="32326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5082D58-0C31-49F5-B228-9B95AF52DCBA}" type="slidenum">
              <a:rPr lang="en-GB" sz="1200" b="1">
                <a:solidFill>
                  <a:srgbClr val="FFFFFF"/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r>
              <a:rPr lang="en-GB" sz="1200" b="1">
                <a:solidFill>
                  <a:srgbClr val="FFFFFF"/>
                </a:solidFill>
                <a:latin typeface="Arial" charset="0"/>
              </a:rPr>
              <a:t>  </a:t>
            </a:r>
            <a:r>
              <a:rPr lang="en-GB" sz="1200" b="1">
                <a:solidFill>
                  <a:srgbClr val="FF6600"/>
                </a:solidFill>
                <a:latin typeface="Arial" charset="0"/>
              </a:rPr>
              <a:t>/</a:t>
            </a:r>
          </a:p>
        </p:txBody>
      </p:sp>
      <p:sp>
        <p:nvSpPr>
          <p:cNvPr id="1033" name="Rectangle 36"/>
          <p:cNvSpPr>
            <a:spLocks noChangeArrowheads="1"/>
          </p:cNvSpPr>
          <p:nvPr userDrawn="1"/>
        </p:nvSpPr>
        <p:spPr bwMode="auto">
          <a:xfrm>
            <a:off x="100013" y="6568946"/>
            <a:ext cx="260667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fr-FR" sz="600" dirty="0">
              <a:solidFill>
                <a:srgbClr val="606060"/>
              </a:solidFill>
              <a:latin typeface="Arial" charset="0"/>
            </a:endParaRPr>
          </a:p>
        </p:txBody>
      </p:sp>
      <p:sp>
        <p:nvSpPr>
          <p:cNvPr id="21" name="Text Box 34"/>
          <p:cNvSpPr txBox="1">
            <a:spLocks noChangeArrowheads="1"/>
          </p:cNvSpPr>
          <p:nvPr/>
        </p:nvSpPr>
        <p:spPr bwMode="auto">
          <a:xfrm rot="-5400000">
            <a:off x="6268244" y="3398044"/>
            <a:ext cx="547528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73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00" dirty="0" smtClean="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  -  ©Thales  2012 Tous Droits réservés.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97765" y="6406777"/>
            <a:ext cx="301573" cy="409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73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ransition>
    <p:wipe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r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Century Gothic" pitchFamily="34" charset="0"/>
        </a:defRPr>
      </a:lvl2pPr>
      <a:lvl3pPr algn="r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Century Gothic" pitchFamily="34" charset="0"/>
        </a:defRPr>
      </a:lvl3pPr>
      <a:lvl4pPr algn="r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Century Gothic" pitchFamily="34" charset="0"/>
        </a:defRPr>
      </a:lvl4pPr>
      <a:lvl5pPr algn="r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Century Gothic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Century Gothic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Century Gothic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Century Gothic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Century Gothic" pitchFamily="34" charset="0"/>
        </a:defRPr>
      </a:lvl9pPr>
    </p:titleStyle>
    <p:bodyStyle>
      <a:lvl1pPr marL="342900" indent="-342900" algn="l" rtl="0" fontAlgn="base">
        <a:spcBef>
          <a:spcPct val="80000"/>
        </a:spcBef>
        <a:spcAft>
          <a:spcPct val="20000"/>
        </a:spcAft>
        <a:buClr>
          <a:srgbClr val="FF6600"/>
        </a:buClr>
        <a:buSzPct val="80000"/>
        <a:buFont typeface="Wingdings 2" pitchFamily="18" charset="2"/>
        <a:defRPr sz="2000">
          <a:solidFill>
            <a:srgbClr val="FF7300"/>
          </a:solidFill>
          <a:latin typeface="+mn-lt"/>
          <a:ea typeface="+mn-ea"/>
          <a:cs typeface="+mn-cs"/>
        </a:defRPr>
      </a:lvl1pPr>
      <a:lvl2pPr marL="458788" indent="-268288" algn="l" rtl="0" fontAlgn="base">
        <a:spcBef>
          <a:spcPct val="40000"/>
        </a:spcBef>
        <a:spcAft>
          <a:spcPct val="0"/>
        </a:spcAft>
        <a:buClr>
          <a:srgbClr val="FF6600"/>
        </a:buClr>
        <a:buSzPct val="70000"/>
        <a:buFont typeface="Wingdings" pitchFamily="2" charset="2"/>
        <a:buChar char="u"/>
        <a:defRPr sz="1900" b="1">
          <a:solidFill>
            <a:srgbClr val="323265"/>
          </a:solidFill>
          <a:latin typeface="Arial" charset="0"/>
          <a:cs typeface="+mn-cs"/>
        </a:defRPr>
      </a:lvl2pPr>
      <a:lvl3pPr marL="858838" indent="-209550" algn="l" rtl="0" fontAlgn="base">
        <a:spcBef>
          <a:spcPct val="45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£"/>
        <a:defRPr sz="1600">
          <a:solidFill>
            <a:srgbClr val="336699"/>
          </a:solidFill>
          <a:latin typeface="Arial" charset="0"/>
          <a:cs typeface="+mn-cs"/>
        </a:defRPr>
      </a:lvl3pPr>
      <a:lvl4pPr marL="1238250" indent="-188913" algn="l" rtl="0" fontAlgn="base">
        <a:spcBef>
          <a:spcPct val="50000"/>
        </a:spcBef>
        <a:spcAft>
          <a:spcPct val="0"/>
        </a:spcAft>
        <a:buSzPct val="60000"/>
        <a:buFont typeface="Wingdings" pitchFamily="2" charset="2"/>
        <a:buChar char="l"/>
        <a:defRPr sz="1500">
          <a:solidFill>
            <a:schemeClr val="bg2"/>
          </a:solidFill>
          <a:latin typeface="Arial" charset="0"/>
          <a:cs typeface="+mn-cs"/>
        </a:defRPr>
      </a:lvl4pPr>
      <a:lvl5pPr marL="1608138" indent="-179388" algn="l" rtl="0" fontAlgn="base">
        <a:spcBef>
          <a:spcPct val="20000"/>
        </a:spcBef>
        <a:spcAft>
          <a:spcPct val="0"/>
        </a:spcAft>
        <a:buSzPct val="45000"/>
        <a:buFont typeface="Wingdings" pitchFamily="2" charset="2"/>
        <a:buChar char="l"/>
        <a:defRPr sz="1400">
          <a:solidFill>
            <a:schemeClr val="bg2"/>
          </a:solidFill>
          <a:latin typeface="Arial" charset="0"/>
          <a:cs typeface="+mn-cs"/>
        </a:defRPr>
      </a:lvl5pPr>
      <a:lvl6pPr marL="2065338" indent="-179388" algn="l" rtl="0" eaLnBrk="1" fontAlgn="base" hangingPunct="1">
        <a:spcBef>
          <a:spcPct val="20000"/>
        </a:spcBef>
        <a:spcAft>
          <a:spcPct val="0"/>
        </a:spcAft>
        <a:buSzPct val="45000"/>
        <a:buFont typeface="Wingdings" pitchFamily="2" charset="2"/>
        <a:buChar char="l"/>
        <a:defRPr sz="1400">
          <a:solidFill>
            <a:schemeClr val="bg2"/>
          </a:solidFill>
          <a:latin typeface="Arial" charset="0"/>
          <a:cs typeface="+mn-cs"/>
        </a:defRPr>
      </a:lvl6pPr>
      <a:lvl7pPr marL="2522538" indent="-179388" algn="l" rtl="0" eaLnBrk="1" fontAlgn="base" hangingPunct="1">
        <a:spcBef>
          <a:spcPct val="20000"/>
        </a:spcBef>
        <a:spcAft>
          <a:spcPct val="0"/>
        </a:spcAft>
        <a:buSzPct val="45000"/>
        <a:buFont typeface="Wingdings" pitchFamily="2" charset="2"/>
        <a:buChar char="l"/>
        <a:defRPr sz="1400">
          <a:solidFill>
            <a:schemeClr val="bg2"/>
          </a:solidFill>
          <a:latin typeface="Arial" charset="0"/>
          <a:cs typeface="+mn-cs"/>
        </a:defRPr>
      </a:lvl7pPr>
      <a:lvl8pPr marL="2979738" indent="-179388" algn="l" rtl="0" eaLnBrk="1" fontAlgn="base" hangingPunct="1">
        <a:spcBef>
          <a:spcPct val="20000"/>
        </a:spcBef>
        <a:spcAft>
          <a:spcPct val="0"/>
        </a:spcAft>
        <a:buSzPct val="45000"/>
        <a:buFont typeface="Wingdings" pitchFamily="2" charset="2"/>
        <a:buChar char="l"/>
        <a:defRPr sz="1400">
          <a:solidFill>
            <a:schemeClr val="bg2"/>
          </a:solidFill>
          <a:latin typeface="Arial" charset="0"/>
          <a:cs typeface="+mn-cs"/>
        </a:defRPr>
      </a:lvl8pPr>
      <a:lvl9pPr marL="3436938" indent="-179388" algn="l" rtl="0" eaLnBrk="1" fontAlgn="base" hangingPunct="1">
        <a:spcBef>
          <a:spcPct val="20000"/>
        </a:spcBef>
        <a:spcAft>
          <a:spcPct val="0"/>
        </a:spcAft>
        <a:buSzPct val="45000"/>
        <a:buFont typeface="Wingdings" pitchFamily="2" charset="2"/>
        <a:buChar char="l"/>
        <a:defRPr sz="1400">
          <a:solidFill>
            <a:schemeClr val="bg2"/>
          </a:solidFill>
          <a:latin typeface="Arial" charset="0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gif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brains.c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jpeg"/><Relationship Id="rId7" Type="http://schemas.openxmlformats.org/officeDocument/2006/relationships/image" Target="../media/image47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3" Type="http://schemas.openxmlformats.org/officeDocument/2006/relationships/hyperlink" Target="http://blog.jbrains.ca/" TargetMode="External"/><Relationship Id="rId7" Type="http://schemas.openxmlformats.org/officeDocument/2006/relationships/hyperlink" Target="http://blog.infosaurus.fr/post/2013/06/29/TDD-necessaire-retour-aux-sources" TargetMode="External"/><Relationship Id="rId12" Type="http://schemas.openxmlformats.org/officeDocument/2006/relationships/image" Target="../media/image5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cleancoder.com/" TargetMode="External"/><Relationship Id="rId11" Type="http://schemas.openxmlformats.org/officeDocument/2006/relationships/image" Target="../media/image52.jpeg"/><Relationship Id="rId5" Type="http://schemas.openxmlformats.org/officeDocument/2006/relationships/hyperlink" Target="http://codurance.com/" TargetMode="External"/><Relationship Id="rId10" Type="http://schemas.openxmlformats.org/officeDocument/2006/relationships/image" Target="../media/image51.jpeg"/><Relationship Id="rId4" Type="http://schemas.openxmlformats.org/officeDocument/2006/relationships/hyperlink" Target="http://martinfowler.com/" TargetMode="External"/><Relationship Id="rId9" Type="http://schemas.openxmlformats.org/officeDocument/2006/relationships/image" Target="../media/image50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www.jbrains.c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jbrains.ca/permalink/the-four-elements-of-simple-desig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utunclebob.com/ArticleS.UncleBob.PrinciplesOfOod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 descr="Titre / Title"/>
          <p:cNvSpPr>
            <a:spLocks noGrp="1" noChangeArrowheads="1"/>
          </p:cNvSpPr>
          <p:nvPr>
            <p:ph type="ctrTitle"/>
          </p:nvPr>
        </p:nvSpPr>
        <p:spPr>
          <a:xfrm>
            <a:off x="2209800" y="3356992"/>
            <a:ext cx="6553200" cy="1754326"/>
          </a:xfrm>
          <a:noFill/>
        </p:spPr>
        <p:txBody>
          <a:bodyPr anchor="t"/>
          <a:lstStyle/>
          <a:p>
            <a:r>
              <a:rPr lang="fr-FR" sz="3600" dirty="0" smtClean="0"/>
              <a:t>Introduction au </a:t>
            </a:r>
            <a:br>
              <a:rPr lang="fr-FR" sz="3600" dirty="0" smtClean="0"/>
            </a:br>
            <a:r>
              <a:rPr lang="fr-FR" sz="3600" dirty="0" smtClean="0"/>
              <a:t>Test </a:t>
            </a:r>
            <a:r>
              <a:rPr lang="fr-FR" sz="3600" dirty="0" err="1" smtClean="0"/>
              <a:t>Driven</a:t>
            </a:r>
            <a:r>
              <a:rPr lang="fr-FR" sz="3600" dirty="0" smtClean="0"/>
              <a:t> </a:t>
            </a:r>
            <a:r>
              <a:rPr lang="fr-FR" sz="3600" dirty="0" err="1" smtClean="0"/>
              <a:t>Development</a:t>
            </a:r>
            <a:r>
              <a:rPr lang="fr-FR" sz="3600" dirty="0" smtClean="0"/>
              <a:t/>
            </a:r>
            <a:br>
              <a:rPr lang="fr-FR" sz="3600" dirty="0" smtClean="0"/>
            </a:br>
            <a:endParaRPr lang="fr-FR" sz="3600" dirty="0" smtClean="0"/>
          </a:p>
        </p:txBody>
      </p:sp>
      <p:sp>
        <p:nvSpPr>
          <p:cNvPr id="4099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763688" y="4653136"/>
            <a:ext cx="6927304" cy="276999"/>
          </a:xfrm>
        </p:spPr>
        <p:txBody>
          <a:bodyPr/>
          <a:lstStyle/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5881936" y="5613315"/>
            <a:ext cx="303887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323265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A7C1DD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b="1" kern="0" dirty="0" smtClean="0">
                <a:solidFill>
                  <a:srgbClr val="398AC7"/>
                </a:solidFill>
                <a:latin typeface="Century Gothic" pitchFamily="34" charset="0"/>
              </a:rPr>
              <a:t>Mathieu Cans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875253" y="6305909"/>
            <a:ext cx="621102" cy="5520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smtClean="0">
              <a:solidFill>
                <a:srgbClr val="323265"/>
              </a:solid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Convention de nommage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971600" y="5949280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Référence :</a:t>
            </a:r>
          </a:p>
          <a:p>
            <a:r>
              <a:rPr lang="fr-FR" dirty="0" smtClean="0"/>
              <a:t>http://codurance.com/2014/12/13/naming-test-classes-and-methods/</a:t>
            </a:r>
            <a:endParaRPr lang="fr-FR" dirty="0"/>
          </a:p>
        </p:txBody>
      </p:sp>
      <p:pic>
        <p:nvPicPr>
          <p:cNvPr id="2050" name="Picture 2" descr="E:\MCS\_Formations\16 06 TDD\resources\sandro_mancus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5959278"/>
            <a:ext cx="648071" cy="648071"/>
          </a:xfrm>
          <a:prstGeom prst="rect">
            <a:avLst/>
          </a:prstGeom>
          <a:noFill/>
        </p:spPr>
      </p:pic>
      <p:pic>
        <p:nvPicPr>
          <p:cNvPr id="2052" name="Picture 4" descr="http://codurance.com/assets/img/custom/blog/2014_12_12/class_and_method_name_templa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988840"/>
            <a:ext cx="7488832" cy="37203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pattern</a:t>
            </a:r>
            <a:endParaRPr lang="fr-FR" dirty="0"/>
          </a:p>
        </p:txBody>
      </p:sp>
      <p:pic>
        <p:nvPicPr>
          <p:cNvPr id="12" name="Image 11" descr="test_in_5_steps - 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2100" y="2160000"/>
            <a:ext cx="6019800" cy="370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pattern</a:t>
            </a:r>
            <a:endParaRPr lang="fr-FR" dirty="0"/>
          </a:p>
        </p:txBody>
      </p:sp>
      <p:pic>
        <p:nvPicPr>
          <p:cNvPr id="37890" name="Picture 2" descr="E:\MCS\_Formations\16 06 TDD\resources\test_in_5_steps - 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100" y="2160000"/>
            <a:ext cx="6019800" cy="370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pattern</a:t>
            </a:r>
            <a:endParaRPr lang="fr-FR" dirty="0"/>
          </a:p>
        </p:txBody>
      </p:sp>
      <p:pic>
        <p:nvPicPr>
          <p:cNvPr id="38914" name="Picture 2" descr="E:\MCS\_Formations\16 06 TDD\resources\test_in_5_steps - 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100" y="2160000"/>
            <a:ext cx="6019800" cy="370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pattern</a:t>
            </a:r>
            <a:endParaRPr lang="fr-FR" dirty="0"/>
          </a:p>
        </p:txBody>
      </p:sp>
      <p:pic>
        <p:nvPicPr>
          <p:cNvPr id="39938" name="Picture 2" descr="E:\MCS\_Formations\16 06 TDD\resources\test_in_5_steps - 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100" y="2160000"/>
            <a:ext cx="6019800" cy="370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pattern</a:t>
            </a:r>
            <a:endParaRPr lang="fr-FR" dirty="0"/>
          </a:p>
        </p:txBody>
      </p:sp>
      <p:pic>
        <p:nvPicPr>
          <p:cNvPr id="40962" name="Picture 2" descr="E:\MCS\_Formations\16 06 TDD\resources\test_in_5_steps - 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100" y="2160000"/>
            <a:ext cx="6019800" cy="370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pattern</a:t>
            </a:r>
            <a:endParaRPr lang="fr-FR" dirty="0"/>
          </a:p>
        </p:txBody>
      </p:sp>
      <p:pic>
        <p:nvPicPr>
          <p:cNvPr id="36866" name="Picture 2" descr="E:\MCS\_Formations\16 06 TDD\resources\test_in_5_step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100" y="2160000"/>
            <a:ext cx="6019800" cy="370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Règles de bonne conduite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Ne pas tester les membres privés</a:t>
            </a:r>
          </a:p>
          <a:p>
            <a:endParaRPr lang="fr-FR" dirty="0" smtClean="0"/>
          </a:p>
          <a:p>
            <a:r>
              <a:rPr lang="fr-FR" dirty="0" smtClean="0"/>
              <a:t>Un seul </a:t>
            </a:r>
            <a:r>
              <a:rPr lang="fr-FR" dirty="0" err="1" smtClean="0"/>
              <a:t>assert</a:t>
            </a:r>
            <a:r>
              <a:rPr lang="fr-FR" dirty="0" smtClean="0"/>
              <a:t> / concept par test</a:t>
            </a:r>
          </a:p>
          <a:p>
            <a:endParaRPr lang="fr-FR" dirty="0" smtClean="0"/>
          </a:p>
          <a:p>
            <a:r>
              <a:rPr lang="fr-FR" dirty="0" smtClean="0"/>
              <a:t>Pair </a:t>
            </a:r>
            <a:r>
              <a:rPr lang="fr-FR" dirty="0" err="1" smtClean="0"/>
              <a:t>programming</a:t>
            </a:r>
            <a:endParaRPr lang="fr-FR" dirty="0" smtClean="0"/>
          </a:p>
          <a:p>
            <a:pPr lvl="1">
              <a:buNone/>
            </a:pPr>
            <a:r>
              <a:rPr lang="fr-FR" dirty="0" smtClean="0"/>
              <a:t>	Seul on va plus vite, ensemble on va plus loin</a:t>
            </a:r>
          </a:p>
          <a:p>
            <a:pPr lvl="1">
              <a:buNone/>
            </a:pPr>
            <a:endParaRPr lang="fr-FR" dirty="0" smtClean="0"/>
          </a:p>
          <a:p>
            <a:r>
              <a:rPr lang="fr-FR" dirty="0" err="1" smtClean="0"/>
              <a:t>Proud</a:t>
            </a:r>
            <a:r>
              <a:rPr lang="fr-FR" dirty="0" smtClean="0"/>
              <a:t> </a:t>
            </a:r>
            <a:r>
              <a:rPr lang="fr-FR" dirty="0" err="1" smtClean="0"/>
              <a:t>Quality</a:t>
            </a:r>
            <a:r>
              <a:rPr lang="fr-FR" dirty="0" smtClean="0"/>
              <a:t> </a:t>
            </a:r>
            <a:r>
              <a:rPr lang="fr-FR" dirty="0" err="1" smtClean="0"/>
              <a:t>Indicator</a:t>
            </a:r>
            <a:endParaRPr lang="fr-FR" dirty="0" smtClean="0"/>
          </a:p>
          <a:p>
            <a:pPr lvl="1">
              <a:buNone/>
            </a:pPr>
            <a:r>
              <a:rPr lang="fr-FR" sz="2600" dirty="0" smtClean="0"/>
              <a:t>	Produire du code dont on est fier</a:t>
            </a:r>
          </a:p>
          <a:p>
            <a:endParaRPr lang="fr-FR" dirty="0"/>
          </a:p>
        </p:txBody>
      </p:sp>
      <p:pic>
        <p:nvPicPr>
          <p:cNvPr id="4" name="Picture 25" descr="E:\MCS\Thales\Pole agile\AgilesPhotos\selection\_A22952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3861048"/>
            <a:ext cx="1371431" cy="1042639"/>
          </a:xfrm>
          <a:prstGeom prst="rect">
            <a:avLst/>
          </a:prstGeom>
          <a:solidFill>
            <a:srgbClr val="FFFFCC"/>
          </a:solidFill>
          <a:ln w="9525" algn="ctr">
            <a:noFill/>
            <a:round/>
            <a:headEnd/>
            <a:tailEnd/>
          </a:ln>
        </p:spPr>
      </p:pic>
      <p:pic>
        <p:nvPicPr>
          <p:cNvPr id="41986" name="Picture 2" descr="E:\MCS\_Formations\16 06 TDD\resources\Complex-System-Gu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2708920"/>
            <a:ext cx="1296145" cy="1048880"/>
          </a:xfrm>
          <a:prstGeom prst="rect">
            <a:avLst/>
          </a:prstGeom>
          <a:noFill/>
        </p:spPr>
      </p:pic>
      <p:pic>
        <p:nvPicPr>
          <p:cNvPr id="41987" name="Picture 3" descr="E:\MCS\_Formations\16 06 TDD\resources\private_ic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2320" y="1988840"/>
            <a:ext cx="1080120" cy="1084449"/>
          </a:xfrm>
          <a:prstGeom prst="rect">
            <a:avLst/>
          </a:prstGeom>
          <a:noFill/>
        </p:spPr>
      </p:pic>
      <p:sp>
        <p:nvSpPr>
          <p:cNvPr id="7" name="Interdiction 6"/>
          <p:cNvSpPr/>
          <p:nvPr/>
        </p:nvSpPr>
        <p:spPr>
          <a:xfrm>
            <a:off x="7308304" y="1844824"/>
            <a:ext cx="1512168" cy="1368152"/>
          </a:xfrm>
          <a:prstGeom prst="noSmoking">
            <a:avLst>
              <a:gd name="adj" fmla="val 9883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Interdiction 7"/>
          <p:cNvSpPr/>
          <p:nvPr/>
        </p:nvSpPr>
        <p:spPr>
          <a:xfrm>
            <a:off x="5796136" y="2564904"/>
            <a:ext cx="1512168" cy="1368152"/>
          </a:xfrm>
          <a:prstGeom prst="noSmoking">
            <a:avLst>
              <a:gd name="adj" fmla="val 9883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41988" name="Picture 4" descr="E:\MCS\_Formations\16 06 TDD\resources\fiert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941168"/>
            <a:ext cx="1584176" cy="1584176"/>
          </a:xfrm>
          <a:prstGeom prst="rect">
            <a:avLst/>
          </a:prstGeom>
          <a:noFill/>
        </p:spPr>
      </p:pic>
      <p:pic>
        <p:nvPicPr>
          <p:cNvPr id="1026" name="Picture 2" descr="E:\MCS\_Formations\16 06 TDD\resources\369874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08304" y="4581128"/>
            <a:ext cx="1608968" cy="9246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1 - </a:t>
            </a:r>
            <a:r>
              <a:rPr lang="fr-FR" dirty="0" err="1" smtClean="0"/>
              <a:t>Stack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043608" y="1916832"/>
            <a:ext cx="69127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Objective</a:t>
            </a:r>
            <a:r>
              <a:rPr lang="en-US" dirty="0" smtClean="0"/>
              <a:t> </a:t>
            </a:r>
          </a:p>
          <a:p>
            <a:r>
              <a:rPr lang="en-US" dirty="0" smtClean="0"/>
              <a:t>- Introduce naming convention</a:t>
            </a:r>
          </a:p>
          <a:p>
            <a:r>
              <a:rPr lang="en-US" dirty="0" smtClean="0"/>
              <a:t>- Create production code from test</a:t>
            </a:r>
          </a:p>
          <a:p>
            <a:r>
              <a:rPr lang="en-US" dirty="0" smtClean="0"/>
              <a:t>- Start from assertion</a:t>
            </a:r>
          </a:p>
          <a:p>
            <a:r>
              <a:rPr lang="en-US" dirty="0" smtClean="0"/>
              <a:t>- Tip for deciding the first test to write: The simplest possible.</a:t>
            </a:r>
          </a:p>
          <a:p>
            <a:r>
              <a:rPr lang="en-US" dirty="0" smtClean="0"/>
              <a:t> </a:t>
            </a:r>
          </a:p>
          <a:p>
            <a:r>
              <a:rPr lang="en-US" b="1" dirty="0" smtClean="0"/>
              <a:t>Problem description: Stack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Implement a Stack class with the following public methods: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+ void push(Object </a:t>
            </a:r>
            <a:r>
              <a:rPr lang="en-US" dirty="0" err="1" smtClean="0"/>
              <a:t>object</a:t>
            </a:r>
            <a:r>
              <a:rPr lang="en-US" dirty="0" smtClean="0"/>
              <a:t>)</a:t>
            </a:r>
          </a:p>
          <a:p>
            <a:r>
              <a:rPr lang="en-US" dirty="0" smtClean="0"/>
              <a:t>+ Object pop()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Stack should throw an exception if popped when empty.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L’approche classique</a:t>
            </a:r>
            <a:endParaRPr lang="fr-FR" dirty="0"/>
          </a:p>
        </p:txBody>
      </p:sp>
      <p:sp>
        <p:nvSpPr>
          <p:cNvPr id="4" name="Shape 376"/>
          <p:cNvSpPr/>
          <p:nvPr/>
        </p:nvSpPr>
        <p:spPr>
          <a:xfrm>
            <a:off x="3275856" y="2420888"/>
            <a:ext cx="3457301" cy="3274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</p:sp>
      <p:sp>
        <p:nvSpPr>
          <p:cNvPr id="5" name="Pensées 4"/>
          <p:cNvSpPr/>
          <p:nvPr/>
        </p:nvSpPr>
        <p:spPr>
          <a:xfrm>
            <a:off x="179512" y="5013176"/>
            <a:ext cx="3384376" cy="1405533"/>
          </a:xfrm>
          <a:prstGeom prst="cloudCallout">
            <a:avLst>
              <a:gd name="adj1" fmla="val -10089"/>
              <a:gd name="adj2" fmla="val -136048"/>
            </a:avLst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dirty="0" smtClean="0">
                <a:latin typeface="Chalkduster"/>
              </a:rPr>
              <a:t>La conception est faite dans la phase de </a:t>
            </a:r>
            <a:r>
              <a:rPr lang="fr-FR" dirty="0" err="1" smtClean="0">
                <a:latin typeface="Chalkduster"/>
              </a:rPr>
              <a:t>refactoring</a:t>
            </a:r>
            <a:endParaRPr lang="fr-FR" dirty="0">
              <a:latin typeface="Chalkduster"/>
            </a:endParaRPr>
          </a:p>
        </p:txBody>
      </p:sp>
      <p:sp>
        <p:nvSpPr>
          <p:cNvPr id="8" name="Forme libre 7"/>
          <p:cNvSpPr/>
          <p:nvPr/>
        </p:nvSpPr>
        <p:spPr>
          <a:xfrm rot="20877416" flipH="1" flipV="1">
            <a:off x="2838052" y="4778381"/>
            <a:ext cx="560090" cy="115999"/>
          </a:xfrm>
          <a:custGeom>
            <a:avLst/>
            <a:gdLst>
              <a:gd name="connsiteX0" fmla="*/ 0 w 1584176"/>
              <a:gd name="connsiteY0" fmla="*/ 792088 h 1584176"/>
              <a:gd name="connsiteX1" fmla="*/ 231998 w 1584176"/>
              <a:gd name="connsiteY1" fmla="*/ 231997 h 1584176"/>
              <a:gd name="connsiteX2" fmla="*/ 792089 w 1584176"/>
              <a:gd name="connsiteY2" fmla="*/ 1 h 1584176"/>
              <a:gd name="connsiteX3" fmla="*/ 1352180 w 1584176"/>
              <a:gd name="connsiteY3" fmla="*/ 231999 h 1584176"/>
              <a:gd name="connsiteX4" fmla="*/ 1584176 w 1584176"/>
              <a:gd name="connsiteY4" fmla="*/ 792090 h 1584176"/>
              <a:gd name="connsiteX5" fmla="*/ 1352179 w 1584176"/>
              <a:gd name="connsiteY5" fmla="*/ 1352181 h 1584176"/>
              <a:gd name="connsiteX6" fmla="*/ 792088 w 1584176"/>
              <a:gd name="connsiteY6" fmla="*/ 1584178 h 1584176"/>
              <a:gd name="connsiteX7" fmla="*/ 231997 w 1584176"/>
              <a:gd name="connsiteY7" fmla="*/ 1352180 h 1584176"/>
              <a:gd name="connsiteX8" fmla="*/ 0 w 1584176"/>
              <a:gd name="connsiteY8" fmla="*/ 792089 h 1584176"/>
              <a:gd name="connsiteX9" fmla="*/ 0 w 1584176"/>
              <a:gd name="connsiteY9" fmla="*/ 792088 h 1584176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9" fmla="*/ 1443619 w 1584177"/>
              <a:gd name="connsiteY9" fmla="*/ 1443621 h 1584178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0" fmla="*/ 1352179 w 1352180"/>
              <a:gd name="connsiteY0" fmla="*/ 1352181 h 1584178"/>
              <a:gd name="connsiteX1" fmla="*/ 792088 w 1352180"/>
              <a:gd name="connsiteY1" fmla="*/ 1584178 h 1584178"/>
              <a:gd name="connsiteX2" fmla="*/ 231997 w 1352180"/>
              <a:gd name="connsiteY2" fmla="*/ 1352180 h 1584178"/>
              <a:gd name="connsiteX3" fmla="*/ 0 w 1352180"/>
              <a:gd name="connsiteY3" fmla="*/ 792089 h 1584178"/>
              <a:gd name="connsiteX4" fmla="*/ 0 w 1352180"/>
              <a:gd name="connsiteY4" fmla="*/ 792088 h 1584178"/>
              <a:gd name="connsiteX5" fmla="*/ 231998 w 1352180"/>
              <a:gd name="connsiteY5" fmla="*/ 231997 h 1584178"/>
              <a:gd name="connsiteX6" fmla="*/ 792089 w 1352180"/>
              <a:gd name="connsiteY6" fmla="*/ 1 h 1584178"/>
              <a:gd name="connsiteX7" fmla="*/ 1352180 w 1352180"/>
              <a:gd name="connsiteY7" fmla="*/ 231999 h 1584178"/>
              <a:gd name="connsiteX0" fmla="*/ 1352179 w 1352179"/>
              <a:gd name="connsiteY0" fmla="*/ 1352181 h 1584178"/>
              <a:gd name="connsiteX1" fmla="*/ 792088 w 1352179"/>
              <a:gd name="connsiteY1" fmla="*/ 1584178 h 1584178"/>
              <a:gd name="connsiteX2" fmla="*/ 231997 w 1352179"/>
              <a:gd name="connsiteY2" fmla="*/ 1352180 h 1584178"/>
              <a:gd name="connsiteX3" fmla="*/ 0 w 1352179"/>
              <a:gd name="connsiteY3" fmla="*/ 792089 h 1584178"/>
              <a:gd name="connsiteX4" fmla="*/ 0 w 1352179"/>
              <a:gd name="connsiteY4" fmla="*/ 792088 h 1584178"/>
              <a:gd name="connsiteX5" fmla="*/ 231998 w 1352179"/>
              <a:gd name="connsiteY5" fmla="*/ 231997 h 1584178"/>
              <a:gd name="connsiteX6" fmla="*/ 792089 w 1352179"/>
              <a:gd name="connsiteY6" fmla="*/ 1 h 1584178"/>
              <a:gd name="connsiteX0" fmla="*/ 1352179 w 1352179"/>
              <a:gd name="connsiteY0" fmla="*/ 1120184 h 1352181"/>
              <a:gd name="connsiteX1" fmla="*/ 792088 w 1352179"/>
              <a:gd name="connsiteY1" fmla="*/ 1352181 h 1352181"/>
              <a:gd name="connsiteX2" fmla="*/ 231997 w 1352179"/>
              <a:gd name="connsiteY2" fmla="*/ 1120183 h 1352181"/>
              <a:gd name="connsiteX3" fmla="*/ 0 w 1352179"/>
              <a:gd name="connsiteY3" fmla="*/ 560092 h 1352181"/>
              <a:gd name="connsiteX4" fmla="*/ 0 w 1352179"/>
              <a:gd name="connsiteY4" fmla="*/ 560091 h 1352181"/>
              <a:gd name="connsiteX5" fmla="*/ 231998 w 1352179"/>
              <a:gd name="connsiteY5" fmla="*/ 0 h 1352181"/>
              <a:gd name="connsiteX0" fmla="*/ 1352179 w 1352179"/>
              <a:gd name="connsiteY0" fmla="*/ 560093 h 792090"/>
              <a:gd name="connsiteX1" fmla="*/ 792088 w 1352179"/>
              <a:gd name="connsiteY1" fmla="*/ 792090 h 792090"/>
              <a:gd name="connsiteX2" fmla="*/ 231997 w 1352179"/>
              <a:gd name="connsiteY2" fmla="*/ 560092 h 792090"/>
              <a:gd name="connsiteX3" fmla="*/ 0 w 1352179"/>
              <a:gd name="connsiteY3" fmla="*/ 1 h 792090"/>
              <a:gd name="connsiteX4" fmla="*/ 0 w 1352179"/>
              <a:gd name="connsiteY4" fmla="*/ 0 h 792090"/>
              <a:gd name="connsiteX0" fmla="*/ 1352179 w 1352179"/>
              <a:gd name="connsiteY0" fmla="*/ 560092 h 792089"/>
              <a:gd name="connsiteX1" fmla="*/ 792088 w 1352179"/>
              <a:gd name="connsiteY1" fmla="*/ 792089 h 792089"/>
              <a:gd name="connsiteX2" fmla="*/ 231997 w 1352179"/>
              <a:gd name="connsiteY2" fmla="*/ 560091 h 792089"/>
              <a:gd name="connsiteX3" fmla="*/ 0 w 1352179"/>
              <a:gd name="connsiteY3" fmla="*/ 0 h 792089"/>
              <a:gd name="connsiteX0" fmla="*/ 1120182 w 1120182"/>
              <a:gd name="connsiteY0" fmla="*/ 1 h 231998"/>
              <a:gd name="connsiteX1" fmla="*/ 560091 w 1120182"/>
              <a:gd name="connsiteY1" fmla="*/ 231998 h 231998"/>
              <a:gd name="connsiteX2" fmla="*/ 0 w 1120182"/>
              <a:gd name="connsiteY2" fmla="*/ 0 h 23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0182" h="231998">
                <a:moveTo>
                  <a:pt x="1120182" y="1"/>
                </a:moveTo>
                <a:cubicBezTo>
                  <a:pt x="971637" y="148546"/>
                  <a:pt x="770166" y="231998"/>
                  <a:pt x="560091" y="231998"/>
                </a:cubicBezTo>
                <a:cubicBezTo>
                  <a:pt x="350016" y="231998"/>
                  <a:pt x="148545" y="148546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doodle_dudes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899592" y="1700808"/>
            <a:ext cx="1197915" cy="2202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Qui êtes-vous ?</a:t>
            </a:r>
          </a:p>
          <a:p>
            <a:r>
              <a:rPr lang="fr-FR" dirty="0" smtClean="0"/>
              <a:t>Quelle </a:t>
            </a:r>
            <a:r>
              <a:rPr lang="fr-FR" dirty="0" smtClean="0"/>
              <a:t>est votre expérience avec les tests ?</a:t>
            </a:r>
          </a:p>
          <a:p>
            <a:r>
              <a:rPr lang="fr-FR" dirty="0" smtClean="0"/>
              <a:t>Pourquoi écrivez-vous des tests ?</a:t>
            </a:r>
          </a:p>
          <a:p>
            <a:r>
              <a:rPr lang="fr-FR" dirty="0" smtClean="0"/>
              <a:t>Quand faites-vous du design ?</a:t>
            </a:r>
          </a:p>
        </p:txBody>
      </p:sp>
      <p:pic>
        <p:nvPicPr>
          <p:cNvPr id="3074" name="Picture 2" descr="E:\MCS\DEV\SI2\doc\Images\Point-d-interrogation-63aca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4149080"/>
            <a:ext cx="3842568" cy="25617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Exercice 2 – Roman Count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755576" y="1916832"/>
            <a:ext cx="7848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Helvetica Neue"/>
                <a:cs typeface="Helvetica Neue"/>
              </a:rPr>
              <a:t>Objective </a:t>
            </a:r>
            <a:endParaRPr lang="en-GB" dirty="0" smtClean="0">
              <a:latin typeface="Helvetica Neue"/>
              <a:cs typeface="Helvetica Neue"/>
            </a:endParaRPr>
          </a:p>
          <a:p>
            <a:r>
              <a:rPr lang="en-US" dirty="0" smtClean="0">
                <a:latin typeface="Helvetica Neue"/>
                <a:cs typeface="Helvetica Neue"/>
              </a:rPr>
              <a:t>- Grow an algorithm bit by bit</a:t>
            </a:r>
            <a:endParaRPr lang="en-GB" dirty="0" smtClean="0">
              <a:latin typeface="Helvetica Neue"/>
              <a:cs typeface="Helvetica Neue"/>
            </a:endParaRPr>
          </a:p>
          <a:p>
            <a:r>
              <a:rPr lang="en-US" dirty="0" smtClean="0">
                <a:latin typeface="Helvetica Neue"/>
                <a:cs typeface="Helvetica Neue"/>
              </a:rPr>
              <a:t>- Delay treating exceptions (in this case, because they are more complex)</a:t>
            </a:r>
            <a:endParaRPr lang="en-GB" dirty="0" smtClean="0">
              <a:latin typeface="Helvetica Neue"/>
              <a:cs typeface="Helvetica Neue"/>
            </a:endParaRPr>
          </a:p>
          <a:p>
            <a:r>
              <a:rPr lang="en-US" dirty="0" smtClean="0">
                <a:latin typeface="Helvetica Neue"/>
                <a:cs typeface="Helvetica Neue"/>
              </a:rPr>
              <a:t>- Intentionally cause duplication</a:t>
            </a:r>
            <a:endParaRPr lang="en-GB" dirty="0" smtClean="0">
              <a:latin typeface="Helvetica Neue"/>
              <a:cs typeface="Helvetica Neue"/>
            </a:endParaRPr>
          </a:p>
          <a:p>
            <a:r>
              <a:rPr lang="en-US" dirty="0" smtClean="0">
                <a:latin typeface="Helvetica Neue"/>
                <a:cs typeface="Helvetica Neue"/>
              </a:rPr>
              <a:t>- Focus on simple structures first</a:t>
            </a:r>
            <a:endParaRPr lang="en-GB" dirty="0" smtClean="0">
              <a:latin typeface="Helvetica Neue"/>
              <a:cs typeface="Helvetica Neue"/>
            </a:endParaRPr>
          </a:p>
          <a:p>
            <a:r>
              <a:rPr lang="en-US" b="1" dirty="0" smtClean="0">
                <a:latin typeface="Helvetica Neue"/>
                <a:cs typeface="Helvetica Neue"/>
              </a:rPr>
              <a:t> </a:t>
            </a:r>
            <a:endParaRPr lang="en-GB" dirty="0">
              <a:latin typeface="Helvetica Neue"/>
              <a:cs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573016"/>
            <a:ext cx="562276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Neue"/>
                <a:cs typeface="Helvetica Neue"/>
              </a:rPr>
              <a:t>Problem description: Roman Numerals Converter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 </a:t>
            </a:r>
            <a:endParaRPr lang="en-GB" sz="2000" dirty="0">
              <a:latin typeface="Helvetica Neue"/>
              <a:cs typeface="Helvetica Neue"/>
            </a:endParaRPr>
          </a:p>
          <a:p>
            <a:r>
              <a:rPr lang="en-US" sz="2000" dirty="0">
                <a:latin typeface="Helvetica Neue"/>
                <a:cs typeface="Helvetica Neue"/>
              </a:rPr>
              <a:t>Implement a Roman numeral converter. The code must be able to take decimals up to 3999 and convert to their roman equivalent.</a:t>
            </a:r>
            <a:endParaRPr lang="en-GB" sz="2000" dirty="0">
              <a:latin typeface="Helvetica Neue"/>
              <a:cs typeface="Helvetica Neue"/>
            </a:endParaRPr>
          </a:p>
          <a:p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6497162" y="3348417"/>
            <a:ext cx="245455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Helvetica Neue"/>
                <a:cs typeface="Helvetica Neue"/>
              </a:rPr>
              <a:t>Examples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1    - I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5    - V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10   - X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50   - L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100  - C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500  - D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1000 - M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2499 - MMCDXCIX</a:t>
            </a:r>
            <a:endParaRPr lang="en-GB" dirty="0">
              <a:latin typeface="Helvetica Neue"/>
              <a:cs typeface="Helvetica Neue"/>
            </a:endParaRPr>
          </a:p>
          <a:p>
            <a:r>
              <a:rPr lang="en-US" b="1" dirty="0">
                <a:latin typeface="Helvetica Neue"/>
                <a:cs typeface="Helvetica Neue"/>
              </a:rPr>
              <a:t>3949 - MMMCMXLIX</a:t>
            </a:r>
            <a:endParaRPr lang="en-GB" dirty="0">
              <a:latin typeface="Helvetica Neue"/>
              <a:cs typeface="Helvetica Neue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L’approche </a:t>
            </a:r>
            <a:r>
              <a:rPr lang="fr-FR" dirty="0" err="1" smtClean="0"/>
              <a:t>Outside</a:t>
            </a:r>
            <a:r>
              <a:rPr lang="fr-FR" dirty="0" smtClean="0"/>
              <a:t>-in</a:t>
            </a:r>
            <a:endParaRPr lang="fr-FR" dirty="0"/>
          </a:p>
        </p:txBody>
      </p:sp>
      <p:sp>
        <p:nvSpPr>
          <p:cNvPr id="4" name="Shape 376"/>
          <p:cNvSpPr/>
          <p:nvPr/>
        </p:nvSpPr>
        <p:spPr>
          <a:xfrm>
            <a:off x="2771800" y="2420888"/>
            <a:ext cx="3457301" cy="3274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</p:sp>
      <p:sp>
        <p:nvSpPr>
          <p:cNvPr id="5" name="Pensées 4"/>
          <p:cNvSpPr/>
          <p:nvPr/>
        </p:nvSpPr>
        <p:spPr>
          <a:xfrm>
            <a:off x="755576" y="1700808"/>
            <a:ext cx="3024336" cy="1405533"/>
          </a:xfrm>
          <a:prstGeom prst="cloudCallout">
            <a:avLst>
              <a:gd name="adj1" fmla="val -29054"/>
              <a:gd name="adj2" fmla="val 108531"/>
            </a:avLst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 lIns="0" rIns="0">
            <a:spAutoFit/>
          </a:bodyPr>
          <a:lstStyle/>
          <a:p>
            <a:pPr>
              <a:buNone/>
            </a:pPr>
            <a:r>
              <a:rPr lang="fr-FR" dirty="0" smtClean="0">
                <a:latin typeface="Chalkduster"/>
              </a:rPr>
              <a:t>La conception est faite dans la phase rouge</a:t>
            </a:r>
            <a:endParaRPr lang="fr-FR" dirty="0">
              <a:latin typeface="Chalkduster"/>
            </a:endParaRPr>
          </a:p>
        </p:txBody>
      </p:sp>
      <p:sp>
        <p:nvSpPr>
          <p:cNvPr id="6" name="Forme libre 5"/>
          <p:cNvSpPr/>
          <p:nvPr/>
        </p:nvSpPr>
        <p:spPr>
          <a:xfrm rot="1688763" flipH="1">
            <a:off x="3342109" y="2618142"/>
            <a:ext cx="560090" cy="115999"/>
          </a:xfrm>
          <a:custGeom>
            <a:avLst/>
            <a:gdLst>
              <a:gd name="connsiteX0" fmla="*/ 0 w 1584176"/>
              <a:gd name="connsiteY0" fmla="*/ 792088 h 1584176"/>
              <a:gd name="connsiteX1" fmla="*/ 231998 w 1584176"/>
              <a:gd name="connsiteY1" fmla="*/ 231997 h 1584176"/>
              <a:gd name="connsiteX2" fmla="*/ 792089 w 1584176"/>
              <a:gd name="connsiteY2" fmla="*/ 1 h 1584176"/>
              <a:gd name="connsiteX3" fmla="*/ 1352180 w 1584176"/>
              <a:gd name="connsiteY3" fmla="*/ 231999 h 1584176"/>
              <a:gd name="connsiteX4" fmla="*/ 1584176 w 1584176"/>
              <a:gd name="connsiteY4" fmla="*/ 792090 h 1584176"/>
              <a:gd name="connsiteX5" fmla="*/ 1352179 w 1584176"/>
              <a:gd name="connsiteY5" fmla="*/ 1352181 h 1584176"/>
              <a:gd name="connsiteX6" fmla="*/ 792088 w 1584176"/>
              <a:gd name="connsiteY6" fmla="*/ 1584178 h 1584176"/>
              <a:gd name="connsiteX7" fmla="*/ 231997 w 1584176"/>
              <a:gd name="connsiteY7" fmla="*/ 1352180 h 1584176"/>
              <a:gd name="connsiteX8" fmla="*/ 0 w 1584176"/>
              <a:gd name="connsiteY8" fmla="*/ 792089 h 1584176"/>
              <a:gd name="connsiteX9" fmla="*/ 0 w 1584176"/>
              <a:gd name="connsiteY9" fmla="*/ 792088 h 1584176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9" fmla="*/ 1443619 w 1584177"/>
              <a:gd name="connsiteY9" fmla="*/ 1443621 h 1584178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0" fmla="*/ 1352179 w 1352180"/>
              <a:gd name="connsiteY0" fmla="*/ 1352181 h 1584178"/>
              <a:gd name="connsiteX1" fmla="*/ 792088 w 1352180"/>
              <a:gd name="connsiteY1" fmla="*/ 1584178 h 1584178"/>
              <a:gd name="connsiteX2" fmla="*/ 231997 w 1352180"/>
              <a:gd name="connsiteY2" fmla="*/ 1352180 h 1584178"/>
              <a:gd name="connsiteX3" fmla="*/ 0 w 1352180"/>
              <a:gd name="connsiteY3" fmla="*/ 792089 h 1584178"/>
              <a:gd name="connsiteX4" fmla="*/ 0 w 1352180"/>
              <a:gd name="connsiteY4" fmla="*/ 792088 h 1584178"/>
              <a:gd name="connsiteX5" fmla="*/ 231998 w 1352180"/>
              <a:gd name="connsiteY5" fmla="*/ 231997 h 1584178"/>
              <a:gd name="connsiteX6" fmla="*/ 792089 w 1352180"/>
              <a:gd name="connsiteY6" fmla="*/ 1 h 1584178"/>
              <a:gd name="connsiteX7" fmla="*/ 1352180 w 1352180"/>
              <a:gd name="connsiteY7" fmla="*/ 231999 h 1584178"/>
              <a:gd name="connsiteX0" fmla="*/ 1352179 w 1352179"/>
              <a:gd name="connsiteY0" fmla="*/ 1352181 h 1584178"/>
              <a:gd name="connsiteX1" fmla="*/ 792088 w 1352179"/>
              <a:gd name="connsiteY1" fmla="*/ 1584178 h 1584178"/>
              <a:gd name="connsiteX2" fmla="*/ 231997 w 1352179"/>
              <a:gd name="connsiteY2" fmla="*/ 1352180 h 1584178"/>
              <a:gd name="connsiteX3" fmla="*/ 0 w 1352179"/>
              <a:gd name="connsiteY3" fmla="*/ 792089 h 1584178"/>
              <a:gd name="connsiteX4" fmla="*/ 0 w 1352179"/>
              <a:gd name="connsiteY4" fmla="*/ 792088 h 1584178"/>
              <a:gd name="connsiteX5" fmla="*/ 231998 w 1352179"/>
              <a:gd name="connsiteY5" fmla="*/ 231997 h 1584178"/>
              <a:gd name="connsiteX6" fmla="*/ 792089 w 1352179"/>
              <a:gd name="connsiteY6" fmla="*/ 1 h 1584178"/>
              <a:gd name="connsiteX0" fmla="*/ 1352179 w 1352179"/>
              <a:gd name="connsiteY0" fmla="*/ 1120184 h 1352181"/>
              <a:gd name="connsiteX1" fmla="*/ 792088 w 1352179"/>
              <a:gd name="connsiteY1" fmla="*/ 1352181 h 1352181"/>
              <a:gd name="connsiteX2" fmla="*/ 231997 w 1352179"/>
              <a:gd name="connsiteY2" fmla="*/ 1120183 h 1352181"/>
              <a:gd name="connsiteX3" fmla="*/ 0 w 1352179"/>
              <a:gd name="connsiteY3" fmla="*/ 560092 h 1352181"/>
              <a:gd name="connsiteX4" fmla="*/ 0 w 1352179"/>
              <a:gd name="connsiteY4" fmla="*/ 560091 h 1352181"/>
              <a:gd name="connsiteX5" fmla="*/ 231998 w 1352179"/>
              <a:gd name="connsiteY5" fmla="*/ 0 h 1352181"/>
              <a:gd name="connsiteX0" fmla="*/ 1352179 w 1352179"/>
              <a:gd name="connsiteY0" fmla="*/ 560093 h 792090"/>
              <a:gd name="connsiteX1" fmla="*/ 792088 w 1352179"/>
              <a:gd name="connsiteY1" fmla="*/ 792090 h 792090"/>
              <a:gd name="connsiteX2" fmla="*/ 231997 w 1352179"/>
              <a:gd name="connsiteY2" fmla="*/ 560092 h 792090"/>
              <a:gd name="connsiteX3" fmla="*/ 0 w 1352179"/>
              <a:gd name="connsiteY3" fmla="*/ 1 h 792090"/>
              <a:gd name="connsiteX4" fmla="*/ 0 w 1352179"/>
              <a:gd name="connsiteY4" fmla="*/ 0 h 792090"/>
              <a:gd name="connsiteX0" fmla="*/ 1352179 w 1352179"/>
              <a:gd name="connsiteY0" fmla="*/ 560092 h 792089"/>
              <a:gd name="connsiteX1" fmla="*/ 792088 w 1352179"/>
              <a:gd name="connsiteY1" fmla="*/ 792089 h 792089"/>
              <a:gd name="connsiteX2" fmla="*/ 231997 w 1352179"/>
              <a:gd name="connsiteY2" fmla="*/ 560091 h 792089"/>
              <a:gd name="connsiteX3" fmla="*/ 0 w 1352179"/>
              <a:gd name="connsiteY3" fmla="*/ 0 h 792089"/>
              <a:gd name="connsiteX0" fmla="*/ 1120182 w 1120182"/>
              <a:gd name="connsiteY0" fmla="*/ 1 h 231998"/>
              <a:gd name="connsiteX1" fmla="*/ 560091 w 1120182"/>
              <a:gd name="connsiteY1" fmla="*/ 231998 h 231998"/>
              <a:gd name="connsiteX2" fmla="*/ 0 w 1120182"/>
              <a:gd name="connsiteY2" fmla="*/ 0 h 23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0182" h="231998">
                <a:moveTo>
                  <a:pt x="1120182" y="1"/>
                </a:moveTo>
                <a:cubicBezTo>
                  <a:pt x="971637" y="148546"/>
                  <a:pt x="770166" y="231998"/>
                  <a:pt x="560091" y="231998"/>
                </a:cubicBezTo>
                <a:cubicBezTo>
                  <a:pt x="350016" y="231998"/>
                  <a:pt x="148545" y="148546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 descr="doodle_dudes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611560" y="3645024"/>
            <a:ext cx="1197915" cy="2202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Double </a:t>
            </a:r>
            <a:r>
              <a:rPr lang="fr-FR" dirty="0" err="1" smtClean="0"/>
              <a:t>loop</a:t>
            </a:r>
            <a:r>
              <a:rPr lang="fr-FR" dirty="0" smtClean="0"/>
              <a:t> of TDD</a:t>
            </a:r>
            <a:endParaRPr lang="fr-FR" dirty="0"/>
          </a:p>
        </p:txBody>
      </p:sp>
      <p:grpSp>
        <p:nvGrpSpPr>
          <p:cNvPr id="33" name="Groupe 32"/>
          <p:cNvGrpSpPr/>
          <p:nvPr/>
        </p:nvGrpSpPr>
        <p:grpSpPr>
          <a:xfrm>
            <a:off x="827585" y="4149080"/>
            <a:ext cx="4464495" cy="2165456"/>
            <a:chOff x="827584" y="2492896"/>
            <a:chExt cx="7344817" cy="3821640"/>
          </a:xfrm>
        </p:grpSpPr>
        <p:sp>
          <p:nvSpPr>
            <p:cNvPr id="7" name="Forme libre 6"/>
            <p:cNvSpPr/>
            <p:nvPr/>
          </p:nvSpPr>
          <p:spPr>
            <a:xfrm>
              <a:off x="2056267" y="2492896"/>
              <a:ext cx="6116134" cy="3821640"/>
            </a:xfrm>
            <a:custGeom>
              <a:avLst/>
              <a:gdLst>
                <a:gd name="connsiteX0" fmla="*/ 0 w 7200800"/>
                <a:gd name="connsiteY0" fmla="*/ 1084666 h 3816424"/>
                <a:gd name="connsiteX1" fmla="*/ 317692 w 7200800"/>
                <a:gd name="connsiteY1" fmla="*/ 317691 h 3816424"/>
                <a:gd name="connsiteX2" fmla="*/ 1084667 w 7200800"/>
                <a:gd name="connsiteY2" fmla="*/ 1 h 3816424"/>
                <a:gd name="connsiteX3" fmla="*/ 6116134 w 7200800"/>
                <a:gd name="connsiteY3" fmla="*/ 0 h 3816424"/>
                <a:gd name="connsiteX4" fmla="*/ 6883109 w 7200800"/>
                <a:gd name="connsiteY4" fmla="*/ 317692 h 3816424"/>
                <a:gd name="connsiteX5" fmla="*/ 7200799 w 7200800"/>
                <a:gd name="connsiteY5" fmla="*/ 1084667 h 3816424"/>
                <a:gd name="connsiteX6" fmla="*/ 7200800 w 7200800"/>
                <a:gd name="connsiteY6" fmla="*/ 2731758 h 3816424"/>
                <a:gd name="connsiteX7" fmla="*/ 6883108 w 7200800"/>
                <a:gd name="connsiteY7" fmla="*/ 3498733 h 3816424"/>
                <a:gd name="connsiteX8" fmla="*/ 6116133 w 7200800"/>
                <a:gd name="connsiteY8" fmla="*/ 3816424 h 3816424"/>
                <a:gd name="connsiteX9" fmla="*/ 1084666 w 7200800"/>
                <a:gd name="connsiteY9" fmla="*/ 3816424 h 3816424"/>
                <a:gd name="connsiteX10" fmla="*/ 317691 w 7200800"/>
                <a:gd name="connsiteY10" fmla="*/ 3498732 h 3816424"/>
                <a:gd name="connsiteX11" fmla="*/ 0 w 7200800"/>
                <a:gd name="connsiteY11" fmla="*/ 2731757 h 3816424"/>
                <a:gd name="connsiteX12" fmla="*/ 0 w 7200800"/>
                <a:gd name="connsiteY12" fmla="*/ 1084666 h 3816424"/>
                <a:gd name="connsiteX0" fmla="*/ 0 w 7200800"/>
                <a:gd name="connsiteY0" fmla="*/ 1084666 h 3816424"/>
                <a:gd name="connsiteX1" fmla="*/ 317692 w 7200800"/>
                <a:gd name="connsiteY1" fmla="*/ 317691 h 3816424"/>
                <a:gd name="connsiteX2" fmla="*/ 1084667 w 7200800"/>
                <a:gd name="connsiteY2" fmla="*/ 1 h 3816424"/>
                <a:gd name="connsiteX3" fmla="*/ 3488257 w 7200800"/>
                <a:gd name="connsiteY3" fmla="*/ 138 h 3816424"/>
                <a:gd name="connsiteX4" fmla="*/ 6116134 w 7200800"/>
                <a:gd name="connsiteY4" fmla="*/ 0 h 3816424"/>
                <a:gd name="connsiteX5" fmla="*/ 6883109 w 7200800"/>
                <a:gd name="connsiteY5" fmla="*/ 317692 h 3816424"/>
                <a:gd name="connsiteX6" fmla="*/ 7200799 w 7200800"/>
                <a:gd name="connsiteY6" fmla="*/ 1084667 h 3816424"/>
                <a:gd name="connsiteX7" fmla="*/ 7200800 w 7200800"/>
                <a:gd name="connsiteY7" fmla="*/ 2731758 h 3816424"/>
                <a:gd name="connsiteX8" fmla="*/ 6883108 w 7200800"/>
                <a:gd name="connsiteY8" fmla="*/ 3498733 h 3816424"/>
                <a:gd name="connsiteX9" fmla="*/ 6116133 w 7200800"/>
                <a:gd name="connsiteY9" fmla="*/ 3816424 h 3816424"/>
                <a:gd name="connsiteX10" fmla="*/ 1084666 w 7200800"/>
                <a:gd name="connsiteY10" fmla="*/ 3816424 h 3816424"/>
                <a:gd name="connsiteX11" fmla="*/ 317691 w 7200800"/>
                <a:gd name="connsiteY11" fmla="*/ 3498732 h 3816424"/>
                <a:gd name="connsiteX12" fmla="*/ 0 w 7200800"/>
                <a:gd name="connsiteY12" fmla="*/ 2731757 h 3816424"/>
                <a:gd name="connsiteX13" fmla="*/ 0 w 7200800"/>
                <a:gd name="connsiteY13" fmla="*/ 1084666 h 3816424"/>
                <a:gd name="connsiteX0" fmla="*/ 0 w 7200800"/>
                <a:gd name="connsiteY0" fmla="*/ 1084666 h 3821640"/>
                <a:gd name="connsiteX1" fmla="*/ 317692 w 7200800"/>
                <a:gd name="connsiteY1" fmla="*/ 317691 h 3821640"/>
                <a:gd name="connsiteX2" fmla="*/ 1084667 w 7200800"/>
                <a:gd name="connsiteY2" fmla="*/ 1 h 3821640"/>
                <a:gd name="connsiteX3" fmla="*/ 3488257 w 7200800"/>
                <a:gd name="connsiteY3" fmla="*/ 138 h 3821640"/>
                <a:gd name="connsiteX4" fmla="*/ 6116134 w 7200800"/>
                <a:gd name="connsiteY4" fmla="*/ 0 h 3821640"/>
                <a:gd name="connsiteX5" fmla="*/ 6883109 w 7200800"/>
                <a:gd name="connsiteY5" fmla="*/ 317692 h 3821640"/>
                <a:gd name="connsiteX6" fmla="*/ 7200799 w 7200800"/>
                <a:gd name="connsiteY6" fmla="*/ 1084667 h 3821640"/>
                <a:gd name="connsiteX7" fmla="*/ 7200800 w 7200800"/>
                <a:gd name="connsiteY7" fmla="*/ 2731758 h 3821640"/>
                <a:gd name="connsiteX8" fmla="*/ 6883108 w 7200800"/>
                <a:gd name="connsiteY8" fmla="*/ 3498733 h 3821640"/>
                <a:gd name="connsiteX9" fmla="*/ 6116133 w 7200800"/>
                <a:gd name="connsiteY9" fmla="*/ 3816424 h 3821640"/>
                <a:gd name="connsiteX10" fmla="*/ 3410619 w 7200800"/>
                <a:gd name="connsiteY10" fmla="*/ 3821640 h 3821640"/>
                <a:gd name="connsiteX11" fmla="*/ 1084666 w 7200800"/>
                <a:gd name="connsiteY11" fmla="*/ 3816424 h 3821640"/>
                <a:gd name="connsiteX12" fmla="*/ 317691 w 7200800"/>
                <a:gd name="connsiteY12" fmla="*/ 3498732 h 3821640"/>
                <a:gd name="connsiteX13" fmla="*/ 0 w 7200800"/>
                <a:gd name="connsiteY13" fmla="*/ 2731757 h 3821640"/>
                <a:gd name="connsiteX14" fmla="*/ 0 w 7200800"/>
                <a:gd name="connsiteY14" fmla="*/ 1084666 h 3821640"/>
                <a:gd name="connsiteX0" fmla="*/ 317692 w 7200800"/>
                <a:gd name="connsiteY0" fmla="*/ 317691 h 3821640"/>
                <a:gd name="connsiteX1" fmla="*/ 1084667 w 7200800"/>
                <a:gd name="connsiteY1" fmla="*/ 1 h 3821640"/>
                <a:gd name="connsiteX2" fmla="*/ 3488257 w 7200800"/>
                <a:gd name="connsiteY2" fmla="*/ 138 h 3821640"/>
                <a:gd name="connsiteX3" fmla="*/ 6116134 w 7200800"/>
                <a:gd name="connsiteY3" fmla="*/ 0 h 3821640"/>
                <a:gd name="connsiteX4" fmla="*/ 6883109 w 7200800"/>
                <a:gd name="connsiteY4" fmla="*/ 317692 h 3821640"/>
                <a:gd name="connsiteX5" fmla="*/ 7200799 w 7200800"/>
                <a:gd name="connsiteY5" fmla="*/ 1084667 h 3821640"/>
                <a:gd name="connsiteX6" fmla="*/ 7200800 w 7200800"/>
                <a:gd name="connsiteY6" fmla="*/ 2731758 h 3821640"/>
                <a:gd name="connsiteX7" fmla="*/ 6883108 w 7200800"/>
                <a:gd name="connsiteY7" fmla="*/ 3498733 h 3821640"/>
                <a:gd name="connsiteX8" fmla="*/ 6116133 w 7200800"/>
                <a:gd name="connsiteY8" fmla="*/ 3816424 h 3821640"/>
                <a:gd name="connsiteX9" fmla="*/ 3410619 w 7200800"/>
                <a:gd name="connsiteY9" fmla="*/ 3821640 h 3821640"/>
                <a:gd name="connsiteX10" fmla="*/ 1084666 w 7200800"/>
                <a:gd name="connsiteY10" fmla="*/ 3816424 h 3821640"/>
                <a:gd name="connsiteX11" fmla="*/ 317691 w 7200800"/>
                <a:gd name="connsiteY11" fmla="*/ 3498732 h 3821640"/>
                <a:gd name="connsiteX12" fmla="*/ 0 w 7200800"/>
                <a:gd name="connsiteY12" fmla="*/ 2731757 h 3821640"/>
                <a:gd name="connsiteX13" fmla="*/ 0 w 7200800"/>
                <a:gd name="connsiteY13" fmla="*/ 1084666 h 3821640"/>
                <a:gd name="connsiteX14" fmla="*/ 409132 w 7200800"/>
                <a:gd name="connsiteY14" fmla="*/ 409131 h 3821640"/>
                <a:gd name="connsiteX0" fmla="*/ 1084667 w 7200800"/>
                <a:gd name="connsiteY0" fmla="*/ 1 h 3821640"/>
                <a:gd name="connsiteX1" fmla="*/ 3488257 w 7200800"/>
                <a:gd name="connsiteY1" fmla="*/ 138 h 3821640"/>
                <a:gd name="connsiteX2" fmla="*/ 6116134 w 7200800"/>
                <a:gd name="connsiteY2" fmla="*/ 0 h 3821640"/>
                <a:gd name="connsiteX3" fmla="*/ 6883109 w 7200800"/>
                <a:gd name="connsiteY3" fmla="*/ 317692 h 3821640"/>
                <a:gd name="connsiteX4" fmla="*/ 7200799 w 7200800"/>
                <a:gd name="connsiteY4" fmla="*/ 1084667 h 3821640"/>
                <a:gd name="connsiteX5" fmla="*/ 7200800 w 7200800"/>
                <a:gd name="connsiteY5" fmla="*/ 2731758 h 3821640"/>
                <a:gd name="connsiteX6" fmla="*/ 6883108 w 7200800"/>
                <a:gd name="connsiteY6" fmla="*/ 3498733 h 3821640"/>
                <a:gd name="connsiteX7" fmla="*/ 6116133 w 7200800"/>
                <a:gd name="connsiteY7" fmla="*/ 3816424 h 3821640"/>
                <a:gd name="connsiteX8" fmla="*/ 3410619 w 7200800"/>
                <a:gd name="connsiteY8" fmla="*/ 3821640 h 3821640"/>
                <a:gd name="connsiteX9" fmla="*/ 1084666 w 7200800"/>
                <a:gd name="connsiteY9" fmla="*/ 3816424 h 3821640"/>
                <a:gd name="connsiteX10" fmla="*/ 317691 w 7200800"/>
                <a:gd name="connsiteY10" fmla="*/ 3498732 h 3821640"/>
                <a:gd name="connsiteX11" fmla="*/ 0 w 7200800"/>
                <a:gd name="connsiteY11" fmla="*/ 2731757 h 3821640"/>
                <a:gd name="connsiteX12" fmla="*/ 0 w 7200800"/>
                <a:gd name="connsiteY12" fmla="*/ 1084666 h 3821640"/>
                <a:gd name="connsiteX13" fmla="*/ 409132 w 7200800"/>
                <a:gd name="connsiteY13" fmla="*/ 409131 h 3821640"/>
                <a:gd name="connsiteX0" fmla="*/ 1084667 w 7200800"/>
                <a:gd name="connsiteY0" fmla="*/ 1 h 3821640"/>
                <a:gd name="connsiteX1" fmla="*/ 3488257 w 7200800"/>
                <a:gd name="connsiteY1" fmla="*/ 138 h 3821640"/>
                <a:gd name="connsiteX2" fmla="*/ 6116134 w 7200800"/>
                <a:gd name="connsiteY2" fmla="*/ 0 h 3821640"/>
                <a:gd name="connsiteX3" fmla="*/ 6883109 w 7200800"/>
                <a:gd name="connsiteY3" fmla="*/ 317692 h 3821640"/>
                <a:gd name="connsiteX4" fmla="*/ 7200799 w 7200800"/>
                <a:gd name="connsiteY4" fmla="*/ 1084667 h 3821640"/>
                <a:gd name="connsiteX5" fmla="*/ 7200800 w 7200800"/>
                <a:gd name="connsiteY5" fmla="*/ 2731758 h 3821640"/>
                <a:gd name="connsiteX6" fmla="*/ 6883108 w 7200800"/>
                <a:gd name="connsiteY6" fmla="*/ 3498733 h 3821640"/>
                <a:gd name="connsiteX7" fmla="*/ 6116133 w 7200800"/>
                <a:gd name="connsiteY7" fmla="*/ 3816424 h 3821640"/>
                <a:gd name="connsiteX8" fmla="*/ 3410619 w 7200800"/>
                <a:gd name="connsiteY8" fmla="*/ 3821640 h 3821640"/>
                <a:gd name="connsiteX9" fmla="*/ 1084666 w 7200800"/>
                <a:gd name="connsiteY9" fmla="*/ 3816424 h 3821640"/>
                <a:gd name="connsiteX10" fmla="*/ 317691 w 7200800"/>
                <a:gd name="connsiteY10" fmla="*/ 3498732 h 3821640"/>
                <a:gd name="connsiteX11" fmla="*/ 0 w 7200800"/>
                <a:gd name="connsiteY11" fmla="*/ 2731757 h 3821640"/>
                <a:gd name="connsiteX12" fmla="*/ 0 w 7200800"/>
                <a:gd name="connsiteY12" fmla="*/ 1084666 h 3821640"/>
                <a:gd name="connsiteX0" fmla="*/ 1084667 w 7200800"/>
                <a:gd name="connsiteY0" fmla="*/ 1 h 3821640"/>
                <a:gd name="connsiteX1" fmla="*/ 3488257 w 7200800"/>
                <a:gd name="connsiteY1" fmla="*/ 138 h 3821640"/>
                <a:gd name="connsiteX2" fmla="*/ 6116134 w 7200800"/>
                <a:gd name="connsiteY2" fmla="*/ 0 h 3821640"/>
                <a:gd name="connsiteX3" fmla="*/ 6883109 w 7200800"/>
                <a:gd name="connsiteY3" fmla="*/ 317692 h 3821640"/>
                <a:gd name="connsiteX4" fmla="*/ 7200799 w 7200800"/>
                <a:gd name="connsiteY4" fmla="*/ 1084667 h 3821640"/>
                <a:gd name="connsiteX5" fmla="*/ 7200800 w 7200800"/>
                <a:gd name="connsiteY5" fmla="*/ 2731758 h 3821640"/>
                <a:gd name="connsiteX6" fmla="*/ 6883108 w 7200800"/>
                <a:gd name="connsiteY6" fmla="*/ 3498733 h 3821640"/>
                <a:gd name="connsiteX7" fmla="*/ 6116133 w 7200800"/>
                <a:gd name="connsiteY7" fmla="*/ 3816424 h 3821640"/>
                <a:gd name="connsiteX8" fmla="*/ 3410619 w 7200800"/>
                <a:gd name="connsiteY8" fmla="*/ 3821640 h 3821640"/>
                <a:gd name="connsiteX9" fmla="*/ 1084666 w 7200800"/>
                <a:gd name="connsiteY9" fmla="*/ 3816424 h 3821640"/>
                <a:gd name="connsiteX10" fmla="*/ 317691 w 7200800"/>
                <a:gd name="connsiteY10" fmla="*/ 3498732 h 3821640"/>
                <a:gd name="connsiteX11" fmla="*/ 0 w 7200800"/>
                <a:gd name="connsiteY11" fmla="*/ 2731757 h 3821640"/>
                <a:gd name="connsiteX0" fmla="*/ 766976 w 6883109"/>
                <a:gd name="connsiteY0" fmla="*/ 1 h 3821640"/>
                <a:gd name="connsiteX1" fmla="*/ 3170566 w 6883109"/>
                <a:gd name="connsiteY1" fmla="*/ 138 h 3821640"/>
                <a:gd name="connsiteX2" fmla="*/ 5798443 w 6883109"/>
                <a:gd name="connsiteY2" fmla="*/ 0 h 3821640"/>
                <a:gd name="connsiteX3" fmla="*/ 6565418 w 6883109"/>
                <a:gd name="connsiteY3" fmla="*/ 317692 h 3821640"/>
                <a:gd name="connsiteX4" fmla="*/ 6883108 w 6883109"/>
                <a:gd name="connsiteY4" fmla="*/ 1084667 h 3821640"/>
                <a:gd name="connsiteX5" fmla="*/ 6883109 w 6883109"/>
                <a:gd name="connsiteY5" fmla="*/ 2731758 h 3821640"/>
                <a:gd name="connsiteX6" fmla="*/ 6565417 w 6883109"/>
                <a:gd name="connsiteY6" fmla="*/ 3498733 h 3821640"/>
                <a:gd name="connsiteX7" fmla="*/ 5798442 w 6883109"/>
                <a:gd name="connsiteY7" fmla="*/ 3816424 h 3821640"/>
                <a:gd name="connsiteX8" fmla="*/ 3092928 w 6883109"/>
                <a:gd name="connsiteY8" fmla="*/ 3821640 h 3821640"/>
                <a:gd name="connsiteX9" fmla="*/ 766975 w 6883109"/>
                <a:gd name="connsiteY9" fmla="*/ 3816424 h 3821640"/>
                <a:gd name="connsiteX10" fmla="*/ 0 w 6883109"/>
                <a:gd name="connsiteY10" fmla="*/ 3498732 h 3821640"/>
                <a:gd name="connsiteX0" fmla="*/ 1 w 6116134"/>
                <a:gd name="connsiteY0" fmla="*/ 1 h 3821640"/>
                <a:gd name="connsiteX1" fmla="*/ 2403591 w 6116134"/>
                <a:gd name="connsiteY1" fmla="*/ 138 h 3821640"/>
                <a:gd name="connsiteX2" fmla="*/ 5031468 w 6116134"/>
                <a:gd name="connsiteY2" fmla="*/ 0 h 3821640"/>
                <a:gd name="connsiteX3" fmla="*/ 5798443 w 6116134"/>
                <a:gd name="connsiteY3" fmla="*/ 317692 h 3821640"/>
                <a:gd name="connsiteX4" fmla="*/ 6116133 w 6116134"/>
                <a:gd name="connsiteY4" fmla="*/ 1084667 h 3821640"/>
                <a:gd name="connsiteX5" fmla="*/ 6116134 w 6116134"/>
                <a:gd name="connsiteY5" fmla="*/ 2731758 h 3821640"/>
                <a:gd name="connsiteX6" fmla="*/ 5798442 w 6116134"/>
                <a:gd name="connsiteY6" fmla="*/ 3498733 h 3821640"/>
                <a:gd name="connsiteX7" fmla="*/ 5031467 w 6116134"/>
                <a:gd name="connsiteY7" fmla="*/ 3816424 h 3821640"/>
                <a:gd name="connsiteX8" fmla="*/ 2325953 w 6116134"/>
                <a:gd name="connsiteY8" fmla="*/ 3821640 h 3821640"/>
                <a:gd name="connsiteX9" fmla="*/ 0 w 6116134"/>
                <a:gd name="connsiteY9" fmla="*/ 3816424 h 382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16134" h="3821640">
                  <a:moveTo>
                    <a:pt x="1" y="1"/>
                  </a:moveTo>
                  <a:lnTo>
                    <a:pt x="2403591" y="138"/>
                  </a:lnTo>
                  <a:lnTo>
                    <a:pt x="5031468" y="0"/>
                  </a:lnTo>
                  <a:cubicBezTo>
                    <a:pt x="5319139" y="0"/>
                    <a:pt x="5595028" y="114278"/>
                    <a:pt x="5798443" y="317692"/>
                  </a:cubicBezTo>
                  <a:cubicBezTo>
                    <a:pt x="6001857" y="521107"/>
                    <a:pt x="6116134" y="796996"/>
                    <a:pt x="6116133" y="1084667"/>
                  </a:cubicBezTo>
                  <a:cubicBezTo>
                    <a:pt x="6116133" y="1633697"/>
                    <a:pt x="6116134" y="2182728"/>
                    <a:pt x="6116134" y="2731758"/>
                  </a:cubicBezTo>
                  <a:cubicBezTo>
                    <a:pt x="6116134" y="3019429"/>
                    <a:pt x="6001857" y="3295319"/>
                    <a:pt x="5798442" y="3498733"/>
                  </a:cubicBezTo>
                  <a:cubicBezTo>
                    <a:pt x="5595028" y="3702147"/>
                    <a:pt x="5610215" y="3762606"/>
                    <a:pt x="5031467" y="3816424"/>
                  </a:cubicBezTo>
                  <a:lnTo>
                    <a:pt x="2325953" y="3821640"/>
                  </a:lnTo>
                  <a:lnTo>
                    <a:pt x="0" y="3816424"/>
                  </a:ln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Forme libre 8"/>
            <p:cNvSpPr/>
            <p:nvPr/>
          </p:nvSpPr>
          <p:spPr>
            <a:xfrm>
              <a:off x="827584" y="2492897"/>
              <a:ext cx="1084667" cy="3816423"/>
            </a:xfrm>
            <a:custGeom>
              <a:avLst/>
              <a:gdLst>
                <a:gd name="connsiteX0" fmla="*/ 0 w 7200800"/>
                <a:gd name="connsiteY0" fmla="*/ 1084666 h 3816424"/>
                <a:gd name="connsiteX1" fmla="*/ 317692 w 7200800"/>
                <a:gd name="connsiteY1" fmla="*/ 317691 h 3816424"/>
                <a:gd name="connsiteX2" fmla="*/ 1084667 w 7200800"/>
                <a:gd name="connsiteY2" fmla="*/ 1 h 3816424"/>
                <a:gd name="connsiteX3" fmla="*/ 6116134 w 7200800"/>
                <a:gd name="connsiteY3" fmla="*/ 0 h 3816424"/>
                <a:gd name="connsiteX4" fmla="*/ 6883109 w 7200800"/>
                <a:gd name="connsiteY4" fmla="*/ 317692 h 3816424"/>
                <a:gd name="connsiteX5" fmla="*/ 7200799 w 7200800"/>
                <a:gd name="connsiteY5" fmla="*/ 1084667 h 3816424"/>
                <a:gd name="connsiteX6" fmla="*/ 7200800 w 7200800"/>
                <a:gd name="connsiteY6" fmla="*/ 2731758 h 3816424"/>
                <a:gd name="connsiteX7" fmla="*/ 6883108 w 7200800"/>
                <a:gd name="connsiteY7" fmla="*/ 3498733 h 3816424"/>
                <a:gd name="connsiteX8" fmla="*/ 6116133 w 7200800"/>
                <a:gd name="connsiteY8" fmla="*/ 3816424 h 3816424"/>
                <a:gd name="connsiteX9" fmla="*/ 1084666 w 7200800"/>
                <a:gd name="connsiteY9" fmla="*/ 3816424 h 3816424"/>
                <a:gd name="connsiteX10" fmla="*/ 317691 w 7200800"/>
                <a:gd name="connsiteY10" fmla="*/ 3498732 h 3816424"/>
                <a:gd name="connsiteX11" fmla="*/ 0 w 7200800"/>
                <a:gd name="connsiteY11" fmla="*/ 2731757 h 3816424"/>
                <a:gd name="connsiteX12" fmla="*/ 0 w 7200800"/>
                <a:gd name="connsiteY12" fmla="*/ 1084666 h 3816424"/>
                <a:gd name="connsiteX0" fmla="*/ 0 w 7200800"/>
                <a:gd name="connsiteY0" fmla="*/ 1084666 h 3816424"/>
                <a:gd name="connsiteX1" fmla="*/ 317692 w 7200800"/>
                <a:gd name="connsiteY1" fmla="*/ 317691 h 3816424"/>
                <a:gd name="connsiteX2" fmla="*/ 1084667 w 7200800"/>
                <a:gd name="connsiteY2" fmla="*/ 1 h 3816424"/>
                <a:gd name="connsiteX3" fmla="*/ 3488257 w 7200800"/>
                <a:gd name="connsiteY3" fmla="*/ 138 h 3816424"/>
                <a:gd name="connsiteX4" fmla="*/ 6116134 w 7200800"/>
                <a:gd name="connsiteY4" fmla="*/ 0 h 3816424"/>
                <a:gd name="connsiteX5" fmla="*/ 6883109 w 7200800"/>
                <a:gd name="connsiteY5" fmla="*/ 317692 h 3816424"/>
                <a:gd name="connsiteX6" fmla="*/ 7200799 w 7200800"/>
                <a:gd name="connsiteY6" fmla="*/ 1084667 h 3816424"/>
                <a:gd name="connsiteX7" fmla="*/ 7200800 w 7200800"/>
                <a:gd name="connsiteY7" fmla="*/ 2731758 h 3816424"/>
                <a:gd name="connsiteX8" fmla="*/ 6883108 w 7200800"/>
                <a:gd name="connsiteY8" fmla="*/ 3498733 h 3816424"/>
                <a:gd name="connsiteX9" fmla="*/ 6116133 w 7200800"/>
                <a:gd name="connsiteY9" fmla="*/ 3816424 h 3816424"/>
                <a:gd name="connsiteX10" fmla="*/ 1084666 w 7200800"/>
                <a:gd name="connsiteY10" fmla="*/ 3816424 h 3816424"/>
                <a:gd name="connsiteX11" fmla="*/ 317691 w 7200800"/>
                <a:gd name="connsiteY11" fmla="*/ 3498732 h 3816424"/>
                <a:gd name="connsiteX12" fmla="*/ 0 w 7200800"/>
                <a:gd name="connsiteY12" fmla="*/ 2731757 h 3816424"/>
                <a:gd name="connsiteX13" fmla="*/ 0 w 7200800"/>
                <a:gd name="connsiteY13" fmla="*/ 1084666 h 3816424"/>
                <a:gd name="connsiteX0" fmla="*/ 0 w 7200800"/>
                <a:gd name="connsiteY0" fmla="*/ 1084666 h 3821640"/>
                <a:gd name="connsiteX1" fmla="*/ 317692 w 7200800"/>
                <a:gd name="connsiteY1" fmla="*/ 317691 h 3821640"/>
                <a:gd name="connsiteX2" fmla="*/ 1084667 w 7200800"/>
                <a:gd name="connsiteY2" fmla="*/ 1 h 3821640"/>
                <a:gd name="connsiteX3" fmla="*/ 3488257 w 7200800"/>
                <a:gd name="connsiteY3" fmla="*/ 138 h 3821640"/>
                <a:gd name="connsiteX4" fmla="*/ 6116134 w 7200800"/>
                <a:gd name="connsiteY4" fmla="*/ 0 h 3821640"/>
                <a:gd name="connsiteX5" fmla="*/ 6883109 w 7200800"/>
                <a:gd name="connsiteY5" fmla="*/ 317692 h 3821640"/>
                <a:gd name="connsiteX6" fmla="*/ 7200799 w 7200800"/>
                <a:gd name="connsiteY6" fmla="*/ 1084667 h 3821640"/>
                <a:gd name="connsiteX7" fmla="*/ 7200800 w 7200800"/>
                <a:gd name="connsiteY7" fmla="*/ 2731758 h 3821640"/>
                <a:gd name="connsiteX8" fmla="*/ 6883108 w 7200800"/>
                <a:gd name="connsiteY8" fmla="*/ 3498733 h 3821640"/>
                <a:gd name="connsiteX9" fmla="*/ 6116133 w 7200800"/>
                <a:gd name="connsiteY9" fmla="*/ 3816424 h 3821640"/>
                <a:gd name="connsiteX10" fmla="*/ 3410619 w 7200800"/>
                <a:gd name="connsiteY10" fmla="*/ 3821640 h 3821640"/>
                <a:gd name="connsiteX11" fmla="*/ 1084666 w 7200800"/>
                <a:gd name="connsiteY11" fmla="*/ 3816424 h 3821640"/>
                <a:gd name="connsiteX12" fmla="*/ 317691 w 7200800"/>
                <a:gd name="connsiteY12" fmla="*/ 3498732 h 3821640"/>
                <a:gd name="connsiteX13" fmla="*/ 0 w 7200800"/>
                <a:gd name="connsiteY13" fmla="*/ 2731757 h 3821640"/>
                <a:gd name="connsiteX14" fmla="*/ 0 w 7200800"/>
                <a:gd name="connsiteY14" fmla="*/ 1084666 h 3821640"/>
                <a:gd name="connsiteX0" fmla="*/ 3410619 w 7200800"/>
                <a:gd name="connsiteY0" fmla="*/ 3821640 h 3913080"/>
                <a:gd name="connsiteX1" fmla="*/ 1084666 w 7200800"/>
                <a:gd name="connsiteY1" fmla="*/ 3816424 h 3913080"/>
                <a:gd name="connsiteX2" fmla="*/ 317691 w 7200800"/>
                <a:gd name="connsiteY2" fmla="*/ 3498732 h 3913080"/>
                <a:gd name="connsiteX3" fmla="*/ 0 w 7200800"/>
                <a:gd name="connsiteY3" fmla="*/ 2731757 h 3913080"/>
                <a:gd name="connsiteX4" fmla="*/ 0 w 7200800"/>
                <a:gd name="connsiteY4" fmla="*/ 1084666 h 3913080"/>
                <a:gd name="connsiteX5" fmla="*/ 317692 w 7200800"/>
                <a:gd name="connsiteY5" fmla="*/ 317691 h 3913080"/>
                <a:gd name="connsiteX6" fmla="*/ 1084667 w 7200800"/>
                <a:gd name="connsiteY6" fmla="*/ 1 h 3913080"/>
                <a:gd name="connsiteX7" fmla="*/ 3488257 w 7200800"/>
                <a:gd name="connsiteY7" fmla="*/ 138 h 3913080"/>
                <a:gd name="connsiteX8" fmla="*/ 6116134 w 7200800"/>
                <a:gd name="connsiteY8" fmla="*/ 0 h 3913080"/>
                <a:gd name="connsiteX9" fmla="*/ 6883109 w 7200800"/>
                <a:gd name="connsiteY9" fmla="*/ 317692 h 3913080"/>
                <a:gd name="connsiteX10" fmla="*/ 7200799 w 7200800"/>
                <a:gd name="connsiteY10" fmla="*/ 1084667 h 3913080"/>
                <a:gd name="connsiteX11" fmla="*/ 7200800 w 7200800"/>
                <a:gd name="connsiteY11" fmla="*/ 2731758 h 3913080"/>
                <a:gd name="connsiteX12" fmla="*/ 6883108 w 7200800"/>
                <a:gd name="connsiteY12" fmla="*/ 3498733 h 3913080"/>
                <a:gd name="connsiteX13" fmla="*/ 6116133 w 7200800"/>
                <a:gd name="connsiteY13" fmla="*/ 3816424 h 3913080"/>
                <a:gd name="connsiteX14" fmla="*/ 3502059 w 7200800"/>
                <a:gd name="connsiteY14" fmla="*/ 3913080 h 3913080"/>
                <a:gd name="connsiteX0" fmla="*/ 3384376 w 7200800"/>
                <a:gd name="connsiteY0" fmla="*/ 3816424 h 3913080"/>
                <a:gd name="connsiteX1" fmla="*/ 1084666 w 7200800"/>
                <a:gd name="connsiteY1" fmla="*/ 3816424 h 3913080"/>
                <a:gd name="connsiteX2" fmla="*/ 317691 w 7200800"/>
                <a:gd name="connsiteY2" fmla="*/ 3498732 h 3913080"/>
                <a:gd name="connsiteX3" fmla="*/ 0 w 7200800"/>
                <a:gd name="connsiteY3" fmla="*/ 2731757 h 3913080"/>
                <a:gd name="connsiteX4" fmla="*/ 0 w 7200800"/>
                <a:gd name="connsiteY4" fmla="*/ 1084666 h 3913080"/>
                <a:gd name="connsiteX5" fmla="*/ 317692 w 7200800"/>
                <a:gd name="connsiteY5" fmla="*/ 317691 h 3913080"/>
                <a:gd name="connsiteX6" fmla="*/ 1084667 w 7200800"/>
                <a:gd name="connsiteY6" fmla="*/ 1 h 3913080"/>
                <a:gd name="connsiteX7" fmla="*/ 3488257 w 7200800"/>
                <a:gd name="connsiteY7" fmla="*/ 138 h 3913080"/>
                <a:gd name="connsiteX8" fmla="*/ 6116134 w 7200800"/>
                <a:gd name="connsiteY8" fmla="*/ 0 h 3913080"/>
                <a:gd name="connsiteX9" fmla="*/ 6883109 w 7200800"/>
                <a:gd name="connsiteY9" fmla="*/ 317692 h 3913080"/>
                <a:gd name="connsiteX10" fmla="*/ 7200799 w 7200800"/>
                <a:gd name="connsiteY10" fmla="*/ 1084667 h 3913080"/>
                <a:gd name="connsiteX11" fmla="*/ 7200800 w 7200800"/>
                <a:gd name="connsiteY11" fmla="*/ 2731758 h 3913080"/>
                <a:gd name="connsiteX12" fmla="*/ 6883108 w 7200800"/>
                <a:gd name="connsiteY12" fmla="*/ 3498733 h 3913080"/>
                <a:gd name="connsiteX13" fmla="*/ 6116133 w 7200800"/>
                <a:gd name="connsiteY13" fmla="*/ 3816424 h 3913080"/>
                <a:gd name="connsiteX14" fmla="*/ 3502059 w 7200800"/>
                <a:gd name="connsiteY14" fmla="*/ 3913080 h 3913080"/>
                <a:gd name="connsiteX0" fmla="*/ 1084666 w 7200800"/>
                <a:gd name="connsiteY0" fmla="*/ 3816424 h 3913080"/>
                <a:gd name="connsiteX1" fmla="*/ 317691 w 7200800"/>
                <a:gd name="connsiteY1" fmla="*/ 3498732 h 3913080"/>
                <a:gd name="connsiteX2" fmla="*/ 0 w 7200800"/>
                <a:gd name="connsiteY2" fmla="*/ 2731757 h 3913080"/>
                <a:gd name="connsiteX3" fmla="*/ 0 w 7200800"/>
                <a:gd name="connsiteY3" fmla="*/ 1084666 h 3913080"/>
                <a:gd name="connsiteX4" fmla="*/ 317692 w 7200800"/>
                <a:gd name="connsiteY4" fmla="*/ 317691 h 3913080"/>
                <a:gd name="connsiteX5" fmla="*/ 1084667 w 7200800"/>
                <a:gd name="connsiteY5" fmla="*/ 1 h 3913080"/>
                <a:gd name="connsiteX6" fmla="*/ 3488257 w 7200800"/>
                <a:gd name="connsiteY6" fmla="*/ 138 h 3913080"/>
                <a:gd name="connsiteX7" fmla="*/ 6116134 w 7200800"/>
                <a:gd name="connsiteY7" fmla="*/ 0 h 3913080"/>
                <a:gd name="connsiteX8" fmla="*/ 6883109 w 7200800"/>
                <a:gd name="connsiteY8" fmla="*/ 317692 h 3913080"/>
                <a:gd name="connsiteX9" fmla="*/ 7200799 w 7200800"/>
                <a:gd name="connsiteY9" fmla="*/ 1084667 h 3913080"/>
                <a:gd name="connsiteX10" fmla="*/ 7200800 w 7200800"/>
                <a:gd name="connsiteY10" fmla="*/ 2731758 h 3913080"/>
                <a:gd name="connsiteX11" fmla="*/ 6883108 w 7200800"/>
                <a:gd name="connsiteY11" fmla="*/ 3498733 h 3913080"/>
                <a:gd name="connsiteX12" fmla="*/ 6116133 w 7200800"/>
                <a:gd name="connsiteY12" fmla="*/ 3816424 h 3913080"/>
                <a:gd name="connsiteX13" fmla="*/ 3502059 w 7200800"/>
                <a:gd name="connsiteY13" fmla="*/ 3913080 h 3913080"/>
                <a:gd name="connsiteX0" fmla="*/ 1084666 w 7200800"/>
                <a:gd name="connsiteY0" fmla="*/ 3816424 h 3816424"/>
                <a:gd name="connsiteX1" fmla="*/ 317691 w 7200800"/>
                <a:gd name="connsiteY1" fmla="*/ 3498732 h 3816424"/>
                <a:gd name="connsiteX2" fmla="*/ 0 w 7200800"/>
                <a:gd name="connsiteY2" fmla="*/ 2731757 h 3816424"/>
                <a:gd name="connsiteX3" fmla="*/ 0 w 7200800"/>
                <a:gd name="connsiteY3" fmla="*/ 1084666 h 3816424"/>
                <a:gd name="connsiteX4" fmla="*/ 317692 w 7200800"/>
                <a:gd name="connsiteY4" fmla="*/ 317691 h 3816424"/>
                <a:gd name="connsiteX5" fmla="*/ 1084667 w 7200800"/>
                <a:gd name="connsiteY5" fmla="*/ 1 h 3816424"/>
                <a:gd name="connsiteX6" fmla="*/ 3488257 w 7200800"/>
                <a:gd name="connsiteY6" fmla="*/ 138 h 3816424"/>
                <a:gd name="connsiteX7" fmla="*/ 6116134 w 7200800"/>
                <a:gd name="connsiteY7" fmla="*/ 0 h 3816424"/>
                <a:gd name="connsiteX8" fmla="*/ 6883109 w 7200800"/>
                <a:gd name="connsiteY8" fmla="*/ 317692 h 3816424"/>
                <a:gd name="connsiteX9" fmla="*/ 7200799 w 7200800"/>
                <a:gd name="connsiteY9" fmla="*/ 1084667 h 3816424"/>
                <a:gd name="connsiteX10" fmla="*/ 7200800 w 7200800"/>
                <a:gd name="connsiteY10" fmla="*/ 2731758 h 3816424"/>
                <a:gd name="connsiteX11" fmla="*/ 6883108 w 7200800"/>
                <a:gd name="connsiteY11" fmla="*/ 3498733 h 3816424"/>
                <a:gd name="connsiteX12" fmla="*/ 6116133 w 7200800"/>
                <a:gd name="connsiteY12" fmla="*/ 3816424 h 3816424"/>
                <a:gd name="connsiteX0" fmla="*/ 1084666 w 7200800"/>
                <a:gd name="connsiteY0" fmla="*/ 3816424 h 3816424"/>
                <a:gd name="connsiteX1" fmla="*/ 317691 w 7200800"/>
                <a:gd name="connsiteY1" fmla="*/ 3498732 h 3816424"/>
                <a:gd name="connsiteX2" fmla="*/ 0 w 7200800"/>
                <a:gd name="connsiteY2" fmla="*/ 2731757 h 3816424"/>
                <a:gd name="connsiteX3" fmla="*/ 0 w 7200800"/>
                <a:gd name="connsiteY3" fmla="*/ 1084666 h 3816424"/>
                <a:gd name="connsiteX4" fmla="*/ 317692 w 7200800"/>
                <a:gd name="connsiteY4" fmla="*/ 317691 h 3816424"/>
                <a:gd name="connsiteX5" fmla="*/ 1084667 w 7200800"/>
                <a:gd name="connsiteY5" fmla="*/ 1 h 3816424"/>
                <a:gd name="connsiteX6" fmla="*/ 3488257 w 7200800"/>
                <a:gd name="connsiteY6" fmla="*/ 138 h 3816424"/>
                <a:gd name="connsiteX7" fmla="*/ 6116134 w 7200800"/>
                <a:gd name="connsiteY7" fmla="*/ 0 h 3816424"/>
                <a:gd name="connsiteX8" fmla="*/ 6883109 w 7200800"/>
                <a:gd name="connsiteY8" fmla="*/ 317692 h 3816424"/>
                <a:gd name="connsiteX9" fmla="*/ 7200799 w 7200800"/>
                <a:gd name="connsiteY9" fmla="*/ 1084667 h 3816424"/>
                <a:gd name="connsiteX10" fmla="*/ 7200800 w 7200800"/>
                <a:gd name="connsiteY10" fmla="*/ 2731758 h 3816424"/>
                <a:gd name="connsiteX11" fmla="*/ 6883108 w 7200800"/>
                <a:gd name="connsiteY11" fmla="*/ 3498733 h 3816424"/>
                <a:gd name="connsiteX0" fmla="*/ 1084666 w 7200800"/>
                <a:gd name="connsiteY0" fmla="*/ 3816424 h 3816424"/>
                <a:gd name="connsiteX1" fmla="*/ 317691 w 7200800"/>
                <a:gd name="connsiteY1" fmla="*/ 3498732 h 3816424"/>
                <a:gd name="connsiteX2" fmla="*/ 0 w 7200800"/>
                <a:gd name="connsiteY2" fmla="*/ 2731757 h 3816424"/>
                <a:gd name="connsiteX3" fmla="*/ 0 w 7200800"/>
                <a:gd name="connsiteY3" fmla="*/ 1084666 h 3816424"/>
                <a:gd name="connsiteX4" fmla="*/ 317692 w 7200800"/>
                <a:gd name="connsiteY4" fmla="*/ 317691 h 3816424"/>
                <a:gd name="connsiteX5" fmla="*/ 1084667 w 7200800"/>
                <a:gd name="connsiteY5" fmla="*/ 1 h 3816424"/>
                <a:gd name="connsiteX6" fmla="*/ 3488257 w 7200800"/>
                <a:gd name="connsiteY6" fmla="*/ 138 h 3816424"/>
                <a:gd name="connsiteX7" fmla="*/ 6116134 w 7200800"/>
                <a:gd name="connsiteY7" fmla="*/ 0 h 3816424"/>
                <a:gd name="connsiteX8" fmla="*/ 6883109 w 7200800"/>
                <a:gd name="connsiteY8" fmla="*/ 317692 h 3816424"/>
                <a:gd name="connsiteX9" fmla="*/ 7200799 w 7200800"/>
                <a:gd name="connsiteY9" fmla="*/ 1084667 h 3816424"/>
                <a:gd name="connsiteX10" fmla="*/ 7200800 w 7200800"/>
                <a:gd name="connsiteY10" fmla="*/ 2731758 h 3816424"/>
                <a:gd name="connsiteX0" fmla="*/ 1084666 w 7200800"/>
                <a:gd name="connsiteY0" fmla="*/ 3816424 h 3816424"/>
                <a:gd name="connsiteX1" fmla="*/ 317691 w 7200800"/>
                <a:gd name="connsiteY1" fmla="*/ 3498732 h 3816424"/>
                <a:gd name="connsiteX2" fmla="*/ 0 w 7200800"/>
                <a:gd name="connsiteY2" fmla="*/ 2731757 h 3816424"/>
                <a:gd name="connsiteX3" fmla="*/ 0 w 7200800"/>
                <a:gd name="connsiteY3" fmla="*/ 1084666 h 3816424"/>
                <a:gd name="connsiteX4" fmla="*/ 317692 w 7200800"/>
                <a:gd name="connsiteY4" fmla="*/ 317691 h 3816424"/>
                <a:gd name="connsiteX5" fmla="*/ 1084667 w 7200800"/>
                <a:gd name="connsiteY5" fmla="*/ 1 h 3816424"/>
                <a:gd name="connsiteX6" fmla="*/ 3488257 w 7200800"/>
                <a:gd name="connsiteY6" fmla="*/ 138 h 3816424"/>
                <a:gd name="connsiteX7" fmla="*/ 6116134 w 7200800"/>
                <a:gd name="connsiteY7" fmla="*/ 0 h 3816424"/>
                <a:gd name="connsiteX8" fmla="*/ 6883109 w 7200800"/>
                <a:gd name="connsiteY8" fmla="*/ 317692 h 3816424"/>
                <a:gd name="connsiteX9" fmla="*/ 7200799 w 7200800"/>
                <a:gd name="connsiteY9" fmla="*/ 1084667 h 3816424"/>
                <a:gd name="connsiteX0" fmla="*/ 1084666 w 6883109"/>
                <a:gd name="connsiteY0" fmla="*/ 3816424 h 3816424"/>
                <a:gd name="connsiteX1" fmla="*/ 317691 w 6883109"/>
                <a:gd name="connsiteY1" fmla="*/ 3498732 h 3816424"/>
                <a:gd name="connsiteX2" fmla="*/ 0 w 6883109"/>
                <a:gd name="connsiteY2" fmla="*/ 2731757 h 3816424"/>
                <a:gd name="connsiteX3" fmla="*/ 0 w 6883109"/>
                <a:gd name="connsiteY3" fmla="*/ 1084666 h 3816424"/>
                <a:gd name="connsiteX4" fmla="*/ 317692 w 6883109"/>
                <a:gd name="connsiteY4" fmla="*/ 317691 h 3816424"/>
                <a:gd name="connsiteX5" fmla="*/ 1084667 w 6883109"/>
                <a:gd name="connsiteY5" fmla="*/ 1 h 3816424"/>
                <a:gd name="connsiteX6" fmla="*/ 3488257 w 6883109"/>
                <a:gd name="connsiteY6" fmla="*/ 138 h 3816424"/>
                <a:gd name="connsiteX7" fmla="*/ 6116134 w 6883109"/>
                <a:gd name="connsiteY7" fmla="*/ 0 h 3816424"/>
                <a:gd name="connsiteX8" fmla="*/ 6883109 w 6883109"/>
                <a:gd name="connsiteY8" fmla="*/ 317692 h 3816424"/>
                <a:gd name="connsiteX0" fmla="*/ 1084666 w 6116134"/>
                <a:gd name="connsiteY0" fmla="*/ 3816424 h 3816424"/>
                <a:gd name="connsiteX1" fmla="*/ 317691 w 6116134"/>
                <a:gd name="connsiteY1" fmla="*/ 3498732 h 3816424"/>
                <a:gd name="connsiteX2" fmla="*/ 0 w 6116134"/>
                <a:gd name="connsiteY2" fmla="*/ 2731757 h 3816424"/>
                <a:gd name="connsiteX3" fmla="*/ 0 w 6116134"/>
                <a:gd name="connsiteY3" fmla="*/ 1084666 h 3816424"/>
                <a:gd name="connsiteX4" fmla="*/ 317692 w 6116134"/>
                <a:gd name="connsiteY4" fmla="*/ 317691 h 3816424"/>
                <a:gd name="connsiteX5" fmla="*/ 1084667 w 6116134"/>
                <a:gd name="connsiteY5" fmla="*/ 1 h 3816424"/>
                <a:gd name="connsiteX6" fmla="*/ 3488257 w 6116134"/>
                <a:gd name="connsiteY6" fmla="*/ 138 h 3816424"/>
                <a:gd name="connsiteX7" fmla="*/ 6116134 w 6116134"/>
                <a:gd name="connsiteY7" fmla="*/ 0 h 3816424"/>
                <a:gd name="connsiteX0" fmla="*/ 1084666 w 3488257"/>
                <a:gd name="connsiteY0" fmla="*/ 3816423 h 3816423"/>
                <a:gd name="connsiteX1" fmla="*/ 317691 w 3488257"/>
                <a:gd name="connsiteY1" fmla="*/ 3498731 h 3816423"/>
                <a:gd name="connsiteX2" fmla="*/ 0 w 3488257"/>
                <a:gd name="connsiteY2" fmla="*/ 2731756 h 3816423"/>
                <a:gd name="connsiteX3" fmla="*/ 0 w 3488257"/>
                <a:gd name="connsiteY3" fmla="*/ 1084665 h 3816423"/>
                <a:gd name="connsiteX4" fmla="*/ 317692 w 3488257"/>
                <a:gd name="connsiteY4" fmla="*/ 317690 h 3816423"/>
                <a:gd name="connsiteX5" fmla="*/ 1084667 w 3488257"/>
                <a:gd name="connsiteY5" fmla="*/ 0 h 3816423"/>
                <a:gd name="connsiteX6" fmla="*/ 3488257 w 3488257"/>
                <a:gd name="connsiteY6" fmla="*/ 137 h 3816423"/>
                <a:gd name="connsiteX0" fmla="*/ 1084666 w 1084667"/>
                <a:gd name="connsiteY0" fmla="*/ 3816423 h 3816423"/>
                <a:gd name="connsiteX1" fmla="*/ 317691 w 1084667"/>
                <a:gd name="connsiteY1" fmla="*/ 3498731 h 3816423"/>
                <a:gd name="connsiteX2" fmla="*/ 0 w 1084667"/>
                <a:gd name="connsiteY2" fmla="*/ 2731756 h 3816423"/>
                <a:gd name="connsiteX3" fmla="*/ 0 w 1084667"/>
                <a:gd name="connsiteY3" fmla="*/ 1084665 h 3816423"/>
                <a:gd name="connsiteX4" fmla="*/ 317692 w 1084667"/>
                <a:gd name="connsiteY4" fmla="*/ 317690 h 3816423"/>
                <a:gd name="connsiteX5" fmla="*/ 1084667 w 1084667"/>
                <a:gd name="connsiteY5" fmla="*/ 0 h 3816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4667" h="3816423">
                  <a:moveTo>
                    <a:pt x="1084666" y="3816423"/>
                  </a:moveTo>
                  <a:cubicBezTo>
                    <a:pt x="796995" y="3816423"/>
                    <a:pt x="521106" y="3702146"/>
                    <a:pt x="317691" y="3498731"/>
                  </a:cubicBezTo>
                  <a:cubicBezTo>
                    <a:pt x="114277" y="3295316"/>
                    <a:pt x="0" y="3019427"/>
                    <a:pt x="0" y="2731756"/>
                  </a:cubicBezTo>
                  <a:lnTo>
                    <a:pt x="0" y="1084665"/>
                  </a:lnTo>
                  <a:cubicBezTo>
                    <a:pt x="0" y="796994"/>
                    <a:pt x="114278" y="521105"/>
                    <a:pt x="317692" y="317690"/>
                  </a:cubicBezTo>
                  <a:cubicBezTo>
                    <a:pt x="521107" y="114276"/>
                    <a:pt x="556240" y="52925"/>
                    <a:pt x="1084667" y="0"/>
                  </a:cubicBezTo>
                </a:path>
              </a:pathLst>
            </a:custGeom>
            <a:noFill/>
            <a:ln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2339752" y="4365103"/>
            <a:ext cx="792089" cy="792089"/>
            <a:chOff x="2339751" y="3356991"/>
            <a:chExt cx="1584180" cy="1584181"/>
          </a:xfrm>
        </p:grpSpPr>
        <p:sp>
          <p:nvSpPr>
            <p:cNvPr id="11" name="Forme libre 10"/>
            <p:cNvSpPr/>
            <p:nvPr/>
          </p:nvSpPr>
          <p:spPr>
            <a:xfrm>
              <a:off x="3131843" y="3356993"/>
              <a:ext cx="792088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792089 w 1584177"/>
                <a:gd name="connsiteY0" fmla="*/ 1 h 1584178"/>
                <a:gd name="connsiteX1" fmla="*/ 1352180 w 1584177"/>
                <a:gd name="connsiteY1" fmla="*/ 231999 h 1584178"/>
                <a:gd name="connsiteX2" fmla="*/ 1584176 w 1584177"/>
                <a:gd name="connsiteY2" fmla="*/ 792090 h 1584178"/>
                <a:gd name="connsiteX3" fmla="*/ 1352179 w 1584177"/>
                <a:gd name="connsiteY3" fmla="*/ 1352181 h 1584178"/>
                <a:gd name="connsiteX4" fmla="*/ 792088 w 1584177"/>
                <a:gd name="connsiteY4" fmla="*/ 1584178 h 1584178"/>
                <a:gd name="connsiteX5" fmla="*/ 231997 w 1584177"/>
                <a:gd name="connsiteY5" fmla="*/ 1352180 h 1584178"/>
                <a:gd name="connsiteX6" fmla="*/ 0 w 1584177"/>
                <a:gd name="connsiteY6" fmla="*/ 792089 h 1584178"/>
                <a:gd name="connsiteX7" fmla="*/ 0 w 1584177"/>
                <a:gd name="connsiteY7" fmla="*/ 792088 h 1584178"/>
                <a:gd name="connsiteX8" fmla="*/ 231998 w 1584177"/>
                <a:gd name="connsiteY8" fmla="*/ 231997 h 1584178"/>
                <a:gd name="connsiteX9" fmla="*/ 883529 w 1584177"/>
                <a:gd name="connsiteY9" fmla="*/ 91441 h 1584178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8" fmla="*/ 231998 w 1584177"/>
                <a:gd name="connsiteY8" fmla="*/ 231996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0" fmla="*/ 560092 w 1352180"/>
                <a:gd name="connsiteY0" fmla="*/ 0 h 1584177"/>
                <a:gd name="connsiteX1" fmla="*/ 1120183 w 1352180"/>
                <a:gd name="connsiteY1" fmla="*/ 231998 h 1584177"/>
                <a:gd name="connsiteX2" fmla="*/ 1352179 w 1352180"/>
                <a:gd name="connsiteY2" fmla="*/ 792089 h 1584177"/>
                <a:gd name="connsiteX3" fmla="*/ 1120182 w 1352180"/>
                <a:gd name="connsiteY3" fmla="*/ 1352180 h 1584177"/>
                <a:gd name="connsiteX4" fmla="*/ 560091 w 1352180"/>
                <a:gd name="connsiteY4" fmla="*/ 1584177 h 1584177"/>
                <a:gd name="connsiteX5" fmla="*/ 0 w 1352180"/>
                <a:gd name="connsiteY5" fmla="*/ 1352179 h 1584177"/>
                <a:gd name="connsiteX0" fmla="*/ 1 w 792089"/>
                <a:gd name="connsiteY0" fmla="*/ 0 h 1584177"/>
                <a:gd name="connsiteX1" fmla="*/ 560092 w 792089"/>
                <a:gd name="connsiteY1" fmla="*/ 231998 h 1584177"/>
                <a:gd name="connsiteX2" fmla="*/ 792088 w 792089"/>
                <a:gd name="connsiteY2" fmla="*/ 792089 h 1584177"/>
                <a:gd name="connsiteX3" fmla="*/ 560091 w 792089"/>
                <a:gd name="connsiteY3" fmla="*/ 1352180 h 1584177"/>
                <a:gd name="connsiteX4" fmla="*/ 0 w 792089"/>
                <a:gd name="connsiteY4" fmla="*/ 1584177 h 1584177"/>
                <a:gd name="connsiteX0" fmla="*/ 0 w 792088"/>
                <a:gd name="connsiteY0" fmla="*/ 0 h 1352180"/>
                <a:gd name="connsiteX1" fmla="*/ 560091 w 792088"/>
                <a:gd name="connsiteY1" fmla="*/ 231998 h 1352180"/>
                <a:gd name="connsiteX2" fmla="*/ 792087 w 792088"/>
                <a:gd name="connsiteY2" fmla="*/ 792089 h 1352180"/>
                <a:gd name="connsiteX3" fmla="*/ 560090 w 792088"/>
                <a:gd name="connsiteY3" fmla="*/ 1352180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088" h="1352180">
                  <a:moveTo>
                    <a:pt x="0" y="0"/>
                  </a:moveTo>
                  <a:cubicBezTo>
                    <a:pt x="210075" y="0"/>
                    <a:pt x="411546" y="83452"/>
                    <a:pt x="560091" y="231998"/>
                  </a:cubicBezTo>
                  <a:cubicBezTo>
                    <a:pt x="708636" y="380544"/>
                    <a:pt x="792088" y="582014"/>
                    <a:pt x="792087" y="792089"/>
                  </a:cubicBezTo>
                  <a:cubicBezTo>
                    <a:pt x="792087" y="1002164"/>
                    <a:pt x="708635" y="1203635"/>
                    <a:pt x="560090" y="135218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Forme libre 11"/>
            <p:cNvSpPr/>
            <p:nvPr/>
          </p:nvSpPr>
          <p:spPr>
            <a:xfrm>
              <a:off x="2339751" y="3356991"/>
              <a:ext cx="792089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9" fmla="*/ 323437 w 1584177"/>
                <a:gd name="connsiteY9" fmla="*/ 1443620 h 1584178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0" fmla="*/ 231997 w 1584177"/>
                <a:gd name="connsiteY0" fmla="*/ 1352180 h 1352181"/>
                <a:gd name="connsiteX1" fmla="*/ 0 w 1584177"/>
                <a:gd name="connsiteY1" fmla="*/ 792089 h 1352181"/>
                <a:gd name="connsiteX2" fmla="*/ 0 w 1584177"/>
                <a:gd name="connsiteY2" fmla="*/ 792088 h 1352181"/>
                <a:gd name="connsiteX3" fmla="*/ 231998 w 1584177"/>
                <a:gd name="connsiteY3" fmla="*/ 231997 h 1352181"/>
                <a:gd name="connsiteX4" fmla="*/ 792089 w 1584177"/>
                <a:gd name="connsiteY4" fmla="*/ 1 h 1352181"/>
                <a:gd name="connsiteX5" fmla="*/ 1352180 w 1584177"/>
                <a:gd name="connsiteY5" fmla="*/ 231999 h 1352181"/>
                <a:gd name="connsiteX6" fmla="*/ 1584176 w 1584177"/>
                <a:gd name="connsiteY6" fmla="*/ 792090 h 1352181"/>
                <a:gd name="connsiteX7" fmla="*/ 1352179 w 1584177"/>
                <a:gd name="connsiteY7" fmla="*/ 1352181 h 1352181"/>
                <a:gd name="connsiteX0" fmla="*/ 231997 w 1584177"/>
                <a:gd name="connsiteY0" fmla="*/ 1352180 h 1352180"/>
                <a:gd name="connsiteX1" fmla="*/ 0 w 1584177"/>
                <a:gd name="connsiteY1" fmla="*/ 792089 h 1352180"/>
                <a:gd name="connsiteX2" fmla="*/ 0 w 1584177"/>
                <a:gd name="connsiteY2" fmla="*/ 792088 h 1352180"/>
                <a:gd name="connsiteX3" fmla="*/ 231998 w 1584177"/>
                <a:gd name="connsiteY3" fmla="*/ 231997 h 1352180"/>
                <a:gd name="connsiteX4" fmla="*/ 792089 w 1584177"/>
                <a:gd name="connsiteY4" fmla="*/ 1 h 1352180"/>
                <a:gd name="connsiteX5" fmla="*/ 1352180 w 1584177"/>
                <a:gd name="connsiteY5" fmla="*/ 231999 h 1352180"/>
                <a:gd name="connsiteX6" fmla="*/ 1584176 w 1584177"/>
                <a:gd name="connsiteY6" fmla="*/ 792090 h 1352180"/>
                <a:gd name="connsiteX0" fmla="*/ 231997 w 1352180"/>
                <a:gd name="connsiteY0" fmla="*/ 1352180 h 1352180"/>
                <a:gd name="connsiteX1" fmla="*/ 0 w 1352180"/>
                <a:gd name="connsiteY1" fmla="*/ 792089 h 1352180"/>
                <a:gd name="connsiteX2" fmla="*/ 0 w 1352180"/>
                <a:gd name="connsiteY2" fmla="*/ 792088 h 1352180"/>
                <a:gd name="connsiteX3" fmla="*/ 231998 w 1352180"/>
                <a:gd name="connsiteY3" fmla="*/ 231997 h 1352180"/>
                <a:gd name="connsiteX4" fmla="*/ 792089 w 1352180"/>
                <a:gd name="connsiteY4" fmla="*/ 1 h 1352180"/>
                <a:gd name="connsiteX5" fmla="*/ 1352180 w 1352180"/>
                <a:gd name="connsiteY5" fmla="*/ 231999 h 1352180"/>
                <a:gd name="connsiteX0" fmla="*/ 231997 w 792089"/>
                <a:gd name="connsiteY0" fmla="*/ 1352180 h 1352180"/>
                <a:gd name="connsiteX1" fmla="*/ 0 w 792089"/>
                <a:gd name="connsiteY1" fmla="*/ 792089 h 1352180"/>
                <a:gd name="connsiteX2" fmla="*/ 0 w 792089"/>
                <a:gd name="connsiteY2" fmla="*/ 792088 h 1352180"/>
                <a:gd name="connsiteX3" fmla="*/ 231998 w 792089"/>
                <a:gd name="connsiteY3" fmla="*/ 231997 h 1352180"/>
                <a:gd name="connsiteX4" fmla="*/ 792089 w 792089"/>
                <a:gd name="connsiteY4" fmla="*/ 1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089" h="1352180">
                  <a:moveTo>
                    <a:pt x="231997" y="1352180"/>
                  </a:moveTo>
                  <a:cubicBezTo>
                    <a:pt x="83452" y="1203634"/>
                    <a:pt x="0" y="1002164"/>
                    <a:pt x="0" y="792089"/>
                  </a:cubicBezTo>
                  <a:lnTo>
                    <a:pt x="0" y="792088"/>
                  </a:lnTo>
                  <a:cubicBezTo>
                    <a:pt x="0" y="582013"/>
                    <a:pt x="83452" y="380542"/>
                    <a:pt x="231998" y="231997"/>
                  </a:cubicBezTo>
                  <a:cubicBezTo>
                    <a:pt x="380544" y="83452"/>
                    <a:pt x="582014" y="0"/>
                    <a:pt x="792089" y="1"/>
                  </a:cubicBezTo>
                </a:path>
              </a:pathLst>
            </a:custGeom>
            <a:noFill/>
            <a:ln>
              <a:solidFill>
                <a:srgbClr val="9900FF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2571749" y="4709174"/>
              <a:ext cx="1120182" cy="231998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9" fmla="*/ 1443619 w 1584177"/>
                <a:gd name="connsiteY9" fmla="*/ 1443621 h 1584178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0" fmla="*/ 1352179 w 1352180"/>
                <a:gd name="connsiteY0" fmla="*/ 1352181 h 1584178"/>
                <a:gd name="connsiteX1" fmla="*/ 792088 w 1352180"/>
                <a:gd name="connsiteY1" fmla="*/ 1584178 h 1584178"/>
                <a:gd name="connsiteX2" fmla="*/ 231997 w 1352180"/>
                <a:gd name="connsiteY2" fmla="*/ 1352180 h 1584178"/>
                <a:gd name="connsiteX3" fmla="*/ 0 w 1352180"/>
                <a:gd name="connsiteY3" fmla="*/ 792089 h 1584178"/>
                <a:gd name="connsiteX4" fmla="*/ 0 w 1352180"/>
                <a:gd name="connsiteY4" fmla="*/ 792088 h 1584178"/>
                <a:gd name="connsiteX5" fmla="*/ 231998 w 1352180"/>
                <a:gd name="connsiteY5" fmla="*/ 231997 h 1584178"/>
                <a:gd name="connsiteX6" fmla="*/ 792089 w 1352180"/>
                <a:gd name="connsiteY6" fmla="*/ 1 h 1584178"/>
                <a:gd name="connsiteX7" fmla="*/ 1352180 w 1352180"/>
                <a:gd name="connsiteY7" fmla="*/ 231999 h 1584178"/>
                <a:gd name="connsiteX0" fmla="*/ 1352179 w 1352179"/>
                <a:gd name="connsiteY0" fmla="*/ 1352181 h 1584178"/>
                <a:gd name="connsiteX1" fmla="*/ 792088 w 1352179"/>
                <a:gd name="connsiteY1" fmla="*/ 1584178 h 1584178"/>
                <a:gd name="connsiteX2" fmla="*/ 231997 w 1352179"/>
                <a:gd name="connsiteY2" fmla="*/ 1352180 h 1584178"/>
                <a:gd name="connsiteX3" fmla="*/ 0 w 1352179"/>
                <a:gd name="connsiteY3" fmla="*/ 792089 h 1584178"/>
                <a:gd name="connsiteX4" fmla="*/ 0 w 1352179"/>
                <a:gd name="connsiteY4" fmla="*/ 792088 h 1584178"/>
                <a:gd name="connsiteX5" fmla="*/ 231998 w 1352179"/>
                <a:gd name="connsiteY5" fmla="*/ 231997 h 1584178"/>
                <a:gd name="connsiteX6" fmla="*/ 792089 w 1352179"/>
                <a:gd name="connsiteY6" fmla="*/ 1 h 1584178"/>
                <a:gd name="connsiteX0" fmla="*/ 1352179 w 1352179"/>
                <a:gd name="connsiteY0" fmla="*/ 1120184 h 1352181"/>
                <a:gd name="connsiteX1" fmla="*/ 792088 w 1352179"/>
                <a:gd name="connsiteY1" fmla="*/ 1352181 h 1352181"/>
                <a:gd name="connsiteX2" fmla="*/ 231997 w 1352179"/>
                <a:gd name="connsiteY2" fmla="*/ 1120183 h 1352181"/>
                <a:gd name="connsiteX3" fmla="*/ 0 w 1352179"/>
                <a:gd name="connsiteY3" fmla="*/ 560092 h 1352181"/>
                <a:gd name="connsiteX4" fmla="*/ 0 w 1352179"/>
                <a:gd name="connsiteY4" fmla="*/ 560091 h 1352181"/>
                <a:gd name="connsiteX5" fmla="*/ 231998 w 1352179"/>
                <a:gd name="connsiteY5" fmla="*/ 0 h 1352181"/>
                <a:gd name="connsiteX0" fmla="*/ 1352179 w 1352179"/>
                <a:gd name="connsiteY0" fmla="*/ 560093 h 792090"/>
                <a:gd name="connsiteX1" fmla="*/ 792088 w 1352179"/>
                <a:gd name="connsiteY1" fmla="*/ 792090 h 792090"/>
                <a:gd name="connsiteX2" fmla="*/ 231997 w 1352179"/>
                <a:gd name="connsiteY2" fmla="*/ 560092 h 792090"/>
                <a:gd name="connsiteX3" fmla="*/ 0 w 1352179"/>
                <a:gd name="connsiteY3" fmla="*/ 1 h 792090"/>
                <a:gd name="connsiteX4" fmla="*/ 0 w 1352179"/>
                <a:gd name="connsiteY4" fmla="*/ 0 h 792090"/>
                <a:gd name="connsiteX0" fmla="*/ 1352179 w 1352179"/>
                <a:gd name="connsiteY0" fmla="*/ 560092 h 792089"/>
                <a:gd name="connsiteX1" fmla="*/ 792088 w 1352179"/>
                <a:gd name="connsiteY1" fmla="*/ 792089 h 792089"/>
                <a:gd name="connsiteX2" fmla="*/ 231997 w 1352179"/>
                <a:gd name="connsiteY2" fmla="*/ 560091 h 792089"/>
                <a:gd name="connsiteX3" fmla="*/ 0 w 1352179"/>
                <a:gd name="connsiteY3" fmla="*/ 0 h 792089"/>
                <a:gd name="connsiteX0" fmla="*/ 1120182 w 1120182"/>
                <a:gd name="connsiteY0" fmla="*/ 1 h 231998"/>
                <a:gd name="connsiteX1" fmla="*/ 560091 w 1120182"/>
                <a:gd name="connsiteY1" fmla="*/ 231998 h 231998"/>
                <a:gd name="connsiteX2" fmla="*/ 0 w 1120182"/>
                <a:gd name="connsiteY2" fmla="*/ 0 h 23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0182" h="231998">
                  <a:moveTo>
                    <a:pt x="1120182" y="1"/>
                  </a:moveTo>
                  <a:cubicBezTo>
                    <a:pt x="971637" y="148546"/>
                    <a:pt x="770166" y="231998"/>
                    <a:pt x="560091" y="231998"/>
                  </a:cubicBezTo>
                  <a:cubicBezTo>
                    <a:pt x="350016" y="231998"/>
                    <a:pt x="148545" y="148546"/>
                    <a:pt x="0" y="0"/>
                  </a:cubicBezTo>
                </a:path>
              </a:pathLst>
            </a:custGeom>
            <a:noFill/>
            <a:ln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3203848" y="4365103"/>
            <a:ext cx="792089" cy="792089"/>
            <a:chOff x="2339751" y="3356991"/>
            <a:chExt cx="1584180" cy="1584181"/>
          </a:xfrm>
        </p:grpSpPr>
        <p:sp>
          <p:nvSpPr>
            <p:cNvPr id="21" name="Forme libre 20"/>
            <p:cNvSpPr/>
            <p:nvPr/>
          </p:nvSpPr>
          <p:spPr>
            <a:xfrm>
              <a:off x="3131843" y="3356993"/>
              <a:ext cx="792088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792089 w 1584177"/>
                <a:gd name="connsiteY0" fmla="*/ 1 h 1584178"/>
                <a:gd name="connsiteX1" fmla="*/ 1352180 w 1584177"/>
                <a:gd name="connsiteY1" fmla="*/ 231999 h 1584178"/>
                <a:gd name="connsiteX2" fmla="*/ 1584176 w 1584177"/>
                <a:gd name="connsiteY2" fmla="*/ 792090 h 1584178"/>
                <a:gd name="connsiteX3" fmla="*/ 1352179 w 1584177"/>
                <a:gd name="connsiteY3" fmla="*/ 1352181 h 1584178"/>
                <a:gd name="connsiteX4" fmla="*/ 792088 w 1584177"/>
                <a:gd name="connsiteY4" fmla="*/ 1584178 h 1584178"/>
                <a:gd name="connsiteX5" fmla="*/ 231997 w 1584177"/>
                <a:gd name="connsiteY5" fmla="*/ 1352180 h 1584178"/>
                <a:gd name="connsiteX6" fmla="*/ 0 w 1584177"/>
                <a:gd name="connsiteY6" fmla="*/ 792089 h 1584178"/>
                <a:gd name="connsiteX7" fmla="*/ 0 w 1584177"/>
                <a:gd name="connsiteY7" fmla="*/ 792088 h 1584178"/>
                <a:gd name="connsiteX8" fmla="*/ 231998 w 1584177"/>
                <a:gd name="connsiteY8" fmla="*/ 231997 h 1584178"/>
                <a:gd name="connsiteX9" fmla="*/ 883529 w 1584177"/>
                <a:gd name="connsiteY9" fmla="*/ 91441 h 1584178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8" fmla="*/ 231998 w 1584177"/>
                <a:gd name="connsiteY8" fmla="*/ 231996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0" fmla="*/ 560092 w 1352180"/>
                <a:gd name="connsiteY0" fmla="*/ 0 h 1584177"/>
                <a:gd name="connsiteX1" fmla="*/ 1120183 w 1352180"/>
                <a:gd name="connsiteY1" fmla="*/ 231998 h 1584177"/>
                <a:gd name="connsiteX2" fmla="*/ 1352179 w 1352180"/>
                <a:gd name="connsiteY2" fmla="*/ 792089 h 1584177"/>
                <a:gd name="connsiteX3" fmla="*/ 1120182 w 1352180"/>
                <a:gd name="connsiteY3" fmla="*/ 1352180 h 1584177"/>
                <a:gd name="connsiteX4" fmla="*/ 560091 w 1352180"/>
                <a:gd name="connsiteY4" fmla="*/ 1584177 h 1584177"/>
                <a:gd name="connsiteX5" fmla="*/ 0 w 1352180"/>
                <a:gd name="connsiteY5" fmla="*/ 1352179 h 1584177"/>
                <a:gd name="connsiteX0" fmla="*/ 1 w 792089"/>
                <a:gd name="connsiteY0" fmla="*/ 0 h 1584177"/>
                <a:gd name="connsiteX1" fmla="*/ 560092 w 792089"/>
                <a:gd name="connsiteY1" fmla="*/ 231998 h 1584177"/>
                <a:gd name="connsiteX2" fmla="*/ 792088 w 792089"/>
                <a:gd name="connsiteY2" fmla="*/ 792089 h 1584177"/>
                <a:gd name="connsiteX3" fmla="*/ 560091 w 792089"/>
                <a:gd name="connsiteY3" fmla="*/ 1352180 h 1584177"/>
                <a:gd name="connsiteX4" fmla="*/ 0 w 792089"/>
                <a:gd name="connsiteY4" fmla="*/ 1584177 h 1584177"/>
                <a:gd name="connsiteX0" fmla="*/ 0 w 792088"/>
                <a:gd name="connsiteY0" fmla="*/ 0 h 1352180"/>
                <a:gd name="connsiteX1" fmla="*/ 560091 w 792088"/>
                <a:gd name="connsiteY1" fmla="*/ 231998 h 1352180"/>
                <a:gd name="connsiteX2" fmla="*/ 792087 w 792088"/>
                <a:gd name="connsiteY2" fmla="*/ 792089 h 1352180"/>
                <a:gd name="connsiteX3" fmla="*/ 560090 w 792088"/>
                <a:gd name="connsiteY3" fmla="*/ 1352180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088" h="1352180">
                  <a:moveTo>
                    <a:pt x="0" y="0"/>
                  </a:moveTo>
                  <a:cubicBezTo>
                    <a:pt x="210075" y="0"/>
                    <a:pt x="411546" y="83452"/>
                    <a:pt x="560091" y="231998"/>
                  </a:cubicBezTo>
                  <a:cubicBezTo>
                    <a:pt x="708636" y="380544"/>
                    <a:pt x="792088" y="582014"/>
                    <a:pt x="792087" y="792089"/>
                  </a:cubicBezTo>
                  <a:cubicBezTo>
                    <a:pt x="792087" y="1002164"/>
                    <a:pt x="708635" y="1203635"/>
                    <a:pt x="560090" y="135218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Forme libre 21"/>
            <p:cNvSpPr/>
            <p:nvPr/>
          </p:nvSpPr>
          <p:spPr>
            <a:xfrm>
              <a:off x="2339751" y="3356991"/>
              <a:ext cx="792089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9" fmla="*/ 323437 w 1584177"/>
                <a:gd name="connsiteY9" fmla="*/ 1443620 h 1584178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0" fmla="*/ 231997 w 1584177"/>
                <a:gd name="connsiteY0" fmla="*/ 1352180 h 1352181"/>
                <a:gd name="connsiteX1" fmla="*/ 0 w 1584177"/>
                <a:gd name="connsiteY1" fmla="*/ 792089 h 1352181"/>
                <a:gd name="connsiteX2" fmla="*/ 0 w 1584177"/>
                <a:gd name="connsiteY2" fmla="*/ 792088 h 1352181"/>
                <a:gd name="connsiteX3" fmla="*/ 231998 w 1584177"/>
                <a:gd name="connsiteY3" fmla="*/ 231997 h 1352181"/>
                <a:gd name="connsiteX4" fmla="*/ 792089 w 1584177"/>
                <a:gd name="connsiteY4" fmla="*/ 1 h 1352181"/>
                <a:gd name="connsiteX5" fmla="*/ 1352180 w 1584177"/>
                <a:gd name="connsiteY5" fmla="*/ 231999 h 1352181"/>
                <a:gd name="connsiteX6" fmla="*/ 1584176 w 1584177"/>
                <a:gd name="connsiteY6" fmla="*/ 792090 h 1352181"/>
                <a:gd name="connsiteX7" fmla="*/ 1352179 w 1584177"/>
                <a:gd name="connsiteY7" fmla="*/ 1352181 h 1352181"/>
                <a:gd name="connsiteX0" fmla="*/ 231997 w 1584177"/>
                <a:gd name="connsiteY0" fmla="*/ 1352180 h 1352180"/>
                <a:gd name="connsiteX1" fmla="*/ 0 w 1584177"/>
                <a:gd name="connsiteY1" fmla="*/ 792089 h 1352180"/>
                <a:gd name="connsiteX2" fmla="*/ 0 w 1584177"/>
                <a:gd name="connsiteY2" fmla="*/ 792088 h 1352180"/>
                <a:gd name="connsiteX3" fmla="*/ 231998 w 1584177"/>
                <a:gd name="connsiteY3" fmla="*/ 231997 h 1352180"/>
                <a:gd name="connsiteX4" fmla="*/ 792089 w 1584177"/>
                <a:gd name="connsiteY4" fmla="*/ 1 h 1352180"/>
                <a:gd name="connsiteX5" fmla="*/ 1352180 w 1584177"/>
                <a:gd name="connsiteY5" fmla="*/ 231999 h 1352180"/>
                <a:gd name="connsiteX6" fmla="*/ 1584176 w 1584177"/>
                <a:gd name="connsiteY6" fmla="*/ 792090 h 1352180"/>
                <a:gd name="connsiteX0" fmla="*/ 231997 w 1352180"/>
                <a:gd name="connsiteY0" fmla="*/ 1352180 h 1352180"/>
                <a:gd name="connsiteX1" fmla="*/ 0 w 1352180"/>
                <a:gd name="connsiteY1" fmla="*/ 792089 h 1352180"/>
                <a:gd name="connsiteX2" fmla="*/ 0 w 1352180"/>
                <a:gd name="connsiteY2" fmla="*/ 792088 h 1352180"/>
                <a:gd name="connsiteX3" fmla="*/ 231998 w 1352180"/>
                <a:gd name="connsiteY3" fmla="*/ 231997 h 1352180"/>
                <a:gd name="connsiteX4" fmla="*/ 792089 w 1352180"/>
                <a:gd name="connsiteY4" fmla="*/ 1 h 1352180"/>
                <a:gd name="connsiteX5" fmla="*/ 1352180 w 1352180"/>
                <a:gd name="connsiteY5" fmla="*/ 231999 h 1352180"/>
                <a:gd name="connsiteX0" fmla="*/ 231997 w 792089"/>
                <a:gd name="connsiteY0" fmla="*/ 1352180 h 1352180"/>
                <a:gd name="connsiteX1" fmla="*/ 0 w 792089"/>
                <a:gd name="connsiteY1" fmla="*/ 792089 h 1352180"/>
                <a:gd name="connsiteX2" fmla="*/ 0 w 792089"/>
                <a:gd name="connsiteY2" fmla="*/ 792088 h 1352180"/>
                <a:gd name="connsiteX3" fmla="*/ 231998 w 792089"/>
                <a:gd name="connsiteY3" fmla="*/ 231997 h 1352180"/>
                <a:gd name="connsiteX4" fmla="*/ 792089 w 792089"/>
                <a:gd name="connsiteY4" fmla="*/ 1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089" h="1352180">
                  <a:moveTo>
                    <a:pt x="231997" y="1352180"/>
                  </a:moveTo>
                  <a:cubicBezTo>
                    <a:pt x="83452" y="1203634"/>
                    <a:pt x="0" y="1002164"/>
                    <a:pt x="0" y="792089"/>
                  </a:cubicBezTo>
                  <a:lnTo>
                    <a:pt x="0" y="792088"/>
                  </a:lnTo>
                  <a:cubicBezTo>
                    <a:pt x="0" y="582013"/>
                    <a:pt x="83452" y="380542"/>
                    <a:pt x="231998" y="231997"/>
                  </a:cubicBezTo>
                  <a:cubicBezTo>
                    <a:pt x="380544" y="83452"/>
                    <a:pt x="582014" y="0"/>
                    <a:pt x="792089" y="1"/>
                  </a:cubicBezTo>
                </a:path>
              </a:pathLst>
            </a:custGeom>
            <a:noFill/>
            <a:ln>
              <a:solidFill>
                <a:srgbClr val="9900FF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Forme libre 22"/>
            <p:cNvSpPr/>
            <p:nvPr/>
          </p:nvSpPr>
          <p:spPr>
            <a:xfrm>
              <a:off x="2571749" y="4709174"/>
              <a:ext cx="1120182" cy="231998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9" fmla="*/ 1443619 w 1584177"/>
                <a:gd name="connsiteY9" fmla="*/ 1443621 h 1584178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0" fmla="*/ 1352179 w 1352180"/>
                <a:gd name="connsiteY0" fmla="*/ 1352181 h 1584178"/>
                <a:gd name="connsiteX1" fmla="*/ 792088 w 1352180"/>
                <a:gd name="connsiteY1" fmla="*/ 1584178 h 1584178"/>
                <a:gd name="connsiteX2" fmla="*/ 231997 w 1352180"/>
                <a:gd name="connsiteY2" fmla="*/ 1352180 h 1584178"/>
                <a:gd name="connsiteX3" fmla="*/ 0 w 1352180"/>
                <a:gd name="connsiteY3" fmla="*/ 792089 h 1584178"/>
                <a:gd name="connsiteX4" fmla="*/ 0 w 1352180"/>
                <a:gd name="connsiteY4" fmla="*/ 792088 h 1584178"/>
                <a:gd name="connsiteX5" fmla="*/ 231998 w 1352180"/>
                <a:gd name="connsiteY5" fmla="*/ 231997 h 1584178"/>
                <a:gd name="connsiteX6" fmla="*/ 792089 w 1352180"/>
                <a:gd name="connsiteY6" fmla="*/ 1 h 1584178"/>
                <a:gd name="connsiteX7" fmla="*/ 1352180 w 1352180"/>
                <a:gd name="connsiteY7" fmla="*/ 231999 h 1584178"/>
                <a:gd name="connsiteX0" fmla="*/ 1352179 w 1352179"/>
                <a:gd name="connsiteY0" fmla="*/ 1352181 h 1584178"/>
                <a:gd name="connsiteX1" fmla="*/ 792088 w 1352179"/>
                <a:gd name="connsiteY1" fmla="*/ 1584178 h 1584178"/>
                <a:gd name="connsiteX2" fmla="*/ 231997 w 1352179"/>
                <a:gd name="connsiteY2" fmla="*/ 1352180 h 1584178"/>
                <a:gd name="connsiteX3" fmla="*/ 0 w 1352179"/>
                <a:gd name="connsiteY3" fmla="*/ 792089 h 1584178"/>
                <a:gd name="connsiteX4" fmla="*/ 0 w 1352179"/>
                <a:gd name="connsiteY4" fmla="*/ 792088 h 1584178"/>
                <a:gd name="connsiteX5" fmla="*/ 231998 w 1352179"/>
                <a:gd name="connsiteY5" fmla="*/ 231997 h 1584178"/>
                <a:gd name="connsiteX6" fmla="*/ 792089 w 1352179"/>
                <a:gd name="connsiteY6" fmla="*/ 1 h 1584178"/>
                <a:gd name="connsiteX0" fmla="*/ 1352179 w 1352179"/>
                <a:gd name="connsiteY0" fmla="*/ 1120184 h 1352181"/>
                <a:gd name="connsiteX1" fmla="*/ 792088 w 1352179"/>
                <a:gd name="connsiteY1" fmla="*/ 1352181 h 1352181"/>
                <a:gd name="connsiteX2" fmla="*/ 231997 w 1352179"/>
                <a:gd name="connsiteY2" fmla="*/ 1120183 h 1352181"/>
                <a:gd name="connsiteX3" fmla="*/ 0 w 1352179"/>
                <a:gd name="connsiteY3" fmla="*/ 560092 h 1352181"/>
                <a:gd name="connsiteX4" fmla="*/ 0 w 1352179"/>
                <a:gd name="connsiteY4" fmla="*/ 560091 h 1352181"/>
                <a:gd name="connsiteX5" fmla="*/ 231998 w 1352179"/>
                <a:gd name="connsiteY5" fmla="*/ 0 h 1352181"/>
                <a:gd name="connsiteX0" fmla="*/ 1352179 w 1352179"/>
                <a:gd name="connsiteY0" fmla="*/ 560093 h 792090"/>
                <a:gd name="connsiteX1" fmla="*/ 792088 w 1352179"/>
                <a:gd name="connsiteY1" fmla="*/ 792090 h 792090"/>
                <a:gd name="connsiteX2" fmla="*/ 231997 w 1352179"/>
                <a:gd name="connsiteY2" fmla="*/ 560092 h 792090"/>
                <a:gd name="connsiteX3" fmla="*/ 0 w 1352179"/>
                <a:gd name="connsiteY3" fmla="*/ 1 h 792090"/>
                <a:gd name="connsiteX4" fmla="*/ 0 w 1352179"/>
                <a:gd name="connsiteY4" fmla="*/ 0 h 792090"/>
                <a:gd name="connsiteX0" fmla="*/ 1352179 w 1352179"/>
                <a:gd name="connsiteY0" fmla="*/ 560092 h 792089"/>
                <a:gd name="connsiteX1" fmla="*/ 792088 w 1352179"/>
                <a:gd name="connsiteY1" fmla="*/ 792089 h 792089"/>
                <a:gd name="connsiteX2" fmla="*/ 231997 w 1352179"/>
                <a:gd name="connsiteY2" fmla="*/ 560091 h 792089"/>
                <a:gd name="connsiteX3" fmla="*/ 0 w 1352179"/>
                <a:gd name="connsiteY3" fmla="*/ 0 h 792089"/>
                <a:gd name="connsiteX0" fmla="*/ 1120182 w 1120182"/>
                <a:gd name="connsiteY0" fmla="*/ 1 h 231998"/>
                <a:gd name="connsiteX1" fmla="*/ 560091 w 1120182"/>
                <a:gd name="connsiteY1" fmla="*/ 231998 h 231998"/>
                <a:gd name="connsiteX2" fmla="*/ 0 w 1120182"/>
                <a:gd name="connsiteY2" fmla="*/ 0 h 23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0182" h="231998">
                  <a:moveTo>
                    <a:pt x="1120182" y="1"/>
                  </a:moveTo>
                  <a:cubicBezTo>
                    <a:pt x="971637" y="148546"/>
                    <a:pt x="770166" y="231998"/>
                    <a:pt x="560091" y="231998"/>
                  </a:cubicBezTo>
                  <a:cubicBezTo>
                    <a:pt x="350016" y="231998"/>
                    <a:pt x="148545" y="148546"/>
                    <a:pt x="0" y="0"/>
                  </a:cubicBezTo>
                </a:path>
              </a:pathLst>
            </a:custGeom>
            <a:noFill/>
            <a:ln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2363754" y="5373216"/>
            <a:ext cx="792089" cy="792089"/>
            <a:chOff x="2339751" y="3356991"/>
            <a:chExt cx="1584180" cy="1584181"/>
          </a:xfrm>
        </p:grpSpPr>
        <p:sp>
          <p:nvSpPr>
            <p:cNvPr id="35" name="Forme libre 34"/>
            <p:cNvSpPr/>
            <p:nvPr/>
          </p:nvSpPr>
          <p:spPr>
            <a:xfrm>
              <a:off x="3131843" y="3356993"/>
              <a:ext cx="792088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792089 w 1584177"/>
                <a:gd name="connsiteY0" fmla="*/ 1 h 1584178"/>
                <a:gd name="connsiteX1" fmla="*/ 1352180 w 1584177"/>
                <a:gd name="connsiteY1" fmla="*/ 231999 h 1584178"/>
                <a:gd name="connsiteX2" fmla="*/ 1584176 w 1584177"/>
                <a:gd name="connsiteY2" fmla="*/ 792090 h 1584178"/>
                <a:gd name="connsiteX3" fmla="*/ 1352179 w 1584177"/>
                <a:gd name="connsiteY3" fmla="*/ 1352181 h 1584178"/>
                <a:gd name="connsiteX4" fmla="*/ 792088 w 1584177"/>
                <a:gd name="connsiteY4" fmla="*/ 1584178 h 1584178"/>
                <a:gd name="connsiteX5" fmla="*/ 231997 w 1584177"/>
                <a:gd name="connsiteY5" fmla="*/ 1352180 h 1584178"/>
                <a:gd name="connsiteX6" fmla="*/ 0 w 1584177"/>
                <a:gd name="connsiteY6" fmla="*/ 792089 h 1584178"/>
                <a:gd name="connsiteX7" fmla="*/ 0 w 1584177"/>
                <a:gd name="connsiteY7" fmla="*/ 792088 h 1584178"/>
                <a:gd name="connsiteX8" fmla="*/ 231998 w 1584177"/>
                <a:gd name="connsiteY8" fmla="*/ 231997 h 1584178"/>
                <a:gd name="connsiteX9" fmla="*/ 883529 w 1584177"/>
                <a:gd name="connsiteY9" fmla="*/ 91441 h 1584178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8" fmla="*/ 231998 w 1584177"/>
                <a:gd name="connsiteY8" fmla="*/ 231996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0" fmla="*/ 560092 w 1352180"/>
                <a:gd name="connsiteY0" fmla="*/ 0 h 1584177"/>
                <a:gd name="connsiteX1" fmla="*/ 1120183 w 1352180"/>
                <a:gd name="connsiteY1" fmla="*/ 231998 h 1584177"/>
                <a:gd name="connsiteX2" fmla="*/ 1352179 w 1352180"/>
                <a:gd name="connsiteY2" fmla="*/ 792089 h 1584177"/>
                <a:gd name="connsiteX3" fmla="*/ 1120182 w 1352180"/>
                <a:gd name="connsiteY3" fmla="*/ 1352180 h 1584177"/>
                <a:gd name="connsiteX4" fmla="*/ 560091 w 1352180"/>
                <a:gd name="connsiteY4" fmla="*/ 1584177 h 1584177"/>
                <a:gd name="connsiteX5" fmla="*/ 0 w 1352180"/>
                <a:gd name="connsiteY5" fmla="*/ 1352179 h 1584177"/>
                <a:gd name="connsiteX0" fmla="*/ 1 w 792089"/>
                <a:gd name="connsiteY0" fmla="*/ 0 h 1584177"/>
                <a:gd name="connsiteX1" fmla="*/ 560092 w 792089"/>
                <a:gd name="connsiteY1" fmla="*/ 231998 h 1584177"/>
                <a:gd name="connsiteX2" fmla="*/ 792088 w 792089"/>
                <a:gd name="connsiteY2" fmla="*/ 792089 h 1584177"/>
                <a:gd name="connsiteX3" fmla="*/ 560091 w 792089"/>
                <a:gd name="connsiteY3" fmla="*/ 1352180 h 1584177"/>
                <a:gd name="connsiteX4" fmla="*/ 0 w 792089"/>
                <a:gd name="connsiteY4" fmla="*/ 1584177 h 1584177"/>
                <a:gd name="connsiteX0" fmla="*/ 0 w 792088"/>
                <a:gd name="connsiteY0" fmla="*/ 0 h 1352180"/>
                <a:gd name="connsiteX1" fmla="*/ 560091 w 792088"/>
                <a:gd name="connsiteY1" fmla="*/ 231998 h 1352180"/>
                <a:gd name="connsiteX2" fmla="*/ 792087 w 792088"/>
                <a:gd name="connsiteY2" fmla="*/ 792089 h 1352180"/>
                <a:gd name="connsiteX3" fmla="*/ 560090 w 792088"/>
                <a:gd name="connsiteY3" fmla="*/ 1352180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088" h="1352180">
                  <a:moveTo>
                    <a:pt x="0" y="0"/>
                  </a:moveTo>
                  <a:cubicBezTo>
                    <a:pt x="210075" y="0"/>
                    <a:pt x="411546" y="83452"/>
                    <a:pt x="560091" y="231998"/>
                  </a:cubicBezTo>
                  <a:cubicBezTo>
                    <a:pt x="708636" y="380544"/>
                    <a:pt x="792088" y="582014"/>
                    <a:pt x="792087" y="792089"/>
                  </a:cubicBezTo>
                  <a:cubicBezTo>
                    <a:pt x="792087" y="1002164"/>
                    <a:pt x="708635" y="1203635"/>
                    <a:pt x="560090" y="135218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Forme libre 35"/>
            <p:cNvSpPr/>
            <p:nvPr/>
          </p:nvSpPr>
          <p:spPr>
            <a:xfrm>
              <a:off x="2339751" y="3356991"/>
              <a:ext cx="792089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9" fmla="*/ 323437 w 1584177"/>
                <a:gd name="connsiteY9" fmla="*/ 1443620 h 1584178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0" fmla="*/ 231997 w 1584177"/>
                <a:gd name="connsiteY0" fmla="*/ 1352180 h 1352181"/>
                <a:gd name="connsiteX1" fmla="*/ 0 w 1584177"/>
                <a:gd name="connsiteY1" fmla="*/ 792089 h 1352181"/>
                <a:gd name="connsiteX2" fmla="*/ 0 w 1584177"/>
                <a:gd name="connsiteY2" fmla="*/ 792088 h 1352181"/>
                <a:gd name="connsiteX3" fmla="*/ 231998 w 1584177"/>
                <a:gd name="connsiteY3" fmla="*/ 231997 h 1352181"/>
                <a:gd name="connsiteX4" fmla="*/ 792089 w 1584177"/>
                <a:gd name="connsiteY4" fmla="*/ 1 h 1352181"/>
                <a:gd name="connsiteX5" fmla="*/ 1352180 w 1584177"/>
                <a:gd name="connsiteY5" fmla="*/ 231999 h 1352181"/>
                <a:gd name="connsiteX6" fmla="*/ 1584176 w 1584177"/>
                <a:gd name="connsiteY6" fmla="*/ 792090 h 1352181"/>
                <a:gd name="connsiteX7" fmla="*/ 1352179 w 1584177"/>
                <a:gd name="connsiteY7" fmla="*/ 1352181 h 1352181"/>
                <a:gd name="connsiteX0" fmla="*/ 231997 w 1584177"/>
                <a:gd name="connsiteY0" fmla="*/ 1352180 h 1352180"/>
                <a:gd name="connsiteX1" fmla="*/ 0 w 1584177"/>
                <a:gd name="connsiteY1" fmla="*/ 792089 h 1352180"/>
                <a:gd name="connsiteX2" fmla="*/ 0 w 1584177"/>
                <a:gd name="connsiteY2" fmla="*/ 792088 h 1352180"/>
                <a:gd name="connsiteX3" fmla="*/ 231998 w 1584177"/>
                <a:gd name="connsiteY3" fmla="*/ 231997 h 1352180"/>
                <a:gd name="connsiteX4" fmla="*/ 792089 w 1584177"/>
                <a:gd name="connsiteY4" fmla="*/ 1 h 1352180"/>
                <a:gd name="connsiteX5" fmla="*/ 1352180 w 1584177"/>
                <a:gd name="connsiteY5" fmla="*/ 231999 h 1352180"/>
                <a:gd name="connsiteX6" fmla="*/ 1584176 w 1584177"/>
                <a:gd name="connsiteY6" fmla="*/ 792090 h 1352180"/>
                <a:gd name="connsiteX0" fmla="*/ 231997 w 1352180"/>
                <a:gd name="connsiteY0" fmla="*/ 1352180 h 1352180"/>
                <a:gd name="connsiteX1" fmla="*/ 0 w 1352180"/>
                <a:gd name="connsiteY1" fmla="*/ 792089 h 1352180"/>
                <a:gd name="connsiteX2" fmla="*/ 0 w 1352180"/>
                <a:gd name="connsiteY2" fmla="*/ 792088 h 1352180"/>
                <a:gd name="connsiteX3" fmla="*/ 231998 w 1352180"/>
                <a:gd name="connsiteY3" fmla="*/ 231997 h 1352180"/>
                <a:gd name="connsiteX4" fmla="*/ 792089 w 1352180"/>
                <a:gd name="connsiteY4" fmla="*/ 1 h 1352180"/>
                <a:gd name="connsiteX5" fmla="*/ 1352180 w 1352180"/>
                <a:gd name="connsiteY5" fmla="*/ 231999 h 1352180"/>
                <a:gd name="connsiteX0" fmla="*/ 231997 w 792089"/>
                <a:gd name="connsiteY0" fmla="*/ 1352180 h 1352180"/>
                <a:gd name="connsiteX1" fmla="*/ 0 w 792089"/>
                <a:gd name="connsiteY1" fmla="*/ 792089 h 1352180"/>
                <a:gd name="connsiteX2" fmla="*/ 0 w 792089"/>
                <a:gd name="connsiteY2" fmla="*/ 792088 h 1352180"/>
                <a:gd name="connsiteX3" fmla="*/ 231998 w 792089"/>
                <a:gd name="connsiteY3" fmla="*/ 231997 h 1352180"/>
                <a:gd name="connsiteX4" fmla="*/ 792089 w 792089"/>
                <a:gd name="connsiteY4" fmla="*/ 1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089" h="1352180">
                  <a:moveTo>
                    <a:pt x="231997" y="1352180"/>
                  </a:moveTo>
                  <a:cubicBezTo>
                    <a:pt x="83452" y="1203634"/>
                    <a:pt x="0" y="1002164"/>
                    <a:pt x="0" y="792089"/>
                  </a:cubicBezTo>
                  <a:lnTo>
                    <a:pt x="0" y="792088"/>
                  </a:lnTo>
                  <a:cubicBezTo>
                    <a:pt x="0" y="582013"/>
                    <a:pt x="83452" y="380542"/>
                    <a:pt x="231998" y="231997"/>
                  </a:cubicBezTo>
                  <a:cubicBezTo>
                    <a:pt x="380544" y="83452"/>
                    <a:pt x="582014" y="0"/>
                    <a:pt x="792089" y="1"/>
                  </a:cubicBezTo>
                </a:path>
              </a:pathLst>
            </a:custGeom>
            <a:noFill/>
            <a:ln>
              <a:solidFill>
                <a:srgbClr val="9900FF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Forme libre 36"/>
            <p:cNvSpPr/>
            <p:nvPr/>
          </p:nvSpPr>
          <p:spPr>
            <a:xfrm>
              <a:off x="2571749" y="4709174"/>
              <a:ext cx="1120182" cy="231998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9" fmla="*/ 1443619 w 1584177"/>
                <a:gd name="connsiteY9" fmla="*/ 1443621 h 1584178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0" fmla="*/ 1352179 w 1352180"/>
                <a:gd name="connsiteY0" fmla="*/ 1352181 h 1584178"/>
                <a:gd name="connsiteX1" fmla="*/ 792088 w 1352180"/>
                <a:gd name="connsiteY1" fmla="*/ 1584178 h 1584178"/>
                <a:gd name="connsiteX2" fmla="*/ 231997 w 1352180"/>
                <a:gd name="connsiteY2" fmla="*/ 1352180 h 1584178"/>
                <a:gd name="connsiteX3" fmla="*/ 0 w 1352180"/>
                <a:gd name="connsiteY3" fmla="*/ 792089 h 1584178"/>
                <a:gd name="connsiteX4" fmla="*/ 0 w 1352180"/>
                <a:gd name="connsiteY4" fmla="*/ 792088 h 1584178"/>
                <a:gd name="connsiteX5" fmla="*/ 231998 w 1352180"/>
                <a:gd name="connsiteY5" fmla="*/ 231997 h 1584178"/>
                <a:gd name="connsiteX6" fmla="*/ 792089 w 1352180"/>
                <a:gd name="connsiteY6" fmla="*/ 1 h 1584178"/>
                <a:gd name="connsiteX7" fmla="*/ 1352180 w 1352180"/>
                <a:gd name="connsiteY7" fmla="*/ 231999 h 1584178"/>
                <a:gd name="connsiteX0" fmla="*/ 1352179 w 1352179"/>
                <a:gd name="connsiteY0" fmla="*/ 1352181 h 1584178"/>
                <a:gd name="connsiteX1" fmla="*/ 792088 w 1352179"/>
                <a:gd name="connsiteY1" fmla="*/ 1584178 h 1584178"/>
                <a:gd name="connsiteX2" fmla="*/ 231997 w 1352179"/>
                <a:gd name="connsiteY2" fmla="*/ 1352180 h 1584178"/>
                <a:gd name="connsiteX3" fmla="*/ 0 w 1352179"/>
                <a:gd name="connsiteY3" fmla="*/ 792089 h 1584178"/>
                <a:gd name="connsiteX4" fmla="*/ 0 w 1352179"/>
                <a:gd name="connsiteY4" fmla="*/ 792088 h 1584178"/>
                <a:gd name="connsiteX5" fmla="*/ 231998 w 1352179"/>
                <a:gd name="connsiteY5" fmla="*/ 231997 h 1584178"/>
                <a:gd name="connsiteX6" fmla="*/ 792089 w 1352179"/>
                <a:gd name="connsiteY6" fmla="*/ 1 h 1584178"/>
                <a:gd name="connsiteX0" fmla="*/ 1352179 w 1352179"/>
                <a:gd name="connsiteY0" fmla="*/ 1120184 h 1352181"/>
                <a:gd name="connsiteX1" fmla="*/ 792088 w 1352179"/>
                <a:gd name="connsiteY1" fmla="*/ 1352181 h 1352181"/>
                <a:gd name="connsiteX2" fmla="*/ 231997 w 1352179"/>
                <a:gd name="connsiteY2" fmla="*/ 1120183 h 1352181"/>
                <a:gd name="connsiteX3" fmla="*/ 0 w 1352179"/>
                <a:gd name="connsiteY3" fmla="*/ 560092 h 1352181"/>
                <a:gd name="connsiteX4" fmla="*/ 0 w 1352179"/>
                <a:gd name="connsiteY4" fmla="*/ 560091 h 1352181"/>
                <a:gd name="connsiteX5" fmla="*/ 231998 w 1352179"/>
                <a:gd name="connsiteY5" fmla="*/ 0 h 1352181"/>
                <a:gd name="connsiteX0" fmla="*/ 1352179 w 1352179"/>
                <a:gd name="connsiteY0" fmla="*/ 560093 h 792090"/>
                <a:gd name="connsiteX1" fmla="*/ 792088 w 1352179"/>
                <a:gd name="connsiteY1" fmla="*/ 792090 h 792090"/>
                <a:gd name="connsiteX2" fmla="*/ 231997 w 1352179"/>
                <a:gd name="connsiteY2" fmla="*/ 560092 h 792090"/>
                <a:gd name="connsiteX3" fmla="*/ 0 w 1352179"/>
                <a:gd name="connsiteY3" fmla="*/ 1 h 792090"/>
                <a:gd name="connsiteX4" fmla="*/ 0 w 1352179"/>
                <a:gd name="connsiteY4" fmla="*/ 0 h 792090"/>
                <a:gd name="connsiteX0" fmla="*/ 1352179 w 1352179"/>
                <a:gd name="connsiteY0" fmla="*/ 560092 h 792089"/>
                <a:gd name="connsiteX1" fmla="*/ 792088 w 1352179"/>
                <a:gd name="connsiteY1" fmla="*/ 792089 h 792089"/>
                <a:gd name="connsiteX2" fmla="*/ 231997 w 1352179"/>
                <a:gd name="connsiteY2" fmla="*/ 560091 h 792089"/>
                <a:gd name="connsiteX3" fmla="*/ 0 w 1352179"/>
                <a:gd name="connsiteY3" fmla="*/ 0 h 792089"/>
                <a:gd name="connsiteX0" fmla="*/ 1120182 w 1120182"/>
                <a:gd name="connsiteY0" fmla="*/ 1 h 231998"/>
                <a:gd name="connsiteX1" fmla="*/ 560091 w 1120182"/>
                <a:gd name="connsiteY1" fmla="*/ 231998 h 231998"/>
                <a:gd name="connsiteX2" fmla="*/ 0 w 1120182"/>
                <a:gd name="connsiteY2" fmla="*/ 0 h 23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0182" h="231998">
                  <a:moveTo>
                    <a:pt x="1120182" y="1"/>
                  </a:moveTo>
                  <a:cubicBezTo>
                    <a:pt x="971637" y="148546"/>
                    <a:pt x="770166" y="231998"/>
                    <a:pt x="560091" y="231998"/>
                  </a:cubicBezTo>
                  <a:cubicBezTo>
                    <a:pt x="350016" y="231998"/>
                    <a:pt x="148545" y="148546"/>
                    <a:pt x="0" y="0"/>
                  </a:cubicBezTo>
                </a:path>
              </a:pathLst>
            </a:custGeom>
            <a:noFill/>
            <a:ln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3227850" y="5373216"/>
            <a:ext cx="792089" cy="792089"/>
            <a:chOff x="2339751" y="3356991"/>
            <a:chExt cx="1584180" cy="1584181"/>
          </a:xfrm>
        </p:grpSpPr>
        <p:sp>
          <p:nvSpPr>
            <p:cNvPr id="39" name="Forme libre 38"/>
            <p:cNvSpPr/>
            <p:nvPr/>
          </p:nvSpPr>
          <p:spPr>
            <a:xfrm>
              <a:off x="3131843" y="3356993"/>
              <a:ext cx="792088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792089 w 1584177"/>
                <a:gd name="connsiteY0" fmla="*/ 1 h 1584178"/>
                <a:gd name="connsiteX1" fmla="*/ 1352180 w 1584177"/>
                <a:gd name="connsiteY1" fmla="*/ 231999 h 1584178"/>
                <a:gd name="connsiteX2" fmla="*/ 1584176 w 1584177"/>
                <a:gd name="connsiteY2" fmla="*/ 792090 h 1584178"/>
                <a:gd name="connsiteX3" fmla="*/ 1352179 w 1584177"/>
                <a:gd name="connsiteY3" fmla="*/ 1352181 h 1584178"/>
                <a:gd name="connsiteX4" fmla="*/ 792088 w 1584177"/>
                <a:gd name="connsiteY4" fmla="*/ 1584178 h 1584178"/>
                <a:gd name="connsiteX5" fmla="*/ 231997 w 1584177"/>
                <a:gd name="connsiteY5" fmla="*/ 1352180 h 1584178"/>
                <a:gd name="connsiteX6" fmla="*/ 0 w 1584177"/>
                <a:gd name="connsiteY6" fmla="*/ 792089 h 1584178"/>
                <a:gd name="connsiteX7" fmla="*/ 0 w 1584177"/>
                <a:gd name="connsiteY7" fmla="*/ 792088 h 1584178"/>
                <a:gd name="connsiteX8" fmla="*/ 231998 w 1584177"/>
                <a:gd name="connsiteY8" fmla="*/ 231997 h 1584178"/>
                <a:gd name="connsiteX9" fmla="*/ 883529 w 1584177"/>
                <a:gd name="connsiteY9" fmla="*/ 91441 h 1584178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8" fmla="*/ 231998 w 1584177"/>
                <a:gd name="connsiteY8" fmla="*/ 231996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0" fmla="*/ 560092 w 1352180"/>
                <a:gd name="connsiteY0" fmla="*/ 0 h 1584177"/>
                <a:gd name="connsiteX1" fmla="*/ 1120183 w 1352180"/>
                <a:gd name="connsiteY1" fmla="*/ 231998 h 1584177"/>
                <a:gd name="connsiteX2" fmla="*/ 1352179 w 1352180"/>
                <a:gd name="connsiteY2" fmla="*/ 792089 h 1584177"/>
                <a:gd name="connsiteX3" fmla="*/ 1120182 w 1352180"/>
                <a:gd name="connsiteY3" fmla="*/ 1352180 h 1584177"/>
                <a:gd name="connsiteX4" fmla="*/ 560091 w 1352180"/>
                <a:gd name="connsiteY4" fmla="*/ 1584177 h 1584177"/>
                <a:gd name="connsiteX5" fmla="*/ 0 w 1352180"/>
                <a:gd name="connsiteY5" fmla="*/ 1352179 h 1584177"/>
                <a:gd name="connsiteX0" fmla="*/ 1 w 792089"/>
                <a:gd name="connsiteY0" fmla="*/ 0 h 1584177"/>
                <a:gd name="connsiteX1" fmla="*/ 560092 w 792089"/>
                <a:gd name="connsiteY1" fmla="*/ 231998 h 1584177"/>
                <a:gd name="connsiteX2" fmla="*/ 792088 w 792089"/>
                <a:gd name="connsiteY2" fmla="*/ 792089 h 1584177"/>
                <a:gd name="connsiteX3" fmla="*/ 560091 w 792089"/>
                <a:gd name="connsiteY3" fmla="*/ 1352180 h 1584177"/>
                <a:gd name="connsiteX4" fmla="*/ 0 w 792089"/>
                <a:gd name="connsiteY4" fmla="*/ 1584177 h 1584177"/>
                <a:gd name="connsiteX0" fmla="*/ 0 w 792088"/>
                <a:gd name="connsiteY0" fmla="*/ 0 h 1352180"/>
                <a:gd name="connsiteX1" fmla="*/ 560091 w 792088"/>
                <a:gd name="connsiteY1" fmla="*/ 231998 h 1352180"/>
                <a:gd name="connsiteX2" fmla="*/ 792087 w 792088"/>
                <a:gd name="connsiteY2" fmla="*/ 792089 h 1352180"/>
                <a:gd name="connsiteX3" fmla="*/ 560090 w 792088"/>
                <a:gd name="connsiteY3" fmla="*/ 1352180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088" h="1352180">
                  <a:moveTo>
                    <a:pt x="0" y="0"/>
                  </a:moveTo>
                  <a:cubicBezTo>
                    <a:pt x="210075" y="0"/>
                    <a:pt x="411546" y="83452"/>
                    <a:pt x="560091" y="231998"/>
                  </a:cubicBezTo>
                  <a:cubicBezTo>
                    <a:pt x="708636" y="380544"/>
                    <a:pt x="792088" y="582014"/>
                    <a:pt x="792087" y="792089"/>
                  </a:cubicBezTo>
                  <a:cubicBezTo>
                    <a:pt x="792087" y="1002164"/>
                    <a:pt x="708635" y="1203635"/>
                    <a:pt x="560090" y="135218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Forme libre 39"/>
            <p:cNvSpPr/>
            <p:nvPr/>
          </p:nvSpPr>
          <p:spPr>
            <a:xfrm>
              <a:off x="2339751" y="3356991"/>
              <a:ext cx="792089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9" fmla="*/ 323437 w 1584177"/>
                <a:gd name="connsiteY9" fmla="*/ 1443620 h 1584178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0" fmla="*/ 231997 w 1584177"/>
                <a:gd name="connsiteY0" fmla="*/ 1352180 h 1352181"/>
                <a:gd name="connsiteX1" fmla="*/ 0 w 1584177"/>
                <a:gd name="connsiteY1" fmla="*/ 792089 h 1352181"/>
                <a:gd name="connsiteX2" fmla="*/ 0 w 1584177"/>
                <a:gd name="connsiteY2" fmla="*/ 792088 h 1352181"/>
                <a:gd name="connsiteX3" fmla="*/ 231998 w 1584177"/>
                <a:gd name="connsiteY3" fmla="*/ 231997 h 1352181"/>
                <a:gd name="connsiteX4" fmla="*/ 792089 w 1584177"/>
                <a:gd name="connsiteY4" fmla="*/ 1 h 1352181"/>
                <a:gd name="connsiteX5" fmla="*/ 1352180 w 1584177"/>
                <a:gd name="connsiteY5" fmla="*/ 231999 h 1352181"/>
                <a:gd name="connsiteX6" fmla="*/ 1584176 w 1584177"/>
                <a:gd name="connsiteY6" fmla="*/ 792090 h 1352181"/>
                <a:gd name="connsiteX7" fmla="*/ 1352179 w 1584177"/>
                <a:gd name="connsiteY7" fmla="*/ 1352181 h 1352181"/>
                <a:gd name="connsiteX0" fmla="*/ 231997 w 1584177"/>
                <a:gd name="connsiteY0" fmla="*/ 1352180 h 1352180"/>
                <a:gd name="connsiteX1" fmla="*/ 0 w 1584177"/>
                <a:gd name="connsiteY1" fmla="*/ 792089 h 1352180"/>
                <a:gd name="connsiteX2" fmla="*/ 0 w 1584177"/>
                <a:gd name="connsiteY2" fmla="*/ 792088 h 1352180"/>
                <a:gd name="connsiteX3" fmla="*/ 231998 w 1584177"/>
                <a:gd name="connsiteY3" fmla="*/ 231997 h 1352180"/>
                <a:gd name="connsiteX4" fmla="*/ 792089 w 1584177"/>
                <a:gd name="connsiteY4" fmla="*/ 1 h 1352180"/>
                <a:gd name="connsiteX5" fmla="*/ 1352180 w 1584177"/>
                <a:gd name="connsiteY5" fmla="*/ 231999 h 1352180"/>
                <a:gd name="connsiteX6" fmla="*/ 1584176 w 1584177"/>
                <a:gd name="connsiteY6" fmla="*/ 792090 h 1352180"/>
                <a:gd name="connsiteX0" fmla="*/ 231997 w 1352180"/>
                <a:gd name="connsiteY0" fmla="*/ 1352180 h 1352180"/>
                <a:gd name="connsiteX1" fmla="*/ 0 w 1352180"/>
                <a:gd name="connsiteY1" fmla="*/ 792089 h 1352180"/>
                <a:gd name="connsiteX2" fmla="*/ 0 w 1352180"/>
                <a:gd name="connsiteY2" fmla="*/ 792088 h 1352180"/>
                <a:gd name="connsiteX3" fmla="*/ 231998 w 1352180"/>
                <a:gd name="connsiteY3" fmla="*/ 231997 h 1352180"/>
                <a:gd name="connsiteX4" fmla="*/ 792089 w 1352180"/>
                <a:gd name="connsiteY4" fmla="*/ 1 h 1352180"/>
                <a:gd name="connsiteX5" fmla="*/ 1352180 w 1352180"/>
                <a:gd name="connsiteY5" fmla="*/ 231999 h 1352180"/>
                <a:gd name="connsiteX0" fmla="*/ 231997 w 792089"/>
                <a:gd name="connsiteY0" fmla="*/ 1352180 h 1352180"/>
                <a:gd name="connsiteX1" fmla="*/ 0 w 792089"/>
                <a:gd name="connsiteY1" fmla="*/ 792089 h 1352180"/>
                <a:gd name="connsiteX2" fmla="*/ 0 w 792089"/>
                <a:gd name="connsiteY2" fmla="*/ 792088 h 1352180"/>
                <a:gd name="connsiteX3" fmla="*/ 231998 w 792089"/>
                <a:gd name="connsiteY3" fmla="*/ 231997 h 1352180"/>
                <a:gd name="connsiteX4" fmla="*/ 792089 w 792089"/>
                <a:gd name="connsiteY4" fmla="*/ 1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089" h="1352180">
                  <a:moveTo>
                    <a:pt x="231997" y="1352180"/>
                  </a:moveTo>
                  <a:cubicBezTo>
                    <a:pt x="83452" y="1203634"/>
                    <a:pt x="0" y="1002164"/>
                    <a:pt x="0" y="792089"/>
                  </a:cubicBezTo>
                  <a:lnTo>
                    <a:pt x="0" y="792088"/>
                  </a:lnTo>
                  <a:cubicBezTo>
                    <a:pt x="0" y="582013"/>
                    <a:pt x="83452" y="380542"/>
                    <a:pt x="231998" y="231997"/>
                  </a:cubicBezTo>
                  <a:cubicBezTo>
                    <a:pt x="380544" y="83452"/>
                    <a:pt x="582014" y="0"/>
                    <a:pt x="792089" y="1"/>
                  </a:cubicBezTo>
                </a:path>
              </a:pathLst>
            </a:custGeom>
            <a:noFill/>
            <a:ln>
              <a:solidFill>
                <a:srgbClr val="9900FF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Forme libre 40"/>
            <p:cNvSpPr/>
            <p:nvPr/>
          </p:nvSpPr>
          <p:spPr>
            <a:xfrm>
              <a:off x="2571749" y="4709174"/>
              <a:ext cx="1120182" cy="231998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9" fmla="*/ 1443619 w 1584177"/>
                <a:gd name="connsiteY9" fmla="*/ 1443621 h 1584178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0" fmla="*/ 1352179 w 1352180"/>
                <a:gd name="connsiteY0" fmla="*/ 1352181 h 1584178"/>
                <a:gd name="connsiteX1" fmla="*/ 792088 w 1352180"/>
                <a:gd name="connsiteY1" fmla="*/ 1584178 h 1584178"/>
                <a:gd name="connsiteX2" fmla="*/ 231997 w 1352180"/>
                <a:gd name="connsiteY2" fmla="*/ 1352180 h 1584178"/>
                <a:gd name="connsiteX3" fmla="*/ 0 w 1352180"/>
                <a:gd name="connsiteY3" fmla="*/ 792089 h 1584178"/>
                <a:gd name="connsiteX4" fmla="*/ 0 w 1352180"/>
                <a:gd name="connsiteY4" fmla="*/ 792088 h 1584178"/>
                <a:gd name="connsiteX5" fmla="*/ 231998 w 1352180"/>
                <a:gd name="connsiteY5" fmla="*/ 231997 h 1584178"/>
                <a:gd name="connsiteX6" fmla="*/ 792089 w 1352180"/>
                <a:gd name="connsiteY6" fmla="*/ 1 h 1584178"/>
                <a:gd name="connsiteX7" fmla="*/ 1352180 w 1352180"/>
                <a:gd name="connsiteY7" fmla="*/ 231999 h 1584178"/>
                <a:gd name="connsiteX0" fmla="*/ 1352179 w 1352179"/>
                <a:gd name="connsiteY0" fmla="*/ 1352181 h 1584178"/>
                <a:gd name="connsiteX1" fmla="*/ 792088 w 1352179"/>
                <a:gd name="connsiteY1" fmla="*/ 1584178 h 1584178"/>
                <a:gd name="connsiteX2" fmla="*/ 231997 w 1352179"/>
                <a:gd name="connsiteY2" fmla="*/ 1352180 h 1584178"/>
                <a:gd name="connsiteX3" fmla="*/ 0 w 1352179"/>
                <a:gd name="connsiteY3" fmla="*/ 792089 h 1584178"/>
                <a:gd name="connsiteX4" fmla="*/ 0 w 1352179"/>
                <a:gd name="connsiteY4" fmla="*/ 792088 h 1584178"/>
                <a:gd name="connsiteX5" fmla="*/ 231998 w 1352179"/>
                <a:gd name="connsiteY5" fmla="*/ 231997 h 1584178"/>
                <a:gd name="connsiteX6" fmla="*/ 792089 w 1352179"/>
                <a:gd name="connsiteY6" fmla="*/ 1 h 1584178"/>
                <a:gd name="connsiteX0" fmla="*/ 1352179 w 1352179"/>
                <a:gd name="connsiteY0" fmla="*/ 1120184 h 1352181"/>
                <a:gd name="connsiteX1" fmla="*/ 792088 w 1352179"/>
                <a:gd name="connsiteY1" fmla="*/ 1352181 h 1352181"/>
                <a:gd name="connsiteX2" fmla="*/ 231997 w 1352179"/>
                <a:gd name="connsiteY2" fmla="*/ 1120183 h 1352181"/>
                <a:gd name="connsiteX3" fmla="*/ 0 w 1352179"/>
                <a:gd name="connsiteY3" fmla="*/ 560092 h 1352181"/>
                <a:gd name="connsiteX4" fmla="*/ 0 w 1352179"/>
                <a:gd name="connsiteY4" fmla="*/ 560091 h 1352181"/>
                <a:gd name="connsiteX5" fmla="*/ 231998 w 1352179"/>
                <a:gd name="connsiteY5" fmla="*/ 0 h 1352181"/>
                <a:gd name="connsiteX0" fmla="*/ 1352179 w 1352179"/>
                <a:gd name="connsiteY0" fmla="*/ 560093 h 792090"/>
                <a:gd name="connsiteX1" fmla="*/ 792088 w 1352179"/>
                <a:gd name="connsiteY1" fmla="*/ 792090 h 792090"/>
                <a:gd name="connsiteX2" fmla="*/ 231997 w 1352179"/>
                <a:gd name="connsiteY2" fmla="*/ 560092 h 792090"/>
                <a:gd name="connsiteX3" fmla="*/ 0 w 1352179"/>
                <a:gd name="connsiteY3" fmla="*/ 1 h 792090"/>
                <a:gd name="connsiteX4" fmla="*/ 0 w 1352179"/>
                <a:gd name="connsiteY4" fmla="*/ 0 h 792090"/>
                <a:gd name="connsiteX0" fmla="*/ 1352179 w 1352179"/>
                <a:gd name="connsiteY0" fmla="*/ 560092 h 792089"/>
                <a:gd name="connsiteX1" fmla="*/ 792088 w 1352179"/>
                <a:gd name="connsiteY1" fmla="*/ 792089 h 792089"/>
                <a:gd name="connsiteX2" fmla="*/ 231997 w 1352179"/>
                <a:gd name="connsiteY2" fmla="*/ 560091 h 792089"/>
                <a:gd name="connsiteX3" fmla="*/ 0 w 1352179"/>
                <a:gd name="connsiteY3" fmla="*/ 0 h 792089"/>
                <a:gd name="connsiteX0" fmla="*/ 1120182 w 1120182"/>
                <a:gd name="connsiteY0" fmla="*/ 1 h 231998"/>
                <a:gd name="connsiteX1" fmla="*/ 560091 w 1120182"/>
                <a:gd name="connsiteY1" fmla="*/ 231998 h 231998"/>
                <a:gd name="connsiteX2" fmla="*/ 0 w 1120182"/>
                <a:gd name="connsiteY2" fmla="*/ 0 h 23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0182" h="231998">
                  <a:moveTo>
                    <a:pt x="1120182" y="1"/>
                  </a:moveTo>
                  <a:cubicBezTo>
                    <a:pt x="971637" y="148546"/>
                    <a:pt x="770166" y="231998"/>
                    <a:pt x="560091" y="231998"/>
                  </a:cubicBezTo>
                  <a:cubicBezTo>
                    <a:pt x="350016" y="231998"/>
                    <a:pt x="148545" y="148546"/>
                    <a:pt x="0" y="0"/>
                  </a:cubicBezTo>
                </a:path>
              </a:pathLst>
            </a:custGeom>
            <a:noFill/>
            <a:ln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0" name="Forme libre 49"/>
          <p:cNvSpPr/>
          <p:nvPr/>
        </p:nvSpPr>
        <p:spPr>
          <a:xfrm rot="5188657" flipH="1">
            <a:off x="1342714" y="3798097"/>
            <a:ext cx="560090" cy="115999"/>
          </a:xfrm>
          <a:custGeom>
            <a:avLst/>
            <a:gdLst>
              <a:gd name="connsiteX0" fmla="*/ 0 w 1584176"/>
              <a:gd name="connsiteY0" fmla="*/ 792088 h 1584176"/>
              <a:gd name="connsiteX1" fmla="*/ 231998 w 1584176"/>
              <a:gd name="connsiteY1" fmla="*/ 231997 h 1584176"/>
              <a:gd name="connsiteX2" fmla="*/ 792089 w 1584176"/>
              <a:gd name="connsiteY2" fmla="*/ 1 h 1584176"/>
              <a:gd name="connsiteX3" fmla="*/ 1352180 w 1584176"/>
              <a:gd name="connsiteY3" fmla="*/ 231999 h 1584176"/>
              <a:gd name="connsiteX4" fmla="*/ 1584176 w 1584176"/>
              <a:gd name="connsiteY4" fmla="*/ 792090 h 1584176"/>
              <a:gd name="connsiteX5" fmla="*/ 1352179 w 1584176"/>
              <a:gd name="connsiteY5" fmla="*/ 1352181 h 1584176"/>
              <a:gd name="connsiteX6" fmla="*/ 792088 w 1584176"/>
              <a:gd name="connsiteY6" fmla="*/ 1584178 h 1584176"/>
              <a:gd name="connsiteX7" fmla="*/ 231997 w 1584176"/>
              <a:gd name="connsiteY7" fmla="*/ 1352180 h 1584176"/>
              <a:gd name="connsiteX8" fmla="*/ 0 w 1584176"/>
              <a:gd name="connsiteY8" fmla="*/ 792089 h 1584176"/>
              <a:gd name="connsiteX9" fmla="*/ 0 w 1584176"/>
              <a:gd name="connsiteY9" fmla="*/ 792088 h 1584176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9" fmla="*/ 1443619 w 1584177"/>
              <a:gd name="connsiteY9" fmla="*/ 1443621 h 1584178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0" fmla="*/ 1352179 w 1352180"/>
              <a:gd name="connsiteY0" fmla="*/ 1352181 h 1584178"/>
              <a:gd name="connsiteX1" fmla="*/ 792088 w 1352180"/>
              <a:gd name="connsiteY1" fmla="*/ 1584178 h 1584178"/>
              <a:gd name="connsiteX2" fmla="*/ 231997 w 1352180"/>
              <a:gd name="connsiteY2" fmla="*/ 1352180 h 1584178"/>
              <a:gd name="connsiteX3" fmla="*/ 0 w 1352180"/>
              <a:gd name="connsiteY3" fmla="*/ 792089 h 1584178"/>
              <a:gd name="connsiteX4" fmla="*/ 0 w 1352180"/>
              <a:gd name="connsiteY4" fmla="*/ 792088 h 1584178"/>
              <a:gd name="connsiteX5" fmla="*/ 231998 w 1352180"/>
              <a:gd name="connsiteY5" fmla="*/ 231997 h 1584178"/>
              <a:gd name="connsiteX6" fmla="*/ 792089 w 1352180"/>
              <a:gd name="connsiteY6" fmla="*/ 1 h 1584178"/>
              <a:gd name="connsiteX7" fmla="*/ 1352180 w 1352180"/>
              <a:gd name="connsiteY7" fmla="*/ 231999 h 1584178"/>
              <a:gd name="connsiteX0" fmla="*/ 1352179 w 1352179"/>
              <a:gd name="connsiteY0" fmla="*/ 1352181 h 1584178"/>
              <a:gd name="connsiteX1" fmla="*/ 792088 w 1352179"/>
              <a:gd name="connsiteY1" fmla="*/ 1584178 h 1584178"/>
              <a:gd name="connsiteX2" fmla="*/ 231997 w 1352179"/>
              <a:gd name="connsiteY2" fmla="*/ 1352180 h 1584178"/>
              <a:gd name="connsiteX3" fmla="*/ 0 w 1352179"/>
              <a:gd name="connsiteY3" fmla="*/ 792089 h 1584178"/>
              <a:gd name="connsiteX4" fmla="*/ 0 w 1352179"/>
              <a:gd name="connsiteY4" fmla="*/ 792088 h 1584178"/>
              <a:gd name="connsiteX5" fmla="*/ 231998 w 1352179"/>
              <a:gd name="connsiteY5" fmla="*/ 231997 h 1584178"/>
              <a:gd name="connsiteX6" fmla="*/ 792089 w 1352179"/>
              <a:gd name="connsiteY6" fmla="*/ 1 h 1584178"/>
              <a:gd name="connsiteX0" fmla="*/ 1352179 w 1352179"/>
              <a:gd name="connsiteY0" fmla="*/ 1120184 h 1352181"/>
              <a:gd name="connsiteX1" fmla="*/ 792088 w 1352179"/>
              <a:gd name="connsiteY1" fmla="*/ 1352181 h 1352181"/>
              <a:gd name="connsiteX2" fmla="*/ 231997 w 1352179"/>
              <a:gd name="connsiteY2" fmla="*/ 1120183 h 1352181"/>
              <a:gd name="connsiteX3" fmla="*/ 0 w 1352179"/>
              <a:gd name="connsiteY3" fmla="*/ 560092 h 1352181"/>
              <a:gd name="connsiteX4" fmla="*/ 0 w 1352179"/>
              <a:gd name="connsiteY4" fmla="*/ 560091 h 1352181"/>
              <a:gd name="connsiteX5" fmla="*/ 231998 w 1352179"/>
              <a:gd name="connsiteY5" fmla="*/ 0 h 1352181"/>
              <a:gd name="connsiteX0" fmla="*/ 1352179 w 1352179"/>
              <a:gd name="connsiteY0" fmla="*/ 560093 h 792090"/>
              <a:gd name="connsiteX1" fmla="*/ 792088 w 1352179"/>
              <a:gd name="connsiteY1" fmla="*/ 792090 h 792090"/>
              <a:gd name="connsiteX2" fmla="*/ 231997 w 1352179"/>
              <a:gd name="connsiteY2" fmla="*/ 560092 h 792090"/>
              <a:gd name="connsiteX3" fmla="*/ 0 w 1352179"/>
              <a:gd name="connsiteY3" fmla="*/ 1 h 792090"/>
              <a:gd name="connsiteX4" fmla="*/ 0 w 1352179"/>
              <a:gd name="connsiteY4" fmla="*/ 0 h 792090"/>
              <a:gd name="connsiteX0" fmla="*/ 1352179 w 1352179"/>
              <a:gd name="connsiteY0" fmla="*/ 560092 h 792089"/>
              <a:gd name="connsiteX1" fmla="*/ 792088 w 1352179"/>
              <a:gd name="connsiteY1" fmla="*/ 792089 h 792089"/>
              <a:gd name="connsiteX2" fmla="*/ 231997 w 1352179"/>
              <a:gd name="connsiteY2" fmla="*/ 560091 h 792089"/>
              <a:gd name="connsiteX3" fmla="*/ 0 w 1352179"/>
              <a:gd name="connsiteY3" fmla="*/ 0 h 792089"/>
              <a:gd name="connsiteX0" fmla="*/ 1120182 w 1120182"/>
              <a:gd name="connsiteY0" fmla="*/ 1 h 231998"/>
              <a:gd name="connsiteX1" fmla="*/ 560091 w 1120182"/>
              <a:gd name="connsiteY1" fmla="*/ 231998 h 231998"/>
              <a:gd name="connsiteX2" fmla="*/ 0 w 1120182"/>
              <a:gd name="connsiteY2" fmla="*/ 0 h 23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0182" h="231998">
                <a:moveTo>
                  <a:pt x="1120182" y="1"/>
                </a:moveTo>
                <a:cubicBezTo>
                  <a:pt x="971637" y="148546"/>
                  <a:pt x="770166" y="231998"/>
                  <a:pt x="560091" y="231998"/>
                </a:cubicBezTo>
                <a:cubicBezTo>
                  <a:pt x="350016" y="231998"/>
                  <a:pt x="148545" y="148546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971600" y="2721114"/>
            <a:ext cx="24482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halkduster"/>
                <a:cs typeface="Chalkduster"/>
              </a:rPr>
              <a:t>Démarrer</a:t>
            </a:r>
            <a:r>
              <a:rPr lang="en-US" sz="2000" dirty="0" smtClean="0">
                <a:latin typeface="Chalkduster"/>
                <a:cs typeface="Chalkduster"/>
              </a:rPr>
              <a:t> avec un test </a:t>
            </a:r>
            <a:r>
              <a:rPr lang="en-US" sz="2000" dirty="0" err="1" smtClean="0">
                <a:latin typeface="Chalkduster"/>
                <a:cs typeface="Chalkduster"/>
              </a:rPr>
              <a:t>d’acceptance</a:t>
            </a:r>
            <a:endParaRPr lang="en-US" sz="2000" dirty="0" smtClean="0">
              <a:latin typeface="Chalkduster"/>
              <a:cs typeface="Chalkduster"/>
            </a:endParaRPr>
          </a:p>
        </p:txBody>
      </p:sp>
      <p:grpSp>
        <p:nvGrpSpPr>
          <p:cNvPr id="52" name="Groupe 51"/>
          <p:cNvGrpSpPr/>
          <p:nvPr/>
        </p:nvGrpSpPr>
        <p:grpSpPr>
          <a:xfrm>
            <a:off x="4139952" y="4365104"/>
            <a:ext cx="792089" cy="792089"/>
            <a:chOff x="2339751" y="3356991"/>
            <a:chExt cx="1584180" cy="1584181"/>
          </a:xfrm>
        </p:grpSpPr>
        <p:sp>
          <p:nvSpPr>
            <p:cNvPr id="53" name="Forme libre 52"/>
            <p:cNvSpPr/>
            <p:nvPr/>
          </p:nvSpPr>
          <p:spPr>
            <a:xfrm>
              <a:off x="3131843" y="3356993"/>
              <a:ext cx="792088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792089 w 1584177"/>
                <a:gd name="connsiteY0" fmla="*/ 1 h 1584178"/>
                <a:gd name="connsiteX1" fmla="*/ 1352180 w 1584177"/>
                <a:gd name="connsiteY1" fmla="*/ 231999 h 1584178"/>
                <a:gd name="connsiteX2" fmla="*/ 1584176 w 1584177"/>
                <a:gd name="connsiteY2" fmla="*/ 792090 h 1584178"/>
                <a:gd name="connsiteX3" fmla="*/ 1352179 w 1584177"/>
                <a:gd name="connsiteY3" fmla="*/ 1352181 h 1584178"/>
                <a:gd name="connsiteX4" fmla="*/ 792088 w 1584177"/>
                <a:gd name="connsiteY4" fmla="*/ 1584178 h 1584178"/>
                <a:gd name="connsiteX5" fmla="*/ 231997 w 1584177"/>
                <a:gd name="connsiteY5" fmla="*/ 1352180 h 1584178"/>
                <a:gd name="connsiteX6" fmla="*/ 0 w 1584177"/>
                <a:gd name="connsiteY6" fmla="*/ 792089 h 1584178"/>
                <a:gd name="connsiteX7" fmla="*/ 0 w 1584177"/>
                <a:gd name="connsiteY7" fmla="*/ 792088 h 1584178"/>
                <a:gd name="connsiteX8" fmla="*/ 231998 w 1584177"/>
                <a:gd name="connsiteY8" fmla="*/ 231997 h 1584178"/>
                <a:gd name="connsiteX9" fmla="*/ 883529 w 1584177"/>
                <a:gd name="connsiteY9" fmla="*/ 91441 h 1584178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8" fmla="*/ 231998 w 1584177"/>
                <a:gd name="connsiteY8" fmla="*/ 231996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0" fmla="*/ 560092 w 1352180"/>
                <a:gd name="connsiteY0" fmla="*/ 0 h 1584177"/>
                <a:gd name="connsiteX1" fmla="*/ 1120183 w 1352180"/>
                <a:gd name="connsiteY1" fmla="*/ 231998 h 1584177"/>
                <a:gd name="connsiteX2" fmla="*/ 1352179 w 1352180"/>
                <a:gd name="connsiteY2" fmla="*/ 792089 h 1584177"/>
                <a:gd name="connsiteX3" fmla="*/ 1120182 w 1352180"/>
                <a:gd name="connsiteY3" fmla="*/ 1352180 h 1584177"/>
                <a:gd name="connsiteX4" fmla="*/ 560091 w 1352180"/>
                <a:gd name="connsiteY4" fmla="*/ 1584177 h 1584177"/>
                <a:gd name="connsiteX5" fmla="*/ 0 w 1352180"/>
                <a:gd name="connsiteY5" fmla="*/ 1352179 h 1584177"/>
                <a:gd name="connsiteX0" fmla="*/ 1 w 792089"/>
                <a:gd name="connsiteY0" fmla="*/ 0 h 1584177"/>
                <a:gd name="connsiteX1" fmla="*/ 560092 w 792089"/>
                <a:gd name="connsiteY1" fmla="*/ 231998 h 1584177"/>
                <a:gd name="connsiteX2" fmla="*/ 792088 w 792089"/>
                <a:gd name="connsiteY2" fmla="*/ 792089 h 1584177"/>
                <a:gd name="connsiteX3" fmla="*/ 560091 w 792089"/>
                <a:gd name="connsiteY3" fmla="*/ 1352180 h 1584177"/>
                <a:gd name="connsiteX4" fmla="*/ 0 w 792089"/>
                <a:gd name="connsiteY4" fmla="*/ 1584177 h 1584177"/>
                <a:gd name="connsiteX0" fmla="*/ 0 w 792088"/>
                <a:gd name="connsiteY0" fmla="*/ 0 h 1352180"/>
                <a:gd name="connsiteX1" fmla="*/ 560091 w 792088"/>
                <a:gd name="connsiteY1" fmla="*/ 231998 h 1352180"/>
                <a:gd name="connsiteX2" fmla="*/ 792087 w 792088"/>
                <a:gd name="connsiteY2" fmla="*/ 792089 h 1352180"/>
                <a:gd name="connsiteX3" fmla="*/ 560090 w 792088"/>
                <a:gd name="connsiteY3" fmla="*/ 1352180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088" h="1352180">
                  <a:moveTo>
                    <a:pt x="0" y="0"/>
                  </a:moveTo>
                  <a:cubicBezTo>
                    <a:pt x="210075" y="0"/>
                    <a:pt x="411546" y="83452"/>
                    <a:pt x="560091" y="231998"/>
                  </a:cubicBezTo>
                  <a:cubicBezTo>
                    <a:pt x="708636" y="380544"/>
                    <a:pt x="792088" y="582014"/>
                    <a:pt x="792087" y="792089"/>
                  </a:cubicBezTo>
                  <a:cubicBezTo>
                    <a:pt x="792087" y="1002164"/>
                    <a:pt x="708635" y="1203635"/>
                    <a:pt x="560090" y="135218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Forme libre 53"/>
            <p:cNvSpPr/>
            <p:nvPr/>
          </p:nvSpPr>
          <p:spPr>
            <a:xfrm>
              <a:off x="2339751" y="3356991"/>
              <a:ext cx="792089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9" fmla="*/ 323437 w 1584177"/>
                <a:gd name="connsiteY9" fmla="*/ 1443620 h 1584178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0" fmla="*/ 231997 w 1584177"/>
                <a:gd name="connsiteY0" fmla="*/ 1352180 h 1352181"/>
                <a:gd name="connsiteX1" fmla="*/ 0 w 1584177"/>
                <a:gd name="connsiteY1" fmla="*/ 792089 h 1352181"/>
                <a:gd name="connsiteX2" fmla="*/ 0 w 1584177"/>
                <a:gd name="connsiteY2" fmla="*/ 792088 h 1352181"/>
                <a:gd name="connsiteX3" fmla="*/ 231998 w 1584177"/>
                <a:gd name="connsiteY3" fmla="*/ 231997 h 1352181"/>
                <a:gd name="connsiteX4" fmla="*/ 792089 w 1584177"/>
                <a:gd name="connsiteY4" fmla="*/ 1 h 1352181"/>
                <a:gd name="connsiteX5" fmla="*/ 1352180 w 1584177"/>
                <a:gd name="connsiteY5" fmla="*/ 231999 h 1352181"/>
                <a:gd name="connsiteX6" fmla="*/ 1584176 w 1584177"/>
                <a:gd name="connsiteY6" fmla="*/ 792090 h 1352181"/>
                <a:gd name="connsiteX7" fmla="*/ 1352179 w 1584177"/>
                <a:gd name="connsiteY7" fmla="*/ 1352181 h 1352181"/>
                <a:gd name="connsiteX0" fmla="*/ 231997 w 1584177"/>
                <a:gd name="connsiteY0" fmla="*/ 1352180 h 1352180"/>
                <a:gd name="connsiteX1" fmla="*/ 0 w 1584177"/>
                <a:gd name="connsiteY1" fmla="*/ 792089 h 1352180"/>
                <a:gd name="connsiteX2" fmla="*/ 0 w 1584177"/>
                <a:gd name="connsiteY2" fmla="*/ 792088 h 1352180"/>
                <a:gd name="connsiteX3" fmla="*/ 231998 w 1584177"/>
                <a:gd name="connsiteY3" fmla="*/ 231997 h 1352180"/>
                <a:gd name="connsiteX4" fmla="*/ 792089 w 1584177"/>
                <a:gd name="connsiteY4" fmla="*/ 1 h 1352180"/>
                <a:gd name="connsiteX5" fmla="*/ 1352180 w 1584177"/>
                <a:gd name="connsiteY5" fmla="*/ 231999 h 1352180"/>
                <a:gd name="connsiteX6" fmla="*/ 1584176 w 1584177"/>
                <a:gd name="connsiteY6" fmla="*/ 792090 h 1352180"/>
                <a:gd name="connsiteX0" fmla="*/ 231997 w 1352180"/>
                <a:gd name="connsiteY0" fmla="*/ 1352180 h 1352180"/>
                <a:gd name="connsiteX1" fmla="*/ 0 w 1352180"/>
                <a:gd name="connsiteY1" fmla="*/ 792089 h 1352180"/>
                <a:gd name="connsiteX2" fmla="*/ 0 w 1352180"/>
                <a:gd name="connsiteY2" fmla="*/ 792088 h 1352180"/>
                <a:gd name="connsiteX3" fmla="*/ 231998 w 1352180"/>
                <a:gd name="connsiteY3" fmla="*/ 231997 h 1352180"/>
                <a:gd name="connsiteX4" fmla="*/ 792089 w 1352180"/>
                <a:gd name="connsiteY4" fmla="*/ 1 h 1352180"/>
                <a:gd name="connsiteX5" fmla="*/ 1352180 w 1352180"/>
                <a:gd name="connsiteY5" fmla="*/ 231999 h 1352180"/>
                <a:gd name="connsiteX0" fmla="*/ 231997 w 792089"/>
                <a:gd name="connsiteY0" fmla="*/ 1352180 h 1352180"/>
                <a:gd name="connsiteX1" fmla="*/ 0 w 792089"/>
                <a:gd name="connsiteY1" fmla="*/ 792089 h 1352180"/>
                <a:gd name="connsiteX2" fmla="*/ 0 w 792089"/>
                <a:gd name="connsiteY2" fmla="*/ 792088 h 1352180"/>
                <a:gd name="connsiteX3" fmla="*/ 231998 w 792089"/>
                <a:gd name="connsiteY3" fmla="*/ 231997 h 1352180"/>
                <a:gd name="connsiteX4" fmla="*/ 792089 w 792089"/>
                <a:gd name="connsiteY4" fmla="*/ 1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089" h="1352180">
                  <a:moveTo>
                    <a:pt x="231997" y="1352180"/>
                  </a:moveTo>
                  <a:cubicBezTo>
                    <a:pt x="83452" y="1203634"/>
                    <a:pt x="0" y="1002164"/>
                    <a:pt x="0" y="792089"/>
                  </a:cubicBezTo>
                  <a:lnTo>
                    <a:pt x="0" y="792088"/>
                  </a:lnTo>
                  <a:cubicBezTo>
                    <a:pt x="0" y="582013"/>
                    <a:pt x="83452" y="380542"/>
                    <a:pt x="231998" y="231997"/>
                  </a:cubicBezTo>
                  <a:cubicBezTo>
                    <a:pt x="380544" y="83452"/>
                    <a:pt x="582014" y="0"/>
                    <a:pt x="792089" y="1"/>
                  </a:cubicBezTo>
                </a:path>
              </a:pathLst>
            </a:custGeom>
            <a:noFill/>
            <a:ln>
              <a:solidFill>
                <a:srgbClr val="9900FF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Forme libre 54"/>
            <p:cNvSpPr/>
            <p:nvPr/>
          </p:nvSpPr>
          <p:spPr>
            <a:xfrm>
              <a:off x="2571749" y="4709174"/>
              <a:ext cx="1120182" cy="231998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9" fmla="*/ 1443619 w 1584177"/>
                <a:gd name="connsiteY9" fmla="*/ 1443621 h 1584178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0" fmla="*/ 1352179 w 1352180"/>
                <a:gd name="connsiteY0" fmla="*/ 1352181 h 1584178"/>
                <a:gd name="connsiteX1" fmla="*/ 792088 w 1352180"/>
                <a:gd name="connsiteY1" fmla="*/ 1584178 h 1584178"/>
                <a:gd name="connsiteX2" fmla="*/ 231997 w 1352180"/>
                <a:gd name="connsiteY2" fmla="*/ 1352180 h 1584178"/>
                <a:gd name="connsiteX3" fmla="*/ 0 w 1352180"/>
                <a:gd name="connsiteY3" fmla="*/ 792089 h 1584178"/>
                <a:gd name="connsiteX4" fmla="*/ 0 w 1352180"/>
                <a:gd name="connsiteY4" fmla="*/ 792088 h 1584178"/>
                <a:gd name="connsiteX5" fmla="*/ 231998 w 1352180"/>
                <a:gd name="connsiteY5" fmla="*/ 231997 h 1584178"/>
                <a:gd name="connsiteX6" fmla="*/ 792089 w 1352180"/>
                <a:gd name="connsiteY6" fmla="*/ 1 h 1584178"/>
                <a:gd name="connsiteX7" fmla="*/ 1352180 w 1352180"/>
                <a:gd name="connsiteY7" fmla="*/ 231999 h 1584178"/>
                <a:gd name="connsiteX0" fmla="*/ 1352179 w 1352179"/>
                <a:gd name="connsiteY0" fmla="*/ 1352181 h 1584178"/>
                <a:gd name="connsiteX1" fmla="*/ 792088 w 1352179"/>
                <a:gd name="connsiteY1" fmla="*/ 1584178 h 1584178"/>
                <a:gd name="connsiteX2" fmla="*/ 231997 w 1352179"/>
                <a:gd name="connsiteY2" fmla="*/ 1352180 h 1584178"/>
                <a:gd name="connsiteX3" fmla="*/ 0 w 1352179"/>
                <a:gd name="connsiteY3" fmla="*/ 792089 h 1584178"/>
                <a:gd name="connsiteX4" fmla="*/ 0 w 1352179"/>
                <a:gd name="connsiteY4" fmla="*/ 792088 h 1584178"/>
                <a:gd name="connsiteX5" fmla="*/ 231998 w 1352179"/>
                <a:gd name="connsiteY5" fmla="*/ 231997 h 1584178"/>
                <a:gd name="connsiteX6" fmla="*/ 792089 w 1352179"/>
                <a:gd name="connsiteY6" fmla="*/ 1 h 1584178"/>
                <a:gd name="connsiteX0" fmla="*/ 1352179 w 1352179"/>
                <a:gd name="connsiteY0" fmla="*/ 1120184 h 1352181"/>
                <a:gd name="connsiteX1" fmla="*/ 792088 w 1352179"/>
                <a:gd name="connsiteY1" fmla="*/ 1352181 h 1352181"/>
                <a:gd name="connsiteX2" fmla="*/ 231997 w 1352179"/>
                <a:gd name="connsiteY2" fmla="*/ 1120183 h 1352181"/>
                <a:gd name="connsiteX3" fmla="*/ 0 w 1352179"/>
                <a:gd name="connsiteY3" fmla="*/ 560092 h 1352181"/>
                <a:gd name="connsiteX4" fmla="*/ 0 w 1352179"/>
                <a:gd name="connsiteY4" fmla="*/ 560091 h 1352181"/>
                <a:gd name="connsiteX5" fmla="*/ 231998 w 1352179"/>
                <a:gd name="connsiteY5" fmla="*/ 0 h 1352181"/>
                <a:gd name="connsiteX0" fmla="*/ 1352179 w 1352179"/>
                <a:gd name="connsiteY0" fmla="*/ 560093 h 792090"/>
                <a:gd name="connsiteX1" fmla="*/ 792088 w 1352179"/>
                <a:gd name="connsiteY1" fmla="*/ 792090 h 792090"/>
                <a:gd name="connsiteX2" fmla="*/ 231997 w 1352179"/>
                <a:gd name="connsiteY2" fmla="*/ 560092 h 792090"/>
                <a:gd name="connsiteX3" fmla="*/ 0 w 1352179"/>
                <a:gd name="connsiteY3" fmla="*/ 1 h 792090"/>
                <a:gd name="connsiteX4" fmla="*/ 0 w 1352179"/>
                <a:gd name="connsiteY4" fmla="*/ 0 h 792090"/>
                <a:gd name="connsiteX0" fmla="*/ 1352179 w 1352179"/>
                <a:gd name="connsiteY0" fmla="*/ 560092 h 792089"/>
                <a:gd name="connsiteX1" fmla="*/ 792088 w 1352179"/>
                <a:gd name="connsiteY1" fmla="*/ 792089 h 792089"/>
                <a:gd name="connsiteX2" fmla="*/ 231997 w 1352179"/>
                <a:gd name="connsiteY2" fmla="*/ 560091 h 792089"/>
                <a:gd name="connsiteX3" fmla="*/ 0 w 1352179"/>
                <a:gd name="connsiteY3" fmla="*/ 0 h 792089"/>
                <a:gd name="connsiteX0" fmla="*/ 1120182 w 1120182"/>
                <a:gd name="connsiteY0" fmla="*/ 1 h 231998"/>
                <a:gd name="connsiteX1" fmla="*/ 560091 w 1120182"/>
                <a:gd name="connsiteY1" fmla="*/ 231998 h 231998"/>
                <a:gd name="connsiteX2" fmla="*/ 0 w 1120182"/>
                <a:gd name="connsiteY2" fmla="*/ 0 h 23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0182" h="231998">
                  <a:moveTo>
                    <a:pt x="1120182" y="1"/>
                  </a:moveTo>
                  <a:cubicBezTo>
                    <a:pt x="971637" y="148546"/>
                    <a:pt x="770166" y="231998"/>
                    <a:pt x="560091" y="231998"/>
                  </a:cubicBezTo>
                  <a:cubicBezTo>
                    <a:pt x="350016" y="231998"/>
                    <a:pt x="148545" y="148546"/>
                    <a:pt x="0" y="0"/>
                  </a:cubicBezTo>
                </a:path>
              </a:pathLst>
            </a:custGeom>
            <a:noFill/>
            <a:ln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4163954" y="5373217"/>
            <a:ext cx="792089" cy="792089"/>
            <a:chOff x="2339751" y="3356991"/>
            <a:chExt cx="1584180" cy="1584181"/>
          </a:xfrm>
        </p:grpSpPr>
        <p:sp>
          <p:nvSpPr>
            <p:cNvPr id="57" name="Forme libre 56"/>
            <p:cNvSpPr/>
            <p:nvPr/>
          </p:nvSpPr>
          <p:spPr>
            <a:xfrm>
              <a:off x="3131843" y="3356993"/>
              <a:ext cx="792088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792089 w 1584177"/>
                <a:gd name="connsiteY0" fmla="*/ 1 h 1584178"/>
                <a:gd name="connsiteX1" fmla="*/ 1352180 w 1584177"/>
                <a:gd name="connsiteY1" fmla="*/ 231999 h 1584178"/>
                <a:gd name="connsiteX2" fmla="*/ 1584176 w 1584177"/>
                <a:gd name="connsiteY2" fmla="*/ 792090 h 1584178"/>
                <a:gd name="connsiteX3" fmla="*/ 1352179 w 1584177"/>
                <a:gd name="connsiteY3" fmla="*/ 1352181 h 1584178"/>
                <a:gd name="connsiteX4" fmla="*/ 792088 w 1584177"/>
                <a:gd name="connsiteY4" fmla="*/ 1584178 h 1584178"/>
                <a:gd name="connsiteX5" fmla="*/ 231997 w 1584177"/>
                <a:gd name="connsiteY5" fmla="*/ 1352180 h 1584178"/>
                <a:gd name="connsiteX6" fmla="*/ 0 w 1584177"/>
                <a:gd name="connsiteY6" fmla="*/ 792089 h 1584178"/>
                <a:gd name="connsiteX7" fmla="*/ 0 w 1584177"/>
                <a:gd name="connsiteY7" fmla="*/ 792088 h 1584178"/>
                <a:gd name="connsiteX8" fmla="*/ 231998 w 1584177"/>
                <a:gd name="connsiteY8" fmla="*/ 231997 h 1584178"/>
                <a:gd name="connsiteX9" fmla="*/ 883529 w 1584177"/>
                <a:gd name="connsiteY9" fmla="*/ 91441 h 1584178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8" fmla="*/ 231998 w 1584177"/>
                <a:gd name="connsiteY8" fmla="*/ 231996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7" fmla="*/ 0 w 1584177"/>
                <a:gd name="connsiteY7" fmla="*/ 792087 h 1584177"/>
                <a:gd name="connsiteX0" fmla="*/ 792089 w 1584177"/>
                <a:gd name="connsiteY0" fmla="*/ 0 h 1584177"/>
                <a:gd name="connsiteX1" fmla="*/ 1352180 w 1584177"/>
                <a:gd name="connsiteY1" fmla="*/ 231998 h 1584177"/>
                <a:gd name="connsiteX2" fmla="*/ 1584176 w 1584177"/>
                <a:gd name="connsiteY2" fmla="*/ 792089 h 1584177"/>
                <a:gd name="connsiteX3" fmla="*/ 1352179 w 1584177"/>
                <a:gd name="connsiteY3" fmla="*/ 1352180 h 1584177"/>
                <a:gd name="connsiteX4" fmla="*/ 792088 w 1584177"/>
                <a:gd name="connsiteY4" fmla="*/ 1584177 h 1584177"/>
                <a:gd name="connsiteX5" fmla="*/ 231997 w 1584177"/>
                <a:gd name="connsiteY5" fmla="*/ 1352179 h 1584177"/>
                <a:gd name="connsiteX6" fmla="*/ 0 w 1584177"/>
                <a:gd name="connsiteY6" fmla="*/ 792088 h 1584177"/>
                <a:gd name="connsiteX0" fmla="*/ 560092 w 1352180"/>
                <a:gd name="connsiteY0" fmla="*/ 0 h 1584177"/>
                <a:gd name="connsiteX1" fmla="*/ 1120183 w 1352180"/>
                <a:gd name="connsiteY1" fmla="*/ 231998 h 1584177"/>
                <a:gd name="connsiteX2" fmla="*/ 1352179 w 1352180"/>
                <a:gd name="connsiteY2" fmla="*/ 792089 h 1584177"/>
                <a:gd name="connsiteX3" fmla="*/ 1120182 w 1352180"/>
                <a:gd name="connsiteY3" fmla="*/ 1352180 h 1584177"/>
                <a:gd name="connsiteX4" fmla="*/ 560091 w 1352180"/>
                <a:gd name="connsiteY4" fmla="*/ 1584177 h 1584177"/>
                <a:gd name="connsiteX5" fmla="*/ 0 w 1352180"/>
                <a:gd name="connsiteY5" fmla="*/ 1352179 h 1584177"/>
                <a:gd name="connsiteX0" fmla="*/ 1 w 792089"/>
                <a:gd name="connsiteY0" fmla="*/ 0 h 1584177"/>
                <a:gd name="connsiteX1" fmla="*/ 560092 w 792089"/>
                <a:gd name="connsiteY1" fmla="*/ 231998 h 1584177"/>
                <a:gd name="connsiteX2" fmla="*/ 792088 w 792089"/>
                <a:gd name="connsiteY2" fmla="*/ 792089 h 1584177"/>
                <a:gd name="connsiteX3" fmla="*/ 560091 w 792089"/>
                <a:gd name="connsiteY3" fmla="*/ 1352180 h 1584177"/>
                <a:gd name="connsiteX4" fmla="*/ 0 w 792089"/>
                <a:gd name="connsiteY4" fmla="*/ 1584177 h 1584177"/>
                <a:gd name="connsiteX0" fmla="*/ 0 w 792088"/>
                <a:gd name="connsiteY0" fmla="*/ 0 h 1352180"/>
                <a:gd name="connsiteX1" fmla="*/ 560091 w 792088"/>
                <a:gd name="connsiteY1" fmla="*/ 231998 h 1352180"/>
                <a:gd name="connsiteX2" fmla="*/ 792087 w 792088"/>
                <a:gd name="connsiteY2" fmla="*/ 792089 h 1352180"/>
                <a:gd name="connsiteX3" fmla="*/ 560090 w 792088"/>
                <a:gd name="connsiteY3" fmla="*/ 1352180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088" h="1352180">
                  <a:moveTo>
                    <a:pt x="0" y="0"/>
                  </a:moveTo>
                  <a:cubicBezTo>
                    <a:pt x="210075" y="0"/>
                    <a:pt x="411546" y="83452"/>
                    <a:pt x="560091" y="231998"/>
                  </a:cubicBezTo>
                  <a:cubicBezTo>
                    <a:pt x="708636" y="380544"/>
                    <a:pt x="792088" y="582014"/>
                    <a:pt x="792087" y="792089"/>
                  </a:cubicBezTo>
                  <a:cubicBezTo>
                    <a:pt x="792087" y="1002164"/>
                    <a:pt x="708635" y="1203635"/>
                    <a:pt x="560090" y="135218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Forme libre 57"/>
            <p:cNvSpPr/>
            <p:nvPr/>
          </p:nvSpPr>
          <p:spPr>
            <a:xfrm>
              <a:off x="2339751" y="3356991"/>
              <a:ext cx="792089" cy="1352180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9" fmla="*/ 323437 w 1584177"/>
                <a:gd name="connsiteY9" fmla="*/ 1443620 h 1584178"/>
                <a:gd name="connsiteX0" fmla="*/ 231997 w 1584177"/>
                <a:gd name="connsiteY0" fmla="*/ 1352180 h 1584178"/>
                <a:gd name="connsiteX1" fmla="*/ 0 w 1584177"/>
                <a:gd name="connsiteY1" fmla="*/ 792089 h 1584178"/>
                <a:gd name="connsiteX2" fmla="*/ 0 w 1584177"/>
                <a:gd name="connsiteY2" fmla="*/ 792088 h 1584178"/>
                <a:gd name="connsiteX3" fmla="*/ 231998 w 1584177"/>
                <a:gd name="connsiteY3" fmla="*/ 231997 h 1584178"/>
                <a:gd name="connsiteX4" fmla="*/ 792089 w 1584177"/>
                <a:gd name="connsiteY4" fmla="*/ 1 h 1584178"/>
                <a:gd name="connsiteX5" fmla="*/ 1352180 w 1584177"/>
                <a:gd name="connsiteY5" fmla="*/ 231999 h 1584178"/>
                <a:gd name="connsiteX6" fmla="*/ 1584176 w 1584177"/>
                <a:gd name="connsiteY6" fmla="*/ 792090 h 1584178"/>
                <a:gd name="connsiteX7" fmla="*/ 1352179 w 1584177"/>
                <a:gd name="connsiteY7" fmla="*/ 1352181 h 1584178"/>
                <a:gd name="connsiteX8" fmla="*/ 792088 w 1584177"/>
                <a:gd name="connsiteY8" fmla="*/ 1584178 h 1584178"/>
                <a:gd name="connsiteX0" fmla="*/ 231997 w 1584177"/>
                <a:gd name="connsiteY0" fmla="*/ 1352180 h 1352181"/>
                <a:gd name="connsiteX1" fmla="*/ 0 w 1584177"/>
                <a:gd name="connsiteY1" fmla="*/ 792089 h 1352181"/>
                <a:gd name="connsiteX2" fmla="*/ 0 w 1584177"/>
                <a:gd name="connsiteY2" fmla="*/ 792088 h 1352181"/>
                <a:gd name="connsiteX3" fmla="*/ 231998 w 1584177"/>
                <a:gd name="connsiteY3" fmla="*/ 231997 h 1352181"/>
                <a:gd name="connsiteX4" fmla="*/ 792089 w 1584177"/>
                <a:gd name="connsiteY4" fmla="*/ 1 h 1352181"/>
                <a:gd name="connsiteX5" fmla="*/ 1352180 w 1584177"/>
                <a:gd name="connsiteY5" fmla="*/ 231999 h 1352181"/>
                <a:gd name="connsiteX6" fmla="*/ 1584176 w 1584177"/>
                <a:gd name="connsiteY6" fmla="*/ 792090 h 1352181"/>
                <a:gd name="connsiteX7" fmla="*/ 1352179 w 1584177"/>
                <a:gd name="connsiteY7" fmla="*/ 1352181 h 1352181"/>
                <a:gd name="connsiteX0" fmla="*/ 231997 w 1584177"/>
                <a:gd name="connsiteY0" fmla="*/ 1352180 h 1352180"/>
                <a:gd name="connsiteX1" fmla="*/ 0 w 1584177"/>
                <a:gd name="connsiteY1" fmla="*/ 792089 h 1352180"/>
                <a:gd name="connsiteX2" fmla="*/ 0 w 1584177"/>
                <a:gd name="connsiteY2" fmla="*/ 792088 h 1352180"/>
                <a:gd name="connsiteX3" fmla="*/ 231998 w 1584177"/>
                <a:gd name="connsiteY3" fmla="*/ 231997 h 1352180"/>
                <a:gd name="connsiteX4" fmla="*/ 792089 w 1584177"/>
                <a:gd name="connsiteY4" fmla="*/ 1 h 1352180"/>
                <a:gd name="connsiteX5" fmla="*/ 1352180 w 1584177"/>
                <a:gd name="connsiteY5" fmla="*/ 231999 h 1352180"/>
                <a:gd name="connsiteX6" fmla="*/ 1584176 w 1584177"/>
                <a:gd name="connsiteY6" fmla="*/ 792090 h 1352180"/>
                <a:gd name="connsiteX0" fmla="*/ 231997 w 1352180"/>
                <a:gd name="connsiteY0" fmla="*/ 1352180 h 1352180"/>
                <a:gd name="connsiteX1" fmla="*/ 0 w 1352180"/>
                <a:gd name="connsiteY1" fmla="*/ 792089 h 1352180"/>
                <a:gd name="connsiteX2" fmla="*/ 0 w 1352180"/>
                <a:gd name="connsiteY2" fmla="*/ 792088 h 1352180"/>
                <a:gd name="connsiteX3" fmla="*/ 231998 w 1352180"/>
                <a:gd name="connsiteY3" fmla="*/ 231997 h 1352180"/>
                <a:gd name="connsiteX4" fmla="*/ 792089 w 1352180"/>
                <a:gd name="connsiteY4" fmla="*/ 1 h 1352180"/>
                <a:gd name="connsiteX5" fmla="*/ 1352180 w 1352180"/>
                <a:gd name="connsiteY5" fmla="*/ 231999 h 1352180"/>
                <a:gd name="connsiteX0" fmla="*/ 231997 w 792089"/>
                <a:gd name="connsiteY0" fmla="*/ 1352180 h 1352180"/>
                <a:gd name="connsiteX1" fmla="*/ 0 w 792089"/>
                <a:gd name="connsiteY1" fmla="*/ 792089 h 1352180"/>
                <a:gd name="connsiteX2" fmla="*/ 0 w 792089"/>
                <a:gd name="connsiteY2" fmla="*/ 792088 h 1352180"/>
                <a:gd name="connsiteX3" fmla="*/ 231998 w 792089"/>
                <a:gd name="connsiteY3" fmla="*/ 231997 h 1352180"/>
                <a:gd name="connsiteX4" fmla="*/ 792089 w 792089"/>
                <a:gd name="connsiteY4" fmla="*/ 1 h 135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089" h="1352180">
                  <a:moveTo>
                    <a:pt x="231997" y="1352180"/>
                  </a:moveTo>
                  <a:cubicBezTo>
                    <a:pt x="83452" y="1203634"/>
                    <a:pt x="0" y="1002164"/>
                    <a:pt x="0" y="792089"/>
                  </a:cubicBezTo>
                  <a:lnTo>
                    <a:pt x="0" y="792088"/>
                  </a:lnTo>
                  <a:cubicBezTo>
                    <a:pt x="0" y="582013"/>
                    <a:pt x="83452" y="380542"/>
                    <a:pt x="231998" y="231997"/>
                  </a:cubicBezTo>
                  <a:cubicBezTo>
                    <a:pt x="380544" y="83452"/>
                    <a:pt x="582014" y="0"/>
                    <a:pt x="792089" y="1"/>
                  </a:cubicBezTo>
                </a:path>
              </a:pathLst>
            </a:custGeom>
            <a:noFill/>
            <a:ln>
              <a:solidFill>
                <a:srgbClr val="9900FF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Forme libre 58"/>
            <p:cNvSpPr/>
            <p:nvPr/>
          </p:nvSpPr>
          <p:spPr>
            <a:xfrm>
              <a:off x="2571749" y="4709174"/>
              <a:ext cx="1120182" cy="231998"/>
            </a:xfrm>
            <a:custGeom>
              <a:avLst/>
              <a:gdLst>
                <a:gd name="connsiteX0" fmla="*/ 0 w 1584176"/>
                <a:gd name="connsiteY0" fmla="*/ 792088 h 1584176"/>
                <a:gd name="connsiteX1" fmla="*/ 231998 w 1584176"/>
                <a:gd name="connsiteY1" fmla="*/ 231997 h 1584176"/>
                <a:gd name="connsiteX2" fmla="*/ 792089 w 1584176"/>
                <a:gd name="connsiteY2" fmla="*/ 1 h 1584176"/>
                <a:gd name="connsiteX3" fmla="*/ 1352180 w 1584176"/>
                <a:gd name="connsiteY3" fmla="*/ 231999 h 1584176"/>
                <a:gd name="connsiteX4" fmla="*/ 1584176 w 1584176"/>
                <a:gd name="connsiteY4" fmla="*/ 792090 h 1584176"/>
                <a:gd name="connsiteX5" fmla="*/ 1352179 w 1584176"/>
                <a:gd name="connsiteY5" fmla="*/ 1352181 h 1584176"/>
                <a:gd name="connsiteX6" fmla="*/ 792088 w 1584176"/>
                <a:gd name="connsiteY6" fmla="*/ 1584178 h 1584176"/>
                <a:gd name="connsiteX7" fmla="*/ 231997 w 1584176"/>
                <a:gd name="connsiteY7" fmla="*/ 1352180 h 1584176"/>
                <a:gd name="connsiteX8" fmla="*/ 0 w 1584176"/>
                <a:gd name="connsiteY8" fmla="*/ 792089 h 1584176"/>
                <a:gd name="connsiteX9" fmla="*/ 0 w 1584176"/>
                <a:gd name="connsiteY9" fmla="*/ 792088 h 1584176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9" fmla="*/ 1443619 w 1584177"/>
                <a:gd name="connsiteY9" fmla="*/ 1443621 h 1584178"/>
                <a:gd name="connsiteX0" fmla="*/ 1352179 w 1584177"/>
                <a:gd name="connsiteY0" fmla="*/ 1352181 h 1584178"/>
                <a:gd name="connsiteX1" fmla="*/ 792088 w 1584177"/>
                <a:gd name="connsiteY1" fmla="*/ 1584178 h 1584178"/>
                <a:gd name="connsiteX2" fmla="*/ 231997 w 1584177"/>
                <a:gd name="connsiteY2" fmla="*/ 1352180 h 1584178"/>
                <a:gd name="connsiteX3" fmla="*/ 0 w 1584177"/>
                <a:gd name="connsiteY3" fmla="*/ 792089 h 1584178"/>
                <a:gd name="connsiteX4" fmla="*/ 0 w 1584177"/>
                <a:gd name="connsiteY4" fmla="*/ 792088 h 1584178"/>
                <a:gd name="connsiteX5" fmla="*/ 231998 w 1584177"/>
                <a:gd name="connsiteY5" fmla="*/ 231997 h 1584178"/>
                <a:gd name="connsiteX6" fmla="*/ 792089 w 1584177"/>
                <a:gd name="connsiteY6" fmla="*/ 1 h 1584178"/>
                <a:gd name="connsiteX7" fmla="*/ 1352180 w 1584177"/>
                <a:gd name="connsiteY7" fmla="*/ 231999 h 1584178"/>
                <a:gd name="connsiteX8" fmla="*/ 1584176 w 1584177"/>
                <a:gd name="connsiteY8" fmla="*/ 792090 h 1584178"/>
                <a:gd name="connsiteX0" fmla="*/ 1352179 w 1352180"/>
                <a:gd name="connsiteY0" fmla="*/ 1352181 h 1584178"/>
                <a:gd name="connsiteX1" fmla="*/ 792088 w 1352180"/>
                <a:gd name="connsiteY1" fmla="*/ 1584178 h 1584178"/>
                <a:gd name="connsiteX2" fmla="*/ 231997 w 1352180"/>
                <a:gd name="connsiteY2" fmla="*/ 1352180 h 1584178"/>
                <a:gd name="connsiteX3" fmla="*/ 0 w 1352180"/>
                <a:gd name="connsiteY3" fmla="*/ 792089 h 1584178"/>
                <a:gd name="connsiteX4" fmla="*/ 0 w 1352180"/>
                <a:gd name="connsiteY4" fmla="*/ 792088 h 1584178"/>
                <a:gd name="connsiteX5" fmla="*/ 231998 w 1352180"/>
                <a:gd name="connsiteY5" fmla="*/ 231997 h 1584178"/>
                <a:gd name="connsiteX6" fmla="*/ 792089 w 1352180"/>
                <a:gd name="connsiteY6" fmla="*/ 1 h 1584178"/>
                <a:gd name="connsiteX7" fmla="*/ 1352180 w 1352180"/>
                <a:gd name="connsiteY7" fmla="*/ 231999 h 1584178"/>
                <a:gd name="connsiteX0" fmla="*/ 1352179 w 1352179"/>
                <a:gd name="connsiteY0" fmla="*/ 1352181 h 1584178"/>
                <a:gd name="connsiteX1" fmla="*/ 792088 w 1352179"/>
                <a:gd name="connsiteY1" fmla="*/ 1584178 h 1584178"/>
                <a:gd name="connsiteX2" fmla="*/ 231997 w 1352179"/>
                <a:gd name="connsiteY2" fmla="*/ 1352180 h 1584178"/>
                <a:gd name="connsiteX3" fmla="*/ 0 w 1352179"/>
                <a:gd name="connsiteY3" fmla="*/ 792089 h 1584178"/>
                <a:gd name="connsiteX4" fmla="*/ 0 w 1352179"/>
                <a:gd name="connsiteY4" fmla="*/ 792088 h 1584178"/>
                <a:gd name="connsiteX5" fmla="*/ 231998 w 1352179"/>
                <a:gd name="connsiteY5" fmla="*/ 231997 h 1584178"/>
                <a:gd name="connsiteX6" fmla="*/ 792089 w 1352179"/>
                <a:gd name="connsiteY6" fmla="*/ 1 h 1584178"/>
                <a:gd name="connsiteX0" fmla="*/ 1352179 w 1352179"/>
                <a:gd name="connsiteY0" fmla="*/ 1120184 h 1352181"/>
                <a:gd name="connsiteX1" fmla="*/ 792088 w 1352179"/>
                <a:gd name="connsiteY1" fmla="*/ 1352181 h 1352181"/>
                <a:gd name="connsiteX2" fmla="*/ 231997 w 1352179"/>
                <a:gd name="connsiteY2" fmla="*/ 1120183 h 1352181"/>
                <a:gd name="connsiteX3" fmla="*/ 0 w 1352179"/>
                <a:gd name="connsiteY3" fmla="*/ 560092 h 1352181"/>
                <a:gd name="connsiteX4" fmla="*/ 0 w 1352179"/>
                <a:gd name="connsiteY4" fmla="*/ 560091 h 1352181"/>
                <a:gd name="connsiteX5" fmla="*/ 231998 w 1352179"/>
                <a:gd name="connsiteY5" fmla="*/ 0 h 1352181"/>
                <a:gd name="connsiteX0" fmla="*/ 1352179 w 1352179"/>
                <a:gd name="connsiteY0" fmla="*/ 560093 h 792090"/>
                <a:gd name="connsiteX1" fmla="*/ 792088 w 1352179"/>
                <a:gd name="connsiteY1" fmla="*/ 792090 h 792090"/>
                <a:gd name="connsiteX2" fmla="*/ 231997 w 1352179"/>
                <a:gd name="connsiteY2" fmla="*/ 560092 h 792090"/>
                <a:gd name="connsiteX3" fmla="*/ 0 w 1352179"/>
                <a:gd name="connsiteY3" fmla="*/ 1 h 792090"/>
                <a:gd name="connsiteX4" fmla="*/ 0 w 1352179"/>
                <a:gd name="connsiteY4" fmla="*/ 0 h 792090"/>
                <a:gd name="connsiteX0" fmla="*/ 1352179 w 1352179"/>
                <a:gd name="connsiteY0" fmla="*/ 560092 h 792089"/>
                <a:gd name="connsiteX1" fmla="*/ 792088 w 1352179"/>
                <a:gd name="connsiteY1" fmla="*/ 792089 h 792089"/>
                <a:gd name="connsiteX2" fmla="*/ 231997 w 1352179"/>
                <a:gd name="connsiteY2" fmla="*/ 560091 h 792089"/>
                <a:gd name="connsiteX3" fmla="*/ 0 w 1352179"/>
                <a:gd name="connsiteY3" fmla="*/ 0 h 792089"/>
                <a:gd name="connsiteX0" fmla="*/ 1120182 w 1120182"/>
                <a:gd name="connsiteY0" fmla="*/ 1 h 231998"/>
                <a:gd name="connsiteX1" fmla="*/ 560091 w 1120182"/>
                <a:gd name="connsiteY1" fmla="*/ 231998 h 231998"/>
                <a:gd name="connsiteX2" fmla="*/ 0 w 1120182"/>
                <a:gd name="connsiteY2" fmla="*/ 0 h 23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0182" h="231998">
                  <a:moveTo>
                    <a:pt x="1120182" y="1"/>
                  </a:moveTo>
                  <a:cubicBezTo>
                    <a:pt x="971637" y="148546"/>
                    <a:pt x="770166" y="231998"/>
                    <a:pt x="560091" y="231998"/>
                  </a:cubicBezTo>
                  <a:cubicBezTo>
                    <a:pt x="350016" y="231998"/>
                    <a:pt x="148545" y="148546"/>
                    <a:pt x="0" y="0"/>
                  </a:cubicBezTo>
                </a:path>
              </a:pathLst>
            </a:custGeom>
            <a:noFill/>
            <a:ln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61" name="Diagramme 60"/>
          <p:cNvGraphicFramePr/>
          <p:nvPr/>
        </p:nvGraphicFramePr>
        <p:xfrm>
          <a:off x="5508104" y="2060848"/>
          <a:ext cx="3168352" cy="208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2" name="Arc 61"/>
          <p:cNvSpPr/>
          <p:nvPr/>
        </p:nvSpPr>
        <p:spPr>
          <a:xfrm rot="20826046" flipV="1">
            <a:off x="2016406" y="2044391"/>
            <a:ext cx="4536504" cy="1486687"/>
          </a:xfrm>
          <a:prstGeom prst="arc">
            <a:avLst>
              <a:gd name="adj1" fmla="val 11063589"/>
              <a:gd name="adj2" fmla="val 21334595"/>
            </a:avLst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411760" y="4653136"/>
            <a:ext cx="6480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Chalkduster"/>
                <a:cs typeface="Chalkduster"/>
              </a:rPr>
              <a:t>TDD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275856" y="4653136"/>
            <a:ext cx="6480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Chalkduster"/>
                <a:cs typeface="Chalkduster"/>
              </a:rPr>
              <a:t>TDD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211960" y="4653136"/>
            <a:ext cx="6480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Chalkduster"/>
                <a:cs typeface="Chalkduster"/>
              </a:rPr>
              <a:t>TDD</a:t>
            </a:r>
          </a:p>
        </p:txBody>
      </p:sp>
      <p:sp>
        <p:nvSpPr>
          <p:cNvPr id="66" name="Forme libre 65"/>
          <p:cNvSpPr/>
          <p:nvPr/>
        </p:nvSpPr>
        <p:spPr>
          <a:xfrm rot="19841156" flipH="1" flipV="1">
            <a:off x="4559092" y="3828415"/>
            <a:ext cx="1105107" cy="236301"/>
          </a:xfrm>
          <a:custGeom>
            <a:avLst/>
            <a:gdLst>
              <a:gd name="connsiteX0" fmla="*/ 0 w 1584176"/>
              <a:gd name="connsiteY0" fmla="*/ 792088 h 1584176"/>
              <a:gd name="connsiteX1" fmla="*/ 231998 w 1584176"/>
              <a:gd name="connsiteY1" fmla="*/ 231997 h 1584176"/>
              <a:gd name="connsiteX2" fmla="*/ 792089 w 1584176"/>
              <a:gd name="connsiteY2" fmla="*/ 1 h 1584176"/>
              <a:gd name="connsiteX3" fmla="*/ 1352180 w 1584176"/>
              <a:gd name="connsiteY3" fmla="*/ 231999 h 1584176"/>
              <a:gd name="connsiteX4" fmla="*/ 1584176 w 1584176"/>
              <a:gd name="connsiteY4" fmla="*/ 792090 h 1584176"/>
              <a:gd name="connsiteX5" fmla="*/ 1352179 w 1584176"/>
              <a:gd name="connsiteY5" fmla="*/ 1352181 h 1584176"/>
              <a:gd name="connsiteX6" fmla="*/ 792088 w 1584176"/>
              <a:gd name="connsiteY6" fmla="*/ 1584178 h 1584176"/>
              <a:gd name="connsiteX7" fmla="*/ 231997 w 1584176"/>
              <a:gd name="connsiteY7" fmla="*/ 1352180 h 1584176"/>
              <a:gd name="connsiteX8" fmla="*/ 0 w 1584176"/>
              <a:gd name="connsiteY8" fmla="*/ 792089 h 1584176"/>
              <a:gd name="connsiteX9" fmla="*/ 0 w 1584176"/>
              <a:gd name="connsiteY9" fmla="*/ 792088 h 1584176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9" fmla="*/ 1443619 w 1584177"/>
              <a:gd name="connsiteY9" fmla="*/ 1443621 h 1584178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0" fmla="*/ 1352179 w 1352180"/>
              <a:gd name="connsiteY0" fmla="*/ 1352181 h 1584178"/>
              <a:gd name="connsiteX1" fmla="*/ 792088 w 1352180"/>
              <a:gd name="connsiteY1" fmla="*/ 1584178 h 1584178"/>
              <a:gd name="connsiteX2" fmla="*/ 231997 w 1352180"/>
              <a:gd name="connsiteY2" fmla="*/ 1352180 h 1584178"/>
              <a:gd name="connsiteX3" fmla="*/ 0 w 1352180"/>
              <a:gd name="connsiteY3" fmla="*/ 792089 h 1584178"/>
              <a:gd name="connsiteX4" fmla="*/ 0 w 1352180"/>
              <a:gd name="connsiteY4" fmla="*/ 792088 h 1584178"/>
              <a:gd name="connsiteX5" fmla="*/ 231998 w 1352180"/>
              <a:gd name="connsiteY5" fmla="*/ 231997 h 1584178"/>
              <a:gd name="connsiteX6" fmla="*/ 792089 w 1352180"/>
              <a:gd name="connsiteY6" fmla="*/ 1 h 1584178"/>
              <a:gd name="connsiteX7" fmla="*/ 1352180 w 1352180"/>
              <a:gd name="connsiteY7" fmla="*/ 231999 h 1584178"/>
              <a:gd name="connsiteX0" fmla="*/ 1352179 w 1352179"/>
              <a:gd name="connsiteY0" fmla="*/ 1352181 h 1584178"/>
              <a:gd name="connsiteX1" fmla="*/ 792088 w 1352179"/>
              <a:gd name="connsiteY1" fmla="*/ 1584178 h 1584178"/>
              <a:gd name="connsiteX2" fmla="*/ 231997 w 1352179"/>
              <a:gd name="connsiteY2" fmla="*/ 1352180 h 1584178"/>
              <a:gd name="connsiteX3" fmla="*/ 0 w 1352179"/>
              <a:gd name="connsiteY3" fmla="*/ 792089 h 1584178"/>
              <a:gd name="connsiteX4" fmla="*/ 0 w 1352179"/>
              <a:gd name="connsiteY4" fmla="*/ 792088 h 1584178"/>
              <a:gd name="connsiteX5" fmla="*/ 231998 w 1352179"/>
              <a:gd name="connsiteY5" fmla="*/ 231997 h 1584178"/>
              <a:gd name="connsiteX6" fmla="*/ 792089 w 1352179"/>
              <a:gd name="connsiteY6" fmla="*/ 1 h 1584178"/>
              <a:gd name="connsiteX0" fmla="*/ 1352179 w 1352179"/>
              <a:gd name="connsiteY0" fmla="*/ 1120184 h 1352181"/>
              <a:gd name="connsiteX1" fmla="*/ 792088 w 1352179"/>
              <a:gd name="connsiteY1" fmla="*/ 1352181 h 1352181"/>
              <a:gd name="connsiteX2" fmla="*/ 231997 w 1352179"/>
              <a:gd name="connsiteY2" fmla="*/ 1120183 h 1352181"/>
              <a:gd name="connsiteX3" fmla="*/ 0 w 1352179"/>
              <a:gd name="connsiteY3" fmla="*/ 560092 h 1352181"/>
              <a:gd name="connsiteX4" fmla="*/ 0 w 1352179"/>
              <a:gd name="connsiteY4" fmla="*/ 560091 h 1352181"/>
              <a:gd name="connsiteX5" fmla="*/ 231998 w 1352179"/>
              <a:gd name="connsiteY5" fmla="*/ 0 h 1352181"/>
              <a:gd name="connsiteX0" fmla="*/ 1352179 w 1352179"/>
              <a:gd name="connsiteY0" fmla="*/ 560093 h 792090"/>
              <a:gd name="connsiteX1" fmla="*/ 792088 w 1352179"/>
              <a:gd name="connsiteY1" fmla="*/ 792090 h 792090"/>
              <a:gd name="connsiteX2" fmla="*/ 231997 w 1352179"/>
              <a:gd name="connsiteY2" fmla="*/ 560092 h 792090"/>
              <a:gd name="connsiteX3" fmla="*/ 0 w 1352179"/>
              <a:gd name="connsiteY3" fmla="*/ 1 h 792090"/>
              <a:gd name="connsiteX4" fmla="*/ 0 w 1352179"/>
              <a:gd name="connsiteY4" fmla="*/ 0 h 792090"/>
              <a:gd name="connsiteX0" fmla="*/ 1352179 w 1352179"/>
              <a:gd name="connsiteY0" fmla="*/ 560092 h 792089"/>
              <a:gd name="connsiteX1" fmla="*/ 792088 w 1352179"/>
              <a:gd name="connsiteY1" fmla="*/ 792089 h 792089"/>
              <a:gd name="connsiteX2" fmla="*/ 231997 w 1352179"/>
              <a:gd name="connsiteY2" fmla="*/ 560091 h 792089"/>
              <a:gd name="connsiteX3" fmla="*/ 0 w 1352179"/>
              <a:gd name="connsiteY3" fmla="*/ 0 h 792089"/>
              <a:gd name="connsiteX0" fmla="*/ 1120182 w 1120182"/>
              <a:gd name="connsiteY0" fmla="*/ 1 h 231998"/>
              <a:gd name="connsiteX1" fmla="*/ 560091 w 1120182"/>
              <a:gd name="connsiteY1" fmla="*/ 231998 h 231998"/>
              <a:gd name="connsiteX2" fmla="*/ 0 w 1120182"/>
              <a:gd name="connsiteY2" fmla="*/ 0 h 23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0182" h="231998">
                <a:moveTo>
                  <a:pt x="1120182" y="1"/>
                </a:moveTo>
                <a:cubicBezTo>
                  <a:pt x="971637" y="148546"/>
                  <a:pt x="770166" y="231998"/>
                  <a:pt x="560091" y="231998"/>
                </a:cubicBezTo>
                <a:cubicBezTo>
                  <a:pt x="350016" y="231998"/>
                  <a:pt x="148545" y="148546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1" grpId="0">
        <p:bldAsOne/>
      </p:bldGraphic>
      <p:bldP spid="62" grpId="0" animBg="1"/>
      <p:bldP spid="63" grpId="0"/>
      <p:bldP spid="64" grpId="0"/>
      <p:bldP spid="65" grpId="0"/>
      <p:bldP spid="6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L’approche </a:t>
            </a:r>
            <a:r>
              <a:rPr lang="fr-FR" dirty="0" err="1" smtClean="0"/>
              <a:t>outside</a:t>
            </a:r>
            <a:r>
              <a:rPr lang="fr-FR" dirty="0" smtClean="0"/>
              <a:t>-in </a:t>
            </a:r>
            <a:r>
              <a:rPr lang="fr-FR" dirty="0" smtClean="0"/>
              <a:t>/ </a:t>
            </a:r>
            <a:r>
              <a:rPr lang="fr-FR" dirty="0" err="1" smtClean="0"/>
              <a:t>mockist</a:t>
            </a:r>
            <a:endParaRPr lang="fr-FR" dirty="0"/>
          </a:p>
        </p:txBody>
      </p:sp>
      <p:sp>
        <p:nvSpPr>
          <p:cNvPr id="14" name="Forme libre 13"/>
          <p:cNvSpPr/>
          <p:nvPr/>
        </p:nvSpPr>
        <p:spPr>
          <a:xfrm rot="588710">
            <a:off x="331591" y="2355021"/>
            <a:ext cx="5357705" cy="3772876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7141 w 43733"/>
              <a:gd name="connsiteY2" fmla="*/ 35359 h 44465"/>
              <a:gd name="connsiteX3" fmla="*/ 6033 w 43733"/>
              <a:gd name="connsiteY3" fmla="*/ 35740 h 44465"/>
              <a:gd name="connsiteX4" fmla="*/ 16691 w 43733"/>
              <a:gd name="connsiteY4" fmla="*/ 39550 h 44465"/>
              <a:gd name="connsiteX5" fmla="*/ 16023 w 43733"/>
              <a:gd name="connsiteY5" fmla="*/ 37810 h 44465"/>
              <a:gd name="connsiteX6" fmla="*/ 29040 w 43733"/>
              <a:gd name="connsiteY6" fmla="*/ 35211 h 44465"/>
              <a:gd name="connsiteX7" fmla="*/ 28773 w 43733"/>
              <a:gd name="connsiteY7" fmla="*/ 37120 h 44465"/>
              <a:gd name="connsiteX8" fmla="*/ 42011 w 43733"/>
              <a:gd name="connsiteY8" fmla="*/ 15814 h 44465"/>
              <a:gd name="connsiteX9" fmla="*/ 40563 w 43733"/>
              <a:gd name="connsiteY9" fmla="*/ 18490 h 44465"/>
              <a:gd name="connsiteX10" fmla="*/ 38537 w 43733"/>
              <a:gd name="connsiteY10" fmla="*/ 5886 h 44465"/>
              <a:gd name="connsiteX11" fmla="*/ 38613 w 43733"/>
              <a:gd name="connsiteY11" fmla="*/ 7150 h 44465"/>
              <a:gd name="connsiteX12" fmla="*/ 29291 w 43733"/>
              <a:gd name="connsiteY12" fmla="*/ 4412 h 44465"/>
              <a:gd name="connsiteX13" fmla="*/ 30033 w 43733"/>
              <a:gd name="connsiteY13" fmla="*/ 2800 h 44465"/>
              <a:gd name="connsiteX14" fmla="*/ 22354 w 43733"/>
              <a:gd name="connsiteY14" fmla="*/ 5180 h 44465"/>
              <a:gd name="connsiteX15" fmla="*/ 22713 w 43733"/>
              <a:gd name="connsiteY15" fmla="*/ 3790 h 44465"/>
              <a:gd name="connsiteX16" fmla="*/ 14213 w 43733"/>
              <a:gd name="connsiteY16" fmla="*/ 5652 h 44465"/>
              <a:gd name="connsiteX17" fmla="*/ 15513 w 43733"/>
              <a:gd name="connsiteY17" fmla="*/ 7000 h 44465"/>
              <a:gd name="connsiteX18" fmla="*/ 4340 w 43733"/>
              <a:gd name="connsiteY18" fmla="*/ 16249 h 44465"/>
              <a:gd name="connsiteX19" fmla="*/ 4113 w 43733"/>
              <a:gd name="connsiteY19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7141 w 43733"/>
              <a:gd name="connsiteY2" fmla="*/ 35359 h 44465"/>
              <a:gd name="connsiteX3" fmla="*/ 6033 w 43733"/>
              <a:gd name="connsiteY3" fmla="*/ 35740 h 44465"/>
              <a:gd name="connsiteX4" fmla="*/ 16691 w 43733"/>
              <a:gd name="connsiteY4" fmla="*/ 39550 h 44465"/>
              <a:gd name="connsiteX5" fmla="*/ 16023 w 43733"/>
              <a:gd name="connsiteY5" fmla="*/ 37810 h 44465"/>
              <a:gd name="connsiteX6" fmla="*/ 42011 w 43733"/>
              <a:gd name="connsiteY6" fmla="*/ 15814 h 44465"/>
              <a:gd name="connsiteX7" fmla="*/ 40563 w 43733"/>
              <a:gd name="connsiteY7" fmla="*/ 18490 h 44465"/>
              <a:gd name="connsiteX8" fmla="*/ 38537 w 43733"/>
              <a:gd name="connsiteY8" fmla="*/ 5886 h 44465"/>
              <a:gd name="connsiteX9" fmla="*/ 38613 w 43733"/>
              <a:gd name="connsiteY9" fmla="*/ 7150 h 44465"/>
              <a:gd name="connsiteX10" fmla="*/ 29291 w 43733"/>
              <a:gd name="connsiteY10" fmla="*/ 4412 h 44465"/>
              <a:gd name="connsiteX11" fmla="*/ 30033 w 43733"/>
              <a:gd name="connsiteY11" fmla="*/ 2800 h 44465"/>
              <a:gd name="connsiteX12" fmla="*/ 22354 w 43733"/>
              <a:gd name="connsiteY12" fmla="*/ 5180 h 44465"/>
              <a:gd name="connsiteX13" fmla="*/ 22713 w 43733"/>
              <a:gd name="connsiteY13" fmla="*/ 3790 h 44465"/>
              <a:gd name="connsiteX14" fmla="*/ 14213 w 43733"/>
              <a:gd name="connsiteY14" fmla="*/ 5652 h 44465"/>
              <a:gd name="connsiteX15" fmla="*/ 15513 w 43733"/>
              <a:gd name="connsiteY15" fmla="*/ 7000 h 44465"/>
              <a:gd name="connsiteX16" fmla="*/ 4340 w 43733"/>
              <a:gd name="connsiteY16" fmla="*/ 16249 h 44465"/>
              <a:gd name="connsiteX17" fmla="*/ 4113 w 43733"/>
              <a:gd name="connsiteY17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7141 w 43733"/>
              <a:gd name="connsiteY2" fmla="*/ 35359 h 44465"/>
              <a:gd name="connsiteX3" fmla="*/ 6033 w 43733"/>
              <a:gd name="connsiteY3" fmla="*/ 35740 h 44465"/>
              <a:gd name="connsiteX4" fmla="*/ 42011 w 43733"/>
              <a:gd name="connsiteY4" fmla="*/ 15814 h 44465"/>
              <a:gd name="connsiteX5" fmla="*/ 40563 w 43733"/>
              <a:gd name="connsiteY5" fmla="*/ 18490 h 44465"/>
              <a:gd name="connsiteX6" fmla="*/ 38537 w 43733"/>
              <a:gd name="connsiteY6" fmla="*/ 5886 h 44465"/>
              <a:gd name="connsiteX7" fmla="*/ 38613 w 43733"/>
              <a:gd name="connsiteY7" fmla="*/ 7150 h 44465"/>
              <a:gd name="connsiteX8" fmla="*/ 29291 w 43733"/>
              <a:gd name="connsiteY8" fmla="*/ 4412 h 44465"/>
              <a:gd name="connsiteX9" fmla="*/ 30033 w 43733"/>
              <a:gd name="connsiteY9" fmla="*/ 2800 h 44465"/>
              <a:gd name="connsiteX10" fmla="*/ 22354 w 43733"/>
              <a:gd name="connsiteY10" fmla="*/ 5180 h 44465"/>
              <a:gd name="connsiteX11" fmla="*/ 22713 w 43733"/>
              <a:gd name="connsiteY11" fmla="*/ 3790 h 44465"/>
              <a:gd name="connsiteX12" fmla="*/ 14213 w 43733"/>
              <a:gd name="connsiteY12" fmla="*/ 5652 h 44465"/>
              <a:gd name="connsiteX13" fmla="*/ 15513 w 43733"/>
              <a:gd name="connsiteY13" fmla="*/ 7000 h 44465"/>
              <a:gd name="connsiteX14" fmla="*/ 4340 w 43733"/>
              <a:gd name="connsiteY14" fmla="*/ 16249 h 44465"/>
              <a:gd name="connsiteX15" fmla="*/ 4113 w 43733"/>
              <a:gd name="connsiteY15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38537 w 43733"/>
              <a:gd name="connsiteY4" fmla="*/ 5886 h 44465"/>
              <a:gd name="connsiteX5" fmla="*/ 38613 w 43733"/>
              <a:gd name="connsiteY5" fmla="*/ 7150 h 44465"/>
              <a:gd name="connsiteX6" fmla="*/ 29291 w 43733"/>
              <a:gd name="connsiteY6" fmla="*/ 4412 h 44465"/>
              <a:gd name="connsiteX7" fmla="*/ 30033 w 43733"/>
              <a:gd name="connsiteY7" fmla="*/ 2800 h 44465"/>
              <a:gd name="connsiteX8" fmla="*/ 22354 w 43733"/>
              <a:gd name="connsiteY8" fmla="*/ 5180 h 44465"/>
              <a:gd name="connsiteX9" fmla="*/ 22713 w 43733"/>
              <a:gd name="connsiteY9" fmla="*/ 3790 h 44465"/>
              <a:gd name="connsiteX10" fmla="*/ 14213 w 43733"/>
              <a:gd name="connsiteY10" fmla="*/ 5652 h 44465"/>
              <a:gd name="connsiteX11" fmla="*/ 15513 w 43733"/>
              <a:gd name="connsiteY11" fmla="*/ 7000 h 44465"/>
              <a:gd name="connsiteX12" fmla="*/ 4340 w 43733"/>
              <a:gd name="connsiteY12" fmla="*/ 16249 h 44465"/>
              <a:gd name="connsiteX13" fmla="*/ 4113 w 43733"/>
              <a:gd name="connsiteY13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38537 w 43733"/>
              <a:gd name="connsiteY4" fmla="*/ 5886 h 44465"/>
              <a:gd name="connsiteX5" fmla="*/ 38613 w 43733"/>
              <a:gd name="connsiteY5" fmla="*/ 7150 h 44465"/>
              <a:gd name="connsiteX6" fmla="*/ 29291 w 43733"/>
              <a:gd name="connsiteY6" fmla="*/ 4412 h 44465"/>
              <a:gd name="connsiteX7" fmla="*/ 30033 w 43733"/>
              <a:gd name="connsiteY7" fmla="*/ 2800 h 44465"/>
              <a:gd name="connsiteX8" fmla="*/ 22354 w 43733"/>
              <a:gd name="connsiteY8" fmla="*/ 5180 h 44465"/>
              <a:gd name="connsiteX9" fmla="*/ 22713 w 43733"/>
              <a:gd name="connsiteY9" fmla="*/ 3790 h 44465"/>
              <a:gd name="connsiteX10" fmla="*/ 4340 w 43733"/>
              <a:gd name="connsiteY10" fmla="*/ 16249 h 44465"/>
              <a:gd name="connsiteX11" fmla="*/ 4113 w 43733"/>
              <a:gd name="connsiteY11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38537 w 43733"/>
              <a:gd name="connsiteY4" fmla="*/ 5886 h 44465"/>
              <a:gd name="connsiteX5" fmla="*/ 38613 w 43733"/>
              <a:gd name="connsiteY5" fmla="*/ 7150 h 44465"/>
              <a:gd name="connsiteX6" fmla="*/ 29291 w 43733"/>
              <a:gd name="connsiteY6" fmla="*/ 4412 h 44465"/>
              <a:gd name="connsiteX7" fmla="*/ 30033 w 43733"/>
              <a:gd name="connsiteY7" fmla="*/ 2800 h 44465"/>
              <a:gd name="connsiteX8" fmla="*/ 4340 w 43733"/>
              <a:gd name="connsiteY8" fmla="*/ 16249 h 44465"/>
              <a:gd name="connsiteX9" fmla="*/ 4113 w 43733"/>
              <a:gd name="connsiteY9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38537 w 43733"/>
              <a:gd name="connsiteY4" fmla="*/ 5886 h 44465"/>
              <a:gd name="connsiteX5" fmla="*/ 38613 w 43733"/>
              <a:gd name="connsiteY5" fmla="*/ 7150 h 44465"/>
              <a:gd name="connsiteX6" fmla="*/ 4340 w 43733"/>
              <a:gd name="connsiteY6" fmla="*/ 16249 h 44465"/>
              <a:gd name="connsiteX7" fmla="*/ 4113 w 43733"/>
              <a:gd name="connsiteY7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4340 w 43733"/>
              <a:gd name="connsiteY4" fmla="*/ 16249 h 44465"/>
              <a:gd name="connsiteX5" fmla="*/ 4113 w 43733"/>
              <a:gd name="connsiteY5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340 w 43733"/>
              <a:gd name="connsiteY2" fmla="*/ 16249 h 44465"/>
              <a:gd name="connsiteX3" fmla="*/ 4113 w 43733"/>
              <a:gd name="connsiteY3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340 w 43733"/>
              <a:gd name="connsiteY0" fmla="*/ 16249 h 44465"/>
              <a:gd name="connsiteX1" fmla="*/ 4113 w 43733"/>
              <a:gd name="connsiteY1" fmla="*/ 14830 h 44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33" h="44465">
                <a:moveTo>
                  <a:pt x="4113" y="14830"/>
                </a:moveTo>
                <a:cubicBezTo>
                  <a:pt x="3842" y="12117"/>
                  <a:pt x="4474" y="9381"/>
                  <a:pt x="5836" y="7367"/>
                </a:cubicBezTo>
                <a:cubicBezTo>
                  <a:pt x="7988" y="4186"/>
                  <a:pt x="11477" y="3477"/>
                  <a:pt x="14218" y="5662"/>
                </a:cubicBezTo>
                <a:cubicBezTo>
                  <a:pt x="15891" y="1369"/>
                  <a:pt x="20127" y="482"/>
                  <a:pt x="22669" y="3892"/>
                </a:cubicBezTo>
                <a:cubicBezTo>
                  <a:pt x="23310" y="2143"/>
                  <a:pt x="24541" y="934"/>
                  <a:pt x="25962" y="660"/>
                </a:cubicBezTo>
                <a:cubicBezTo>
                  <a:pt x="27526" y="358"/>
                  <a:pt x="29088" y="1230"/>
                  <a:pt x="30046" y="2941"/>
                </a:cubicBezTo>
                <a:cubicBezTo>
                  <a:pt x="31428" y="727"/>
                  <a:pt x="33714" y="0"/>
                  <a:pt x="35676" y="1150"/>
                </a:cubicBezTo>
                <a:cubicBezTo>
                  <a:pt x="37171" y="2026"/>
                  <a:pt x="38243" y="3860"/>
                  <a:pt x="38531" y="6036"/>
                </a:cubicBezTo>
                <a:cubicBezTo>
                  <a:pt x="40259" y="6678"/>
                  <a:pt x="41635" y="8458"/>
                  <a:pt x="42195" y="10778"/>
                </a:cubicBezTo>
                <a:cubicBezTo>
                  <a:pt x="42602" y="12462"/>
                  <a:pt x="42544" y="14291"/>
                  <a:pt x="42031" y="15920"/>
                </a:cubicBezTo>
                <a:cubicBezTo>
                  <a:pt x="43292" y="18154"/>
                  <a:pt x="43733" y="21050"/>
                  <a:pt x="43229" y="23782"/>
                </a:cubicBezTo>
                <a:cubicBezTo>
                  <a:pt x="42559" y="27414"/>
                  <a:pt x="40341" y="30134"/>
                  <a:pt x="37617" y="30664"/>
                </a:cubicBezTo>
                <a:cubicBezTo>
                  <a:pt x="37604" y="32931"/>
                  <a:pt x="36871" y="35081"/>
                  <a:pt x="35608" y="36561"/>
                </a:cubicBezTo>
                <a:cubicBezTo>
                  <a:pt x="33689" y="38810"/>
                  <a:pt x="30917" y="39099"/>
                  <a:pt x="28768" y="37275"/>
                </a:cubicBezTo>
                <a:cubicBezTo>
                  <a:pt x="28073" y="40408"/>
                  <a:pt x="26212" y="42803"/>
                  <a:pt x="23880" y="43566"/>
                </a:cubicBezTo>
                <a:cubicBezTo>
                  <a:pt x="21132" y="44465"/>
                  <a:pt x="18264" y="42933"/>
                  <a:pt x="16693" y="39726"/>
                </a:cubicBezTo>
                <a:cubicBezTo>
                  <a:pt x="12985" y="42770"/>
                  <a:pt x="8169" y="41059"/>
                  <a:pt x="6017" y="35932"/>
                </a:cubicBezTo>
                <a:cubicBezTo>
                  <a:pt x="3903" y="36269"/>
                  <a:pt x="1918" y="34484"/>
                  <a:pt x="1323" y="31710"/>
                </a:cubicBezTo>
                <a:cubicBezTo>
                  <a:pt x="892" y="29703"/>
                  <a:pt x="1273" y="27537"/>
                  <a:pt x="2326" y="26011"/>
                </a:cubicBezTo>
                <a:cubicBezTo>
                  <a:pt x="832" y="24814"/>
                  <a:pt x="0" y="22517"/>
                  <a:pt x="208" y="20164"/>
                </a:cubicBezTo>
                <a:cubicBezTo>
                  <a:pt x="452" y="17409"/>
                  <a:pt x="2058" y="15251"/>
                  <a:pt x="4076" y="14967"/>
                </a:cubicBezTo>
                <a:cubicBezTo>
                  <a:pt x="4088" y="14921"/>
                  <a:pt x="4101" y="14876"/>
                  <a:pt x="4113" y="14830"/>
                </a:cubicBezTo>
                <a:close/>
              </a:path>
              <a:path w="43733" h="44465" fill="none" extrusionOk="0">
                <a:moveTo>
                  <a:pt x="4340" y="16249"/>
                </a:moveTo>
                <a:cubicBezTo>
                  <a:pt x="4237" y="15785"/>
                  <a:pt x="4161" y="15311"/>
                  <a:pt x="4113" y="1483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7" name="Ellipse 16"/>
          <p:cNvSpPr/>
          <p:nvPr/>
        </p:nvSpPr>
        <p:spPr bwMode="auto">
          <a:xfrm>
            <a:off x="2781191" y="3002452"/>
            <a:ext cx="520583" cy="477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smtClean="0">
                <a:latin typeface="Chalkduster"/>
              </a:rPr>
              <a:t>A</a:t>
            </a:r>
            <a:endParaRPr lang="fr-FR" b="1" dirty="0">
              <a:latin typeface="Chalkduster"/>
            </a:endParaRPr>
          </a:p>
        </p:txBody>
      </p:sp>
      <p:sp>
        <p:nvSpPr>
          <p:cNvPr id="18" name="Ellipse 17"/>
          <p:cNvSpPr/>
          <p:nvPr/>
        </p:nvSpPr>
        <p:spPr bwMode="auto">
          <a:xfrm>
            <a:off x="1918268" y="3799852"/>
            <a:ext cx="517753" cy="477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smtClean="0">
                <a:latin typeface="Chalkduster"/>
              </a:rPr>
              <a:t>C</a:t>
            </a:r>
            <a:endParaRPr lang="fr-FR" b="1" dirty="0">
              <a:latin typeface="Chalkduster"/>
            </a:endParaRPr>
          </a:p>
        </p:txBody>
      </p:sp>
      <p:cxnSp>
        <p:nvCxnSpPr>
          <p:cNvPr id="19" name="Forme 18"/>
          <p:cNvCxnSpPr>
            <a:stCxn id="17" idx="2"/>
            <a:endCxn id="18" idx="0"/>
          </p:cNvCxnSpPr>
          <p:nvPr/>
        </p:nvCxnSpPr>
        <p:spPr bwMode="auto">
          <a:xfrm rot="10800000" flipV="1">
            <a:off x="2175731" y="3241165"/>
            <a:ext cx="605460" cy="55868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Forme 19"/>
          <p:cNvCxnSpPr>
            <a:stCxn id="18" idx="6"/>
            <a:endCxn id="17" idx="4"/>
          </p:cNvCxnSpPr>
          <p:nvPr/>
        </p:nvCxnSpPr>
        <p:spPr bwMode="auto">
          <a:xfrm flipV="1">
            <a:off x="2436021" y="3479876"/>
            <a:ext cx="605460" cy="55868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 bwMode="auto">
          <a:xfrm>
            <a:off x="3646944" y="3799852"/>
            <a:ext cx="517753" cy="477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smtClean="0">
                <a:latin typeface="Chalkduster"/>
              </a:rPr>
              <a:t>B</a:t>
            </a:r>
            <a:endParaRPr lang="fr-FR" b="1" dirty="0">
              <a:latin typeface="Chalkduster"/>
            </a:endParaRPr>
          </a:p>
        </p:txBody>
      </p:sp>
      <p:cxnSp>
        <p:nvCxnSpPr>
          <p:cNvPr id="27" name="Forme 26"/>
          <p:cNvCxnSpPr>
            <a:stCxn id="23" idx="0"/>
            <a:endCxn id="17" idx="6"/>
          </p:cNvCxnSpPr>
          <p:nvPr/>
        </p:nvCxnSpPr>
        <p:spPr bwMode="auto">
          <a:xfrm rot="16200000" flipV="1">
            <a:off x="3325159" y="3217777"/>
            <a:ext cx="558689" cy="60546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orme 27"/>
          <p:cNvCxnSpPr>
            <a:stCxn id="17" idx="4"/>
            <a:endCxn id="23" idx="2"/>
          </p:cNvCxnSpPr>
          <p:nvPr/>
        </p:nvCxnSpPr>
        <p:spPr bwMode="auto">
          <a:xfrm rot="16200000" flipH="1">
            <a:off x="3064869" y="3456491"/>
            <a:ext cx="558689" cy="60546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 bwMode="auto">
          <a:xfrm>
            <a:off x="1052518" y="4597254"/>
            <a:ext cx="517753" cy="477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smtClean="0">
                <a:latin typeface="Chalkduster"/>
              </a:rPr>
              <a:t>D</a:t>
            </a:r>
            <a:endParaRPr lang="fr-FR" b="1" dirty="0">
              <a:latin typeface="Chalkduster"/>
            </a:endParaRPr>
          </a:p>
        </p:txBody>
      </p:sp>
      <p:cxnSp>
        <p:nvCxnSpPr>
          <p:cNvPr id="31" name="Forme 30"/>
          <p:cNvCxnSpPr>
            <a:stCxn id="18" idx="2"/>
            <a:endCxn id="30" idx="0"/>
          </p:cNvCxnSpPr>
          <p:nvPr/>
        </p:nvCxnSpPr>
        <p:spPr bwMode="auto">
          <a:xfrm rot="10800000" flipV="1">
            <a:off x="1312808" y="4038565"/>
            <a:ext cx="605460" cy="55868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Forme 31"/>
          <p:cNvCxnSpPr>
            <a:stCxn id="30" idx="6"/>
            <a:endCxn id="18" idx="4"/>
          </p:cNvCxnSpPr>
          <p:nvPr/>
        </p:nvCxnSpPr>
        <p:spPr bwMode="auto">
          <a:xfrm flipV="1">
            <a:off x="1570269" y="4277278"/>
            <a:ext cx="605460" cy="55868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 bwMode="auto">
          <a:xfrm>
            <a:off x="2781194" y="4597254"/>
            <a:ext cx="520583" cy="477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smtClean="0">
                <a:latin typeface="Chalkduster"/>
              </a:rPr>
              <a:t>E</a:t>
            </a:r>
            <a:endParaRPr lang="fr-FR" b="1" dirty="0">
              <a:latin typeface="Chalkduster"/>
            </a:endParaRPr>
          </a:p>
        </p:txBody>
      </p:sp>
      <p:cxnSp>
        <p:nvCxnSpPr>
          <p:cNvPr id="35" name="Forme 34"/>
          <p:cNvCxnSpPr>
            <a:stCxn id="34" idx="0"/>
            <a:endCxn id="18" idx="6"/>
          </p:cNvCxnSpPr>
          <p:nvPr/>
        </p:nvCxnSpPr>
        <p:spPr bwMode="auto">
          <a:xfrm rot="16200000" flipV="1">
            <a:off x="2459409" y="4015179"/>
            <a:ext cx="558689" cy="60546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Forme 35"/>
          <p:cNvCxnSpPr>
            <a:stCxn id="18" idx="4"/>
            <a:endCxn id="34" idx="2"/>
          </p:cNvCxnSpPr>
          <p:nvPr/>
        </p:nvCxnSpPr>
        <p:spPr bwMode="auto">
          <a:xfrm rot="16200000" flipH="1">
            <a:off x="2199117" y="4253890"/>
            <a:ext cx="558689" cy="60546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 bwMode="auto">
          <a:xfrm>
            <a:off x="4803564" y="4399922"/>
            <a:ext cx="517753" cy="477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smtClean="0">
                <a:latin typeface="Chalkduster"/>
              </a:rPr>
              <a:t>F</a:t>
            </a:r>
            <a:endParaRPr lang="fr-FR" b="1" dirty="0">
              <a:latin typeface="Chalkduster"/>
            </a:endParaRPr>
          </a:p>
        </p:txBody>
      </p:sp>
      <p:cxnSp>
        <p:nvCxnSpPr>
          <p:cNvPr id="39" name="Forme 38"/>
          <p:cNvCxnSpPr>
            <a:stCxn id="38" idx="0"/>
            <a:endCxn id="23" idx="6"/>
          </p:cNvCxnSpPr>
          <p:nvPr/>
        </p:nvCxnSpPr>
        <p:spPr bwMode="auto">
          <a:xfrm rot="16200000" flipV="1">
            <a:off x="4432890" y="3770371"/>
            <a:ext cx="361358" cy="89774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Forme 39"/>
          <p:cNvCxnSpPr>
            <a:stCxn id="23" idx="4"/>
            <a:endCxn id="38" idx="2"/>
          </p:cNvCxnSpPr>
          <p:nvPr/>
        </p:nvCxnSpPr>
        <p:spPr bwMode="auto">
          <a:xfrm rot="16200000" flipH="1">
            <a:off x="4174013" y="4009083"/>
            <a:ext cx="361358" cy="89774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Disque magnétique 47"/>
          <p:cNvSpPr/>
          <p:nvPr/>
        </p:nvSpPr>
        <p:spPr>
          <a:xfrm>
            <a:off x="3723444" y="5181894"/>
            <a:ext cx="648072" cy="52131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Chalkduster"/>
              </a:rPr>
              <a:t>DB</a:t>
            </a:r>
            <a:endParaRPr lang="fr-FR" dirty="0">
              <a:latin typeface="Chalkduster"/>
            </a:endParaRPr>
          </a:p>
        </p:txBody>
      </p:sp>
      <p:cxnSp>
        <p:nvCxnSpPr>
          <p:cNvPr id="49" name="Forme 48"/>
          <p:cNvCxnSpPr>
            <a:stCxn id="48" idx="1"/>
            <a:endCxn id="34" idx="6"/>
          </p:cNvCxnSpPr>
          <p:nvPr/>
        </p:nvCxnSpPr>
        <p:spPr bwMode="auto">
          <a:xfrm rot="16200000" flipV="1">
            <a:off x="3501665" y="4636078"/>
            <a:ext cx="345928" cy="74570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Forme 48"/>
          <p:cNvCxnSpPr>
            <a:stCxn id="34" idx="3"/>
            <a:endCxn id="48" idx="2"/>
          </p:cNvCxnSpPr>
          <p:nvPr/>
        </p:nvCxnSpPr>
        <p:spPr bwMode="auto">
          <a:xfrm rot="16200000" flipH="1">
            <a:off x="3071543" y="4790650"/>
            <a:ext cx="437791" cy="86601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 bwMode="auto">
          <a:xfrm>
            <a:off x="5652120" y="1988841"/>
            <a:ext cx="1584176" cy="477424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 err="1" smtClean="0">
                <a:latin typeface="Chalkduster"/>
              </a:rPr>
              <a:t>Acceptance</a:t>
            </a:r>
            <a:endParaRPr lang="fr-FR" sz="1600" dirty="0" smtClean="0">
              <a:latin typeface="Chalkduster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 smtClean="0">
                <a:latin typeface="Chalkduster"/>
              </a:rPr>
              <a:t>test</a:t>
            </a:r>
            <a:endParaRPr lang="fr-FR" sz="1600" dirty="0">
              <a:latin typeface="Chalkduster"/>
            </a:endParaRPr>
          </a:p>
        </p:txBody>
      </p:sp>
      <p:sp>
        <p:nvSpPr>
          <p:cNvPr id="85" name="Forme libre 84"/>
          <p:cNvSpPr/>
          <p:nvPr/>
        </p:nvSpPr>
        <p:spPr>
          <a:xfrm rot="588710">
            <a:off x="117079" y="2148302"/>
            <a:ext cx="5757305" cy="4089010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7141 w 43733"/>
              <a:gd name="connsiteY2" fmla="*/ 35359 h 44465"/>
              <a:gd name="connsiteX3" fmla="*/ 6033 w 43733"/>
              <a:gd name="connsiteY3" fmla="*/ 35740 h 44465"/>
              <a:gd name="connsiteX4" fmla="*/ 16691 w 43733"/>
              <a:gd name="connsiteY4" fmla="*/ 39550 h 44465"/>
              <a:gd name="connsiteX5" fmla="*/ 16023 w 43733"/>
              <a:gd name="connsiteY5" fmla="*/ 37810 h 44465"/>
              <a:gd name="connsiteX6" fmla="*/ 29040 w 43733"/>
              <a:gd name="connsiteY6" fmla="*/ 35211 h 44465"/>
              <a:gd name="connsiteX7" fmla="*/ 28773 w 43733"/>
              <a:gd name="connsiteY7" fmla="*/ 37120 h 44465"/>
              <a:gd name="connsiteX8" fmla="*/ 42011 w 43733"/>
              <a:gd name="connsiteY8" fmla="*/ 15814 h 44465"/>
              <a:gd name="connsiteX9" fmla="*/ 40563 w 43733"/>
              <a:gd name="connsiteY9" fmla="*/ 18490 h 44465"/>
              <a:gd name="connsiteX10" fmla="*/ 38537 w 43733"/>
              <a:gd name="connsiteY10" fmla="*/ 5886 h 44465"/>
              <a:gd name="connsiteX11" fmla="*/ 38613 w 43733"/>
              <a:gd name="connsiteY11" fmla="*/ 7150 h 44465"/>
              <a:gd name="connsiteX12" fmla="*/ 29291 w 43733"/>
              <a:gd name="connsiteY12" fmla="*/ 4412 h 44465"/>
              <a:gd name="connsiteX13" fmla="*/ 30033 w 43733"/>
              <a:gd name="connsiteY13" fmla="*/ 2800 h 44465"/>
              <a:gd name="connsiteX14" fmla="*/ 22354 w 43733"/>
              <a:gd name="connsiteY14" fmla="*/ 5180 h 44465"/>
              <a:gd name="connsiteX15" fmla="*/ 22713 w 43733"/>
              <a:gd name="connsiteY15" fmla="*/ 3790 h 44465"/>
              <a:gd name="connsiteX16" fmla="*/ 14213 w 43733"/>
              <a:gd name="connsiteY16" fmla="*/ 5652 h 44465"/>
              <a:gd name="connsiteX17" fmla="*/ 15513 w 43733"/>
              <a:gd name="connsiteY17" fmla="*/ 7000 h 44465"/>
              <a:gd name="connsiteX18" fmla="*/ 4340 w 43733"/>
              <a:gd name="connsiteY18" fmla="*/ 16249 h 44465"/>
              <a:gd name="connsiteX19" fmla="*/ 4113 w 43733"/>
              <a:gd name="connsiteY19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7141 w 43733"/>
              <a:gd name="connsiteY2" fmla="*/ 35359 h 44465"/>
              <a:gd name="connsiteX3" fmla="*/ 6033 w 43733"/>
              <a:gd name="connsiteY3" fmla="*/ 35740 h 44465"/>
              <a:gd name="connsiteX4" fmla="*/ 16691 w 43733"/>
              <a:gd name="connsiteY4" fmla="*/ 39550 h 44465"/>
              <a:gd name="connsiteX5" fmla="*/ 16023 w 43733"/>
              <a:gd name="connsiteY5" fmla="*/ 37810 h 44465"/>
              <a:gd name="connsiteX6" fmla="*/ 42011 w 43733"/>
              <a:gd name="connsiteY6" fmla="*/ 15814 h 44465"/>
              <a:gd name="connsiteX7" fmla="*/ 40563 w 43733"/>
              <a:gd name="connsiteY7" fmla="*/ 18490 h 44465"/>
              <a:gd name="connsiteX8" fmla="*/ 38537 w 43733"/>
              <a:gd name="connsiteY8" fmla="*/ 5886 h 44465"/>
              <a:gd name="connsiteX9" fmla="*/ 38613 w 43733"/>
              <a:gd name="connsiteY9" fmla="*/ 7150 h 44465"/>
              <a:gd name="connsiteX10" fmla="*/ 29291 w 43733"/>
              <a:gd name="connsiteY10" fmla="*/ 4412 h 44465"/>
              <a:gd name="connsiteX11" fmla="*/ 30033 w 43733"/>
              <a:gd name="connsiteY11" fmla="*/ 2800 h 44465"/>
              <a:gd name="connsiteX12" fmla="*/ 22354 w 43733"/>
              <a:gd name="connsiteY12" fmla="*/ 5180 h 44465"/>
              <a:gd name="connsiteX13" fmla="*/ 22713 w 43733"/>
              <a:gd name="connsiteY13" fmla="*/ 3790 h 44465"/>
              <a:gd name="connsiteX14" fmla="*/ 14213 w 43733"/>
              <a:gd name="connsiteY14" fmla="*/ 5652 h 44465"/>
              <a:gd name="connsiteX15" fmla="*/ 15513 w 43733"/>
              <a:gd name="connsiteY15" fmla="*/ 7000 h 44465"/>
              <a:gd name="connsiteX16" fmla="*/ 4340 w 43733"/>
              <a:gd name="connsiteY16" fmla="*/ 16249 h 44465"/>
              <a:gd name="connsiteX17" fmla="*/ 4113 w 43733"/>
              <a:gd name="connsiteY17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7141 w 43733"/>
              <a:gd name="connsiteY2" fmla="*/ 35359 h 44465"/>
              <a:gd name="connsiteX3" fmla="*/ 6033 w 43733"/>
              <a:gd name="connsiteY3" fmla="*/ 35740 h 44465"/>
              <a:gd name="connsiteX4" fmla="*/ 42011 w 43733"/>
              <a:gd name="connsiteY4" fmla="*/ 15814 h 44465"/>
              <a:gd name="connsiteX5" fmla="*/ 40563 w 43733"/>
              <a:gd name="connsiteY5" fmla="*/ 18490 h 44465"/>
              <a:gd name="connsiteX6" fmla="*/ 38537 w 43733"/>
              <a:gd name="connsiteY6" fmla="*/ 5886 h 44465"/>
              <a:gd name="connsiteX7" fmla="*/ 38613 w 43733"/>
              <a:gd name="connsiteY7" fmla="*/ 7150 h 44465"/>
              <a:gd name="connsiteX8" fmla="*/ 29291 w 43733"/>
              <a:gd name="connsiteY8" fmla="*/ 4412 h 44465"/>
              <a:gd name="connsiteX9" fmla="*/ 30033 w 43733"/>
              <a:gd name="connsiteY9" fmla="*/ 2800 h 44465"/>
              <a:gd name="connsiteX10" fmla="*/ 22354 w 43733"/>
              <a:gd name="connsiteY10" fmla="*/ 5180 h 44465"/>
              <a:gd name="connsiteX11" fmla="*/ 22713 w 43733"/>
              <a:gd name="connsiteY11" fmla="*/ 3790 h 44465"/>
              <a:gd name="connsiteX12" fmla="*/ 14213 w 43733"/>
              <a:gd name="connsiteY12" fmla="*/ 5652 h 44465"/>
              <a:gd name="connsiteX13" fmla="*/ 15513 w 43733"/>
              <a:gd name="connsiteY13" fmla="*/ 7000 h 44465"/>
              <a:gd name="connsiteX14" fmla="*/ 4340 w 43733"/>
              <a:gd name="connsiteY14" fmla="*/ 16249 h 44465"/>
              <a:gd name="connsiteX15" fmla="*/ 4113 w 43733"/>
              <a:gd name="connsiteY15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38537 w 43733"/>
              <a:gd name="connsiteY4" fmla="*/ 5886 h 44465"/>
              <a:gd name="connsiteX5" fmla="*/ 38613 w 43733"/>
              <a:gd name="connsiteY5" fmla="*/ 7150 h 44465"/>
              <a:gd name="connsiteX6" fmla="*/ 29291 w 43733"/>
              <a:gd name="connsiteY6" fmla="*/ 4412 h 44465"/>
              <a:gd name="connsiteX7" fmla="*/ 30033 w 43733"/>
              <a:gd name="connsiteY7" fmla="*/ 2800 h 44465"/>
              <a:gd name="connsiteX8" fmla="*/ 22354 w 43733"/>
              <a:gd name="connsiteY8" fmla="*/ 5180 h 44465"/>
              <a:gd name="connsiteX9" fmla="*/ 22713 w 43733"/>
              <a:gd name="connsiteY9" fmla="*/ 3790 h 44465"/>
              <a:gd name="connsiteX10" fmla="*/ 14213 w 43733"/>
              <a:gd name="connsiteY10" fmla="*/ 5652 h 44465"/>
              <a:gd name="connsiteX11" fmla="*/ 15513 w 43733"/>
              <a:gd name="connsiteY11" fmla="*/ 7000 h 44465"/>
              <a:gd name="connsiteX12" fmla="*/ 4340 w 43733"/>
              <a:gd name="connsiteY12" fmla="*/ 16249 h 44465"/>
              <a:gd name="connsiteX13" fmla="*/ 4113 w 43733"/>
              <a:gd name="connsiteY13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38537 w 43733"/>
              <a:gd name="connsiteY4" fmla="*/ 5886 h 44465"/>
              <a:gd name="connsiteX5" fmla="*/ 38613 w 43733"/>
              <a:gd name="connsiteY5" fmla="*/ 7150 h 44465"/>
              <a:gd name="connsiteX6" fmla="*/ 29291 w 43733"/>
              <a:gd name="connsiteY6" fmla="*/ 4412 h 44465"/>
              <a:gd name="connsiteX7" fmla="*/ 30033 w 43733"/>
              <a:gd name="connsiteY7" fmla="*/ 2800 h 44465"/>
              <a:gd name="connsiteX8" fmla="*/ 22354 w 43733"/>
              <a:gd name="connsiteY8" fmla="*/ 5180 h 44465"/>
              <a:gd name="connsiteX9" fmla="*/ 22713 w 43733"/>
              <a:gd name="connsiteY9" fmla="*/ 3790 h 44465"/>
              <a:gd name="connsiteX10" fmla="*/ 4340 w 43733"/>
              <a:gd name="connsiteY10" fmla="*/ 16249 h 44465"/>
              <a:gd name="connsiteX11" fmla="*/ 4113 w 43733"/>
              <a:gd name="connsiteY11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38537 w 43733"/>
              <a:gd name="connsiteY4" fmla="*/ 5886 h 44465"/>
              <a:gd name="connsiteX5" fmla="*/ 38613 w 43733"/>
              <a:gd name="connsiteY5" fmla="*/ 7150 h 44465"/>
              <a:gd name="connsiteX6" fmla="*/ 29291 w 43733"/>
              <a:gd name="connsiteY6" fmla="*/ 4412 h 44465"/>
              <a:gd name="connsiteX7" fmla="*/ 30033 w 43733"/>
              <a:gd name="connsiteY7" fmla="*/ 2800 h 44465"/>
              <a:gd name="connsiteX8" fmla="*/ 4340 w 43733"/>
              <a:gd name="connsiteY8" fmla="*/ 16249 h 44465"/>
              <a:gd name="connsiteX9" fmla="*/ 4113 w 43733"/>
              <a:gd name="connsiteY9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38537 w 43733"/>
              <a:gd name="connsiteY4" fmla="*/ 5886 h 44465"/>
              <a:gd name="connsiteX5" fmla="*/ 38613 w 43733"/>
              <a:gd name="connsiteY5" fmla="*/ 7150 h 44465"/>
              <a:gd name="connsiteX6" fmla="*/ 4340 w 43733"/>
              <a:gd name="connsiteY6" fmla="*/ 16249 h 44465"/>
              <a:gd name="connsiteX7" fmla="*/ 4113 w 43733"/>
              <a:gd name="connsiteY7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2011 w 43733"/>
              <a:gd name="connsiteY2" fmla="*/ 15814 h 44465"/>
              <a:gd name="connsiteX3" fmla="*/ 40563 w 43733"/>
              <a:gd name="connsiteY3" fmla="*/ 18490 h 44465"/>
              <a:gd name="connsiteX4" fmla="*/ 4340 w 43733"/>
              <a:gd name="connsiteY4" fmla="*/ 16249 h 44465"/>
              <a:gd name="connsiteX5" fmla="*/ 4113 w 43733"/>
              <a:gd name="connsiteY5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906 w 43733"/>
              <a:gd name="connsiteY0" fmla="*/ 26637 h 44465"/>
              <a:gd name="connsiteX1" fmla="*/ 2373 w 43733"/>
              <a:gd name="connsiteY1" fmla="*/ 25840 h 44465"/>
              <a:gd name="connsiteX2" fmla="*/ 4340 w 43733"/>
              <a:gd name="connsiteY2" fmla="*/ 16249 h 44465"/>
              <a:gd name="connsiteX3" fmla="*/ 4113 w 43733"/>
              <a:gd name="connsiteY3" fmla="*/ 14830 h 44465"/>
              <a:gd name="connsiteX0" fmla="*/ 4113 w 43733"/>
              <a:gd name="connsiteY0" fmla="*/ 14830 h 44465"/>
              <a:gd name="connsiteX1" fmla="*/ 5836 w 43733"/>
              <a:gd name="connsiteY1" fmla="*/ 7367 h 44465"/>
              <a:gd name="connsiteX2" fmla="*/ 14218 w 43733"/>
              <a:gd name="connsiteY2" fmla="*/ 5662 h 44465"/>
              <a:gd name="connsiteX3" fmla="*/ 22669 w 43733"/>
              <a:gd name="connsiteY3" fmla="*/ 3892 h 44465"/>
              <a:gd name="connsiteX4" fmla="*/ 25962 w 43733"/>
              <a:gd name="connsiteY4" fmla="*/ 660 h 44465"/>
              <a:gd name="connsiteX5" fmla="*/ 30046 w 43733"/>
              <a:gd name="connsiteY5" fmla="*/ 2941 h 44465"/>
              <a:gd name="connsiteX6" fmla="*/ 35676 w 43733"/>
              <a:gd name="connsiteY6" fmla="*/ 1150 h 44465"/>
              <a:gd name="connsiteX7" fmla="*/ 38531 w 43733"/>
              <a:gd name="connsiteY7" fmla="*/ 6036 h 44465"/>
              <a:gd name="connsiteX8" fmla="*/ 42195 w 43733"/>
              <a:gd name="connsiteY8" fmla="*/ 10778 h 44465"/>
              <a:gd name="connsiteX9" fmla="*/ 42031 w 43733"/>
              <a:gd name="connsiteY9" fmla="*/ 15920 h 44465"/>
              <a:gd name="connsiteX10" fmla="*/ 43229 w 43733"/>
              <a:gd name="connsiteY10" fmla="*/ 23782 h 44465"/>
              <a:gd name="connsiteX11" fmla="*/ 37617 w 43733"/>
              <a:gd name="connsiteY11" fmla="*/ 30664 h 44465"/>
              <a:gd name="connsiteX12" fmla="*/ 35608 w 43733"/>
              <a:gd name="connsiteY12" fmla="*/ 36561 h 44465"/>
              <a:gd name="connsiteX13" fmla="*/ 28768 w 43733"/>
              <a:gd name="connsiteY13" fmla="*/ 37275 h 44465"/>
              <a:gd name="connsiteX14" fmla="*/ 23880 w 43733"/>
              <a:gd name="connsiteY14" fmla="*/ 43566 h 44465"/>
              <a:gd name="connsiteX15" fmla="*/ 16693 w 43733"/>
              <a:gd name="connsiteY15" fmla="*/ 39726 h 44465"/>
              <a:gd name="connsiteX16" fmla="*/ 6017 w 43733"/>
              <a:gd name="connsiteY16" fmla="*/ 35932 h 44465"/>
              <a:gd name="connsiteX17" fmla="*/ 1323 w 43733"/>
              <a:gd name="connsiteY17" fmla="*/ 31710 h 44465"/>
              <a:gd name="connsiteX18" fmla="*/ 2326 w 43733"/>
              <a:gd name="connsiteY18" fmla="*/ 26011 h 44465"/>
              <a:gd name="connsiteX19" fmla="*/ 208 w 43733"/>
              <a:gd name="connsiteY19" fmla="*/ 20164 h 44465"/>
              <a:gd name="connsiteX20" fmla="*/ 4076 w 43733"/>
              <a:gd name="connsiteY20" fmla="*/ 14967 h 44465"/>
              <a:gd name="connsiteX21" fmla="*/ 4113 w 43733"/>
              <a:gd name="connsiteY21" fmla="*/ 14830 h 44465"/>
              <a:gd name="connsiteX0" fmla="*/ 4340 w 43733"/>
              <a:gd name="connsiteY0" fmla="*/ 16249 h 44465"/>
              <a:gd name="connsiteX1" fmla="*/ 4113 w 43733"/>
              <a:gd name="connsiteY1" fmla="*/ 14830 h 44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33" h="44465">
                <a:moveTo>
                  <a:pt x="4113" y="14830"/>
                </a:moveTo>
                <a:cubicBezTo>
                  <a:pt x="3842" y="12117"/>
                  <a:pt x="4474" y="9381"/>
                  <a:pt x="5836" y="7367"/>
                </a:cubicBezTo>
                <a:cubicBezTo>
                  <a:pt x="7988" y="4186"/>
                  <a:pt x="11477" y="3477"/>
                  <a:pt x="14218" y="5662"/>
                </a:cubicBezTo>
                <a:cubicBezTo>
                  <a:pt x="15891" y="1369"/>
                  <a:pt x="20127" y="482"/>
                  <a:pt x="22669" y="3892"/>
                </a:cubicBezTo>
                <a:cubicBezTo>
                  <a:pt x="23310" y="2143"/>
                  <a:pt x="24541" y="934"/>
                  <a:pt x="25962" y="660"/>
                </a:cubicBezTo>
                <a:cubicBezTo>
                  <a:pt x="27526" y="358"/>
                  <a:pt x="29088" y="1230"/>
                  <a:pt x="30046" y="2941"/>
                </a:cubicBezTo>
                <a:cubicBezTo>
                  <a:pt x="31428" y="727"/>
                  <a:pt x="33714" y="0"/>
                  <a:pt x="35676" y="1150"/>
                </a:cubicBezTo>
                <a:cubicBezTo>
                  <a:pt x="37171" y="2026"/>
                  <a:pt x="38243" y="3860"/>
                  <a:pt x="38531" y="6036"/>
                </a:cubicBezTo>
                <a:cubicBezTo>
                  <a:pt x="40259" y="6678"/>
                  <a:pt x="41635" y="8458"/>
                  <a:pt x="42195" y="10778"/>
                </a:cubicBezTo>
                <a:cubicBezTo>
                  <a:pt x="42602" y="12462"/>
                  <a:pt x="42544" y="14291"/>
                  <a:pt x="42031" y="15920"/>
                </a:cubicBezTo>
                <a:cubicBezTo>
                  <a:pt x="43292" y="18154"/>
                  <a:pt x="43733" y="21050"/>
                  <a:pt x="43229" y="23782"/>
                </a:cubicBezTo>
                <a:cubicBezTo>
                  <a:pt x="42559" y="27414"/>
                  <a:pt x="40341" y="30134"/>
                  <a:pt x="37617" y="30664"/>
                </a:cubicBezTo>
                <a:cubicBezTo>
                  <a:pt x="37604" y="32931"/>
                  <a:pt x="36871" y="35081"/>
                  <a:pt x="35608" y="36561"/>
                </a:cubicBezTo>
                <a:cubicBezTo>
                  <a:pt x="33689" y="38810"/>
                  <a:pt x="30917" y="39099"/>
                  <a:pt x="28768" y="37275"/>
                </a:cubicBezTo>
                <a:cubicBezTo>
                  <a:pt x="28073" y="40408"/>
                  <a:pt x="26212" y="42803"/>
                  <a:pt x="23880" y="43566"/>
                </a:cubicBezTo>
                <a:cubicBezTo>
                  <a:pt x="21132" y="44465"/>
                  <a:pt x="18264" y="42933"/>
                  <a:pt x="16693" y="39726"/>
                </a:cubicBezTo>
                <a:cubicBezTo>
                  <a:pt x="12985" y="42770"/>
                  <a:pt x="8169" y="41059"/>
                  <a:pt x="6017" y="35932"/>
                </a:cubicBezTo>
                <a:cubicBezTo>
                  <a:pt x="3903" y="36269"/>
                  <a:pt x="1918" y="34484"/>
                  <a:pt x="1323" y="31710"/>
                </a:cubicBezTo>
                <a:cubicBezTo>
                  <a:pt x="892" y="29703"/>
                  <a:pt x="1273" y="27537"/>
                  <a:pt x="2326" y="26011"/>
                </a:cubicBezTo>
                <a:cubicBezTo>
                  <a:pt x="832" y="24814"/>
                  <a:pt x="0" y="22517"/>
                  <a:pt x="208" y="20164"/>
                </a:cubicBezTo>
                <a:cubicBezTo>
                  <a:pt x="452" y="17409"/>
                  <a:pt x="2058" y="15251"/>
                  <a:pt x="4076" y="14967"/>
                </a:cubicBezTo>
                <a:cubicBezTo>
                  <a:pt x="4088" y="14921"/>
                  <a:pt x="4101" y="14876"/>
                  <a:pt x="4113" y="14830"/>
                </a:cubicBezTo>
                <a:close/>
              </a:path>
              <a:path w="43733" h="44465" fill="none" extrusionOk="0">
                <a:moveTo>
                  <a:pt x="4340" y="16249"/>
                </a:moveTo>
                <a:cubicBezTo>
                  <a:pt x="4237" y="15785"/>
                  <a:pt x="4161" y="15311"/>
                  <a:pt x="4113" y="14830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6" name="Rectangle 85"/>
          <p:cNvSpPr/>
          <p:nvPr/>
        </p:nvSpPr>
        <p:spPr bwMode="auto">
          <a:xfrm>
            <a:off x="6156176" y="3226964"/>
            <a:ext cx="864096" cy="477424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600" dirty="0" err="1" smtClean="0">
                <a:latin typeface="Chalkduster"/>
              </a:rPr>
              <a:t>UTA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6156176" y="4074100"/>
            <a:ext cx="864096" cy="477424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600" dirty="0" err="1" smtClean="0">
                <a:latin typeface="Chalkduster"/>
              </a:rPr>
              <a:t>UTB</a:t>
            </a:r>
          </a:p>
        </p:txBody>
      </p:sp>
      <p:sp>
        <p:nvSpPr>
          <p:cNvPr id="96" name="Forme libre 95"/>
          <p:cNvSpPr/>
          <p:nvPr/>
        </p:nvSpPr>
        <p:spPr>
          <a:xfrm rot="9438931" flipH="1">
            <a:off x="4343724" y="2128369"/>
            <a:ext cx="1252324" cy="169823"/>
          </a:xfrm>
          <a:custGeom>
            <a:avLst/>
            <a:gdLst>
              <a:gd name="connsiteX0" fmla="*/ 0 w 1584176"/>
              <a:gd name="connsiteY0" fmla="*/ 792088 h 1584176"/>
              <a:gd name="connsiteX1" fmla="*/ 231998 w 1584176"/>
              <a:gd name="connsiteY1" fmla="*/ 231997 h 1584176"/>
              <a:gd name="connsiteX2" fmla="*/ 792089 w 1584176"/>
              <a:gd name="connsiteY2" fmla="*/ 1 h 1584176"/>
              <a:gd name="connsiteX3" fmla="*/ 1352180 w 1584176"/>
              <a:gd name="connsiteY3" fmla="*/ 231999 h 1584176"/>
              <a:gd name="connsiteX4" fmla="*/ 1584176 w 1584176"/>
              <a:gd name="connsiteY4" fmla="*/ 792090 h 1584176"/>
              <a:gd name="connsiteX5" fmla="*/ 1352179 w 1584176"/>
              <a:gd name="connsiteY5" fmla="*/ 1352181 h 1584176"/>
              <a:gd name="connsiteX6" fmla="*/ 792088 w 1584176"/>
              <a:gd name="connsiteY6" fmla="*/ 1584178 h 1584176"/>
              <a:gd name="connsiteX7" fmla="*/ 231997 w 1584176"/>
              <a:gd name="connsiteY7" fmla="*/ 1352180 h 1584176"/>
              <a:gd name="connsiteX8" fmla="*/ 0 w 1584176"/>
              <a:gd name="connsiteY8" fmla="*/ 792089 h 1584176"/>
              <a:gd name="connsiteX9" fmla="*/ 0 w 1584176"/>
              <a:gd name="connsiteY9" fmla="*/ 792088 h 1584176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9" fmla="*/ 1443619 w 1584177"/>
              <a:gd name="connsiteY9" fmla="*/ 1443621 h 1584178"/>
              <a:gd name="connsiteX0" fmla="*/ 1352179 w 1584177"/>
              <a:gd name="connsiteY0" fmla="*/ 1352181 h 1584178"/>
              <a:gd name="connsiteX1" fmla="*/ 792088 w 1584177"/>
              <a:gd name="connsiteY1" fmla="*/ 1584178 h 1584178"/>
              <a:gd name="connsiteX2" fmla="*/ 231997 w 1584177"/>
              <a:gd name="connsiteY2" fmla="*/ 1352180 h 1584178"/>
              <a:gd name="connsiteX3" fmla="*/ 0 w 1584177"/>
              <a:gd name="connsiteY3" fmla="*/ 792089 h 1584178"/>
              <a:gd name="connsiteX4" fmla="*/ 0 w 1584177"/>
              <a:gd name="connsiteY4" fmla="*/ 792088 h 1584178"/>
              <a:gd name="connsiteX5" fmla="*/ 231998 w 1584177"/>
              <a:gd name="connsiteY5" fmla="*/ 231997 h 1584178"/>
              <a:gd name="connsiteX6" fmla="*/ 792089 w 1584177"/>
              <a:gd name="connsiteY6" fmla="*/ 1 h 1584178"/>
              <a:gd name="connsiteX7" fmla="*/ 1352180 w 1584177"/>
              <a:gd name="connsiteY7" fmla="*/ 231999 h 1584178"/>
              <a:gd name="connsiteX8" fmla="*/ 1584176 w 1584177"/>
              <a:gd name="connsiteY8" fmla="*/ 792090 h 1584178"/>
              <a:gd name="connsiteX0" fmla="*/ 1352179 w 1352180"/>
              <a:gd name="connsiteY0" fmla="*/ 1352181 h 1584178"/>
              <a:gd name="connsiteX1" fmla="*/ 792088 w 1352180"/>
              <a:gd name="connsiteY1" fmla="*/ 1584178 h 1584178"/>
              <a:gd name="connsiteX2" fmla="*/ 231997 w 1352180"/>
              <a:gd name="connsiteY2" fmla="*/ 1352180 h 1584178"/>
              <a:gd name="connsiteX3" fmla="*/ 0 w 1352180"/>
              <a:gd name="connsiteY3" fmla="*/ 792089 h 1584178"/>
              <a:gd name="connsiteX4" fmla="*/ 0 w 1352180"/>
              <a:gd name="connsiteY4" fmla="*/ 792088 h 1584178"/>
              <a:gd name="connsiteX5" fmla="*/ 231998 w 1352180"/>
              <a:gd name="connsiteY5" fmla="*/ 231997 h 1584178"/>
              <a:gd name="connsiteX6" fmla="*/ 792089 w 1352180"/>
              <a:gd name="connsiteY6" fmla="*/ 1 h 1584178"/>
              <a:gd name="connsiteX7" fmla="*/ 1352180 w 1352180"/>
              <a:gd name="connsiteY7" fmla="*/ 231999 h 1584178"/>
              <a:gd name="connsiteX0" fmla="*/ 1352179 w 1352179"/>
              <a:gd name="connsiteY0" fmla="*/ 1352181 h 1584178"/>
              <a:gd name="connsiteX1" fmla="*/ 792088 w 1352179"/>
              <a:gd name="connsiteY1" fmla="*/ 1584178 h 1584178"/>
              <a:gd name="connsiteX2" fmla="*/ 231997 w 1352179"/>
              <a:gd name="connsiteY2" fmla="*/ 1352180 h 1584178"/>
              <a:gd name="connsiteX3" fmla="*/ 0 w 1352179"/>
              <a:gd name="connsiteY3" fmla="*/ 792089 h 1584178"/>
              <a:gd name="connsiteX4" fmla="*/ 0 w 1352179"/>
              <a:gd name="connsiteY4" fmla="*/ 792088 h 1584178"/>
              <a:gd name="connsiteX5" fmla="*/ 231998 w 1352179"/>
              <a:gd name="connsiteY5" fmla="*/ 231997 h 1584178"/>
              <a:gd name="connsiteX6" fmla="*/ 792089 w 1352179"/>
              <a:gd name="connsiteY6" fmla="*/ 1 h 1584178"/>
              <a:gd name="connsiteX0" fmla="*/ 1352179 w 1352179"/>
              <a:gd name="connsiteY0" fmla="*/ 1120184 h 1352181"/>
              <a:gd name="connsiteX1" fmla="*/ 792088 w 1352179"/>
              <a:gd name="connsiteY1" fmla="*/ 1352181 h 1352181"/>
              <a:gd name="connsiteX2" fmla="*/ 231997 w 1352179"/>
              <a:gd name="connsiteY2" fmla="*/ 1120183 h 1352181"/>
              <a:gd name="connsiteX3" fmla="*/ 0 w 1352179"/>
              <a:gd name="connsiteY3" fmla="*/ 560092 h 1352181"/>
              <a:gd name="connsiteX4" fmla="*/ 0 w 1352179"/>
              <a:gd name="connsiteY4" fmla="*/ 560091 h 1352181"/>
              <a:gd name="connsiteX5" fmla="*/ 231998 w 1352179"/>
              <a:gd name="connsiteY5" fmla="*/ 0 h 1352181"/>
              <a:gd name="connsiteX0" fmla="*/ 1352179 w 1352179"/>
              <a:gd name="connsiteY0" fmla="*/ 560093 h 792090"/>
              <a:gd name="connsiteX1" fmla="*/ 792088 w 1352179"/>
              <a:gd name="connsiteY1" fmla="*/ 792090 h 792090"/>
              <a:gd name="connsiteX2" fmla="*/ 231997 w 1352179"/>
              <a:gd name="connsiteY2" fmla="*/ 560092 h 792090"/>
              <a:gd name="connsiteX3" fmla="*/ 0 w 1352179"/>
              <a:gd name="connsiteY3" fmla="*/ 1 h 792090"/>
              <a:gd name="connsiteX4" fmla="*/ 0 w 1352179"/>
              <a:gd name="connsiteY4" fmla="*/ 0 h 792090"/>
              <a:gd name="connsiteX0" fmla="*/ 1352179 w 1352179"/>
              <a:gd name="connsiteY0" fmla="*/ 560092 h 792089"/>
              <a:gd name="connsiteX1" fmla="*/ 792088 w 1352179"/>
              <a:gd name="connsiteY1" fmla="*/ 792089 h 792089"/>
              <a:gd name="connsiteX2" fmla="*/ 231997 w 1352179"/>
              <a:gd name="connsiteY2" fmla="*/ 560091 h 792089"/>
              <a:gd name="connsiteX3" fmla="*/ 0 w 1352179"/>
              <a:gd name="connsiteY3" fmla="*/ 0 h 792089"/>
              <a:gd name="connsiteX0" fmla="*/ 1120182 w 1120182"/>
              <a:gd name="connsiteY0" fmla="*/ 1 h 231998"/>
              <a:gd name="connsiteX1" fmla="*/ 560091 w 1120182"/>
              <a:gd name="connsiteY1" fmla="*/ 231998 h 231998"/>
              <a:gd name="connsiteX2" fmla="*/ 0 w 1120182"/>
              <a:gd name="connsiteY2" fmla="*/ 0 h 23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0182" h="231998">
                <a:moveTo>
                  <a:pt x="1120182" y="1"/>
                </a:moveTo>
                <a:cubicBezTo>
                  <a:pt x="971637" y="148546"/>
                  <a:pt x="770166" y="231998"/>
                  <a:pt x="560091" y="231998"/>
                </a:cubicBezTo>
                <a:cubicBezTo>
                  <a:pt x="350016" y="231998"/>
                  <a:pt x="148545" y="148546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Forme 109"/>
          <p:cNvCxnSpPr>
            <a:stCxn id="86" idx="0"/>
            <a:endCxn id="17" idx="7"/>
          </p:cNvCxnSpPr>
          <p:nvPr/>
        </p:nvCxnSpPr>
        <p:spPr>
          <a:xfrm rot="16200000" flipV="1">
            <a:off x="4829583" y="1468323"/>
            <a:ext cx="154594" cy="3362688"/>
          </a:xfrm>
          <a:prstGeom prst="curvedConnector3">
            <a:avLst>
              <a:gd name="adj1" fmla="val 279043"/>
            </a:avLst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Forme 109"/>
          <p:cNvCxnSpPr>
            <a:stCxn id="87" idx="0"/>
            <a:endCxn id="23" idx="7"/>
          </p:cNvCxnSpPr>
          <p:nvPr/>
        </p:nvCxnSpPr>
        <p:spPr>
          <a:xfrm rot="16200000" flipV="1">
            <a:off x="5236384" y="2722260"/>
            <a:ext cx="204331" cy="2499350"/>
          </a:xfrm>
          <a:prstGeom prst="curvedConnector3">
            <a:avLst>
              <a:gd name="adj1" fmla="val 178090"/>
            </a:avLst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5" name="Groupe 154"/>
          <p:cNvGrpSpPr/>
          <p:nvPr/>
        </p:nvGrpSpPr>
        <p:grpSpPr>
          <a:xfrm>
            <a:off x="7884368" y="2966306"/>
            <a:ext cx="504056" cy="390986"/>
            <a:chOff x="7812360" y="2852936"/>
            <a:chExt cx="504056" cy="432048"/>
          </a:xfrm>
        </p:grpSpPr>
        <p:sp>
          <p:nvSpPr>
            <p:cNvPr id="154" name="ZoneTexte 153"/>
            <p:cNvSpPr txBox="1"/>
            <p:nvPr/>
          </p:nvSpPr>
          <p:spPr>
            <a:xfrm>
              <a:off x="7937786" y="2852936"/>
              <a:ext cx="378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Chalkduster"/>
                </a:rPr>
                <a:t>IB</a:t>
              </a:r>
              <a:endParaRPr lang="fr-FR" sz="1600" dirty="0">
                <a:latin typeface="Chalkduster"/>
              </a:endParaRPr>
            </a:p>
          </p:txBody>
        </p:sp>
        <p:grpSp>
          <p:nvGrpSpPr>
            <p:cNvPr id="153" name="Groupe 152"/>
            <p:cNvGrpSpPr/>
            <p:nvPr/>
          </p:nvGrpSpPr>
          <p:grpSpPr>
            <a:xfrm>
              <a:off x="7812360" y="3068960"/>
              <a:ext cx="504056" cy="216024"/>
              <a:chOff x="7668344" y="3068960"/>
              <a:chExt cx="720080" cy="288032"/>
            </a:xfrm>
          </p:grpSpPr>
          <p:sp>
            <p:nvSpPr>
              <p:cNvPr id="147" name="Organigramme : Connecteur 146"/>
              <p:cNvSpPr/>
              <p:nvPr/>
            </p:nvSpPr>
            <p:spPr>
              <a:xfrm>
                <a:off x="7668344" y="3068960"/>
                <a:ext cx="288032" cy="288032"/>
              </a:xfrm>
              <a:prstGeom prst="flowChartConnector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8" name="Connecteur droit 147"/>
              <p:cNvCxnSpPr>
                <a:stCxn id="147" idx="6"/>
              </p:cNvCxnSpPr>
              <p:nvPr/>
            </p:nvCxnSpPr>
            <p:spPr bwMode="auto">
              <a:xfrm>
                <a:off x="7956376" y="3212976"/>
                <a:ext cx="43204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6" name="Groupe 155"/>
          <p:cNvGrpSpPr/>
          <p:nvPr/>
        </p:nvGrpSpPr>
        <p:grpSpPr>
          <a:xfrm>
            <a:off x="7884368" y="3422457"/>
            <a:ext cx="515276" cy="390986"/>
            <a:chOff x="7812360" y="2852936"/>
            <a:chExt cx="515276" cy="432048"/>
          </a:xfrm>
        </p:grpSpPr>
        <p:sp>
          <p:nvSpPr>
            <p:cNvPr id="157" name="ZoneTexte 156"/>
            <p:cNvSpPr txBox="1"/>
            <p:nvPr/>
          </p:nvSpPr>
          <p:spPr>
            <a:xfrm>
              <a:off x="7937786" y="285293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Chalkduster"/>
                </a:rPr>
                <a:t>IC</a:t>
              </a:r>
              <a:endParaRPr lang="fr-FR" sz="1600" dirty="0">
                <a:latin typeface="Chalkduster"/>
              </a:endParaRPr>
            </a:p>
          </p:txBody>
        </p:sp>
        <p:grpSp>
          <p:nvGrpSpPr>
            <p:cNvPr id="158" name="Groupe 157"/>
            <p:cNvGrpSpPr/>
            <p:nvPr/>
          </p:nvGrpSpPr>
          <p:grpSpPr>
            <a:xfrm>
              <a:off x="7812360" y="3068960"/>
              <a:ext cx="504056" cy="216024"/>
              <a:chOff x="7668344" y="3068960"/>
              <a:chExt cx="720080" cy="288032"/>
            </a:xfrm>
          </p:grpSpPr>
          <p:sp>
            <p:nvSpPr>
              <p:cNvPr id="159" name="Organigramme : Connecteur 158"/>
              <p:cNvSpPr/>
              <p:nvPr/>
            </p:nvSpPr>
            <p:spPr>
              <a:xfrm>
                <a:off x="7668344" y="3068960"/>
                <a:ext cx="288032" cy="288032"/>
              </a:xfrm>
              <a:prstGeom prst="flowChartConnector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60" name="Connecteur droit 159"/>
              <p:cNvCxnSpPr>
                <a:stCxn id="159" idx="6"/>
              </p:cNvCxnSpPr>
              <p:nvPr/>
            </p:nvCxnSpPr>
            <p:spPr bwMode="auto">
              <a:xfrm>
                <a:off x="7956376" y="3212976"/>
                <a:ext cx="43204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Groupe 160"/>
          <p:cNvGrpSpPr/>
          <p:nvPr/>
        </p:nvGrpSpPr>
        <p:grpSpPr>
          <a:xfrm>
            <a:off x="7884368" y="4008936"/>
            <a:ext cx="504056" cy="390986"/>
            <a:chOff x="7812360" y="2852936"/>
            <a:chExt cx="504056" cy="432048"/>
          </a:xfrm>
        </p:grpSpPr>
        <p:sp>
          <p:nvSpPr>
            <p:cNvPr id="162" name="ZoneTexte 161"/>
            <p:cNvSpPr txBox="1"/>
            <p:nvPr/>
          </p:nvSpPr>
          <p:spPr>
            <a:xfrm>
              <a:off x="7937786" y="2852936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Chalkduster"/>
                </a:rPr>
                <a:t>IF</a:t>
              </a:r>
              <a:endParaRPr lang="fr-FR" sz="1600" dirty="0">
                <a:latin typeface="Chalkduster"/>
              </a:endParaRPr>
            </a:p>
          </p:txBody>
        </p:sp>
        <p:grpSp>
          <p:nvGrpSpPr>
            <p:cNvPr id="163" name="Groupe 162"/>
            <p:cNvGrpSpPr/>
            <p:nvPr/>
          </p:nvGrpSpPr>
          <p:grpSpPr>
            <a:xfrm>
              <a:off x="7812360" y="3068960"/>
              <a:ext cx="504056" cy="216024"/>
              <a:chOff x="7668344" y="3068960"/>
              <a:chExt cx="720080" cy="288032"/>
            </a:xfrm>
          </p:grpSpPr>
          <p:sp>
            <p:nvSpPr>
              <p:cNvPr id="164" name="Organigramme : Connecteur 163"/>
              <p:cNvSpPr/>
              <p:nvPr/>
            </p:nvSpPr>
            <p:spPr>
              <a:xfrm>
                <a:off x="7668344" y="3068960"/>
                <a:ext cx="288032" cy="288032"/>
              </a:xfrm>
              <a:prstGeom prst="flowChartConnector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65" name="Connecteur droit 164"/>
              <p:cNvCxnSpPr>
                <a:stCxn id="164" idx="6"/>
              </p:cNvCxnSpPr>
              <p:nvPr/>
            </p:nvCxnSpPr>
            <p:spPr bwMode="auto">
              <a:xfrm>
                <a:off x="7956376" y="3212976"/>
                <a:ext cx="43204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7" name="Connecteur droit avec flèche 166"/>
          <p:cNvCxnSpPr>
            <a:stCxn id="86" idx="3"/>
            <a:endCxn id="147" idx="2"/>
          </p:cNvCxnSpPr>
          <p:nvPr/>
        </p:nvCxnSpPr>
        <p:spPr>
          <a:xfrm flipV="1">
            <a:off x="7020272" y="3259546"/>
            <a:ext cx="864096" cy="206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/>
          <p:cNvCxnSpPr>
            <a:stCxn id="86" idx="3"/>
            <a:endCxn id="159" idx="2"/>
          </p:cNvCxnSpPr>
          <p:nvPr/>
        </p:nvCxnSpPr>
        <p:spPr>
          <a:xfrm>
            <a:off x="7020272" y="3465676"/>
            <a:ext cx="864096" cy="250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avec flèche 171"/>
          <p:cNvCxnSpPr>
            <a:stCxn id="87" idx="3"/>
            <a:endCxn id="164" idx="2"/>
          </p:cNvCxnSpPr>
          <p:nvPr/>
        </p:nvCxnSpPr>
        <p:spPr>
          <a:xfrm flipV="1">
            <a:off x="7020272" y="4302176"/>
            <a:ext cx="864096" cy="10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e 178"/>
          <p:cNvGrpSpPr/>
          <p:nvPr/>
        </p:nvGrpSpPr>
        <p:grpSpPr>
          <a:xfrm>
            <a:off x="6444208" y="4856073"/>
            <a:ext cx="288032" cy="65164"/>
            <a:chOff x="6300192" y="4797152"/>
            <a:chExt cx="576064" cy="144016"/>
          </a:xfrm>
        </p:grpSpPr>
        <p:sp>
          <p:nvSpPr>
            <p:cNvPr id="176" name="Ellipse 175"/>
            <p:cNvSpPr/>
            <p:nvPr/>
          </p:nvSpPr>
          <p:spPr>
            <a:xfrm>
              <a:off x="6300192" y="4797152"/>
              <a:ext cx="144016" cy="144016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sz="1600" dirty="0" err="1" smtClean="0">
                <a:latin typeface="Chalkduster"/>
              </a:endParaRPr>
            </a:p>
          </p:txBody>
        </p:sp>
        <p:sp>
          <p:nvSpPr>
            <p:cNvPr id="177" name="Ellipse 176"/>
            <p:cNvSpPr/>
            <p:nvPr/>
          </p:nvSpPr>
          <p:spPr>
            <a:xfrm>
              <a:off x="6516216" y="4797152"/>
              <a:ext cx="144016" cy="144016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sz="1600" dirty="0" err="1" smtClean="0">
                <a:latin typeface="Chalkduster"/>
              </a:endParaRPr>
            </a:p>
          </p:txBody>
        </p:sp>
        <p:sp>
          <p:nvSpPr>
            <p:cNvPr id="178" name="Ellipse 177"/>
            <p:cNvSpPr/>
            <p:nvPr/>
          </p:nvSpPr>
          <p:spPr>
            <a:xfrm>
              <a:off x="6732240" y="4797152"/>
              <a:ext cx="144016" cy="144016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sz="1600" dirty="0" err="1" smtClean="0">
                <a:latin typeface="Chalkduster"/>
              </a:endParaRPr>
            </a:p>
          </p:txBody>
        </p:sp>
      </p:grpSp>
      <p:grpSp>
        <p:nvGrpSpPr>
          <p:cNvPr id="196" name="Groupe 195"/>
          <p:cNvGrpSpPr/>
          <p:nvPr/>
        </p:nvGrpSpPr>
        <p:grpSpPr>
          <a:xfrm>
            <a:off x="4083484" y="3943772"/>
            <a:ext cx="978170" cy="767743"/>
            <a:chOff x="4083484" y="4149080"/>
            <a:chExt cx="978170" cy="848372"/>
          </a:xfrm>
        </p:grpSpPr>
        <p:cxnSp>
          <p:nvCxnSpPr>
            <p:cNvPr id="41" name="Connecteur droit 40"/>
            <p:cNvCxnSpPr>
              <a:endCxn id="180" idx="3"/>
            </p:cNvCxnSpPr>
            <p:nvPr/>
          </p:nvCxnSpPr>
          <p:spPr bwMode="auto">
            <a:xfrm flipV="1">
              <a:off x="4083484" y="4333468"/>
              <a:ext cx="806075" cy="66398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rganigramme : Connecteur 179"/>
            <p:cNvSpPr/>
            <p:nvPr/>
          </p:nvSpPr>
          <p:spPr>
            <a:xfrm>
              <a:off x="4860032" y="4149080"/>
              <a:ext cx="201622" cy="216024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5" name="Groupe 194"/>
          <p:cNvGrpSpPr/>
          <p:nvPr/>
        </p:nvGrpSpPr>
        <p:grpSpPr>
          <a:xfrm>
            <a:off x="3003364" y="4660580"/>
            <a:ext cx="978170" cy="767743"/>
            <a:chOff x="3003364" y="4941168"/>
            <a:chExt cx="978170" cy="848372"/>
          </a:xfrm>
        </p:grpSpPr>
        <p:cxnSp>
          <p:nvCxnSpPr>
            <p:cNvPr id="67" name="Connecteur droit 66"/>
            <p:cNvCxnSpPr>
              <a:endCxn id="182" idx="3"/>
            </p:cNvCxnSpPr>
            <p:nvPr/>
          </p:nvCxnSpPr>
          <p:spPr bwMode="auto">
            <a:xfrm flipV="1">
              <a:off x="3003364" y="5125556"/>
              <a:ext cx="806075" cy="66398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rganigramme : Connecteur 181"/>
            <p:cNvSpPr/>
            <p:nvPr/>
          </p:nvSpPr>
          <p:spPr>
            <a:xfrm>
              <a:off x="3779912" y="4941168"/>
              <a:ext cx="201622" cy="216024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7" name="Groupe 196"/>
          <p:cNvGrpSpPr/>
          <p:nvPr/>
        </p:nvGrpSpPr>
        <p:grpSpPr>
          <a:xfrm>
            <a:off x="3219388" y="3357292"/>
            <a:ext cx="834154" cy="586481"/>
            <a:chOff x="3219388" y="3501008"/>
            <a:chExt cx="834154" cy="648074"/>
          </a:xfrm>
        </p:grpSpPr>
        <p:cxnSp>
          <p:nvCxnSpPr>
            <p:cNvPr id="29" name="Connecteur droit 28"/>
            <p:cNvCxnSpPr>
              <a:endCxn id="185" idx="3"/>
            </p:cNvCxnSpPr>
            <p:nvPr/>
          </p:nvCxnSpPr>
          <p:spPr bwMode="auto">
            <a:xfrm flipV="1">
              <a:off x="3219388" y="3685396"/>
              <a:ext cx="662059" cy="46368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rganigramme : Connecteur 184"/>
            <p:cNvSpPr/>
            <p:nvPr/>
          </p:nvSpPr>
          <p:spPr>
            <a:xfrm>
              <a:off x="3851920" y="3501008"/>
              <a:ext cx="201622" cy="216024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8" name="Groupe 197"/>
          <p:cNvGrpSpPr/>
          <p:nvPr/>
        </p:nvGrpSpPr>
        <p:grpSpPr>
          <a:xfrm>
            <a:off x="2051720" y="3161799"/>
            <a:ext cx="953300" cy="767740"/>
            <a:chOff x="2051720" y="3284984"/>
            <a:chExt cx="953300" cy="848369"/>
          </a:xfrm>
        </p:grpSpPr>
        <p:cxnSp>
          <p:nvCxnSpPr>
            <p:cNvPr id="21" name="Connecteur droit 20"/>
            <p:cNvCxnSpPr>
              <a:stCxn id="187" idx="5"/>
            </p:cNvCxnSpPr>
            <p:nvPr/>
          </p:nvCxnSpPr>
          <p:spPr bwMode="auto">
            <a:xfrm>
              <a:off x="2223815" y="3469372"/>
              <a:ext cx="781205" cy="66398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rganigramme : Connecteur 186"/>
            <p:cNvSpPr/>
            <p:nvPr/>
          </p:nvSpPr>
          <p:spPr>
            <a:xfrm>
              <a:off x="2051720" y="3284984"/>
              <a:ext cx="201622" cy="216024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9" name="Groupe 198"/>
          <p:cNvGrpSpPr/>
          <p:nvPr/>
        </p:nvGrpSpPr>
        <p:grpSpPr>
          <a:xfrm>
            <a:off x="1115616" y="3943772"/>
            <a:ext cx="989810" cy="832902"/>
            <a:chOff x="1115616" y="4149080"/>
            <a:chExt cx="989810" cy="920375"/>
          </a:xfrm>
        </p:grpSpPr>
        <p:cxnSp>
          <p:nvCxnSpPr>
            <p:cNvPr id="33" name="Connecteur droit 32"/>
            <p:cNvCxnSpPr>
              <a:stCxn id="190" idx="5"/>
            </p:cNvCxnSpPr>
            <p:nvPr/>
          </p:nvCxnSpPr>
          <p:spPr bwMode="auto">
            <a:xfrm>
              <a:off x="1287711" y="4333468"/>
              <a:ext cx="817715" cy="73598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rganigramme : Connecteur 189"/>
            <p:cNvSpPr/>
            <p:nvPr/>
          </p:nvSpPr>
          <p:spPr>
            <a:xfrm>
              <a:off x="1115616" y="4149080"/>
              <a:ext cx="201622" cy="216024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0" name="Groupe 199"/>
          <p:cNvGrpSpPr/>
          <p:nvPr/>
        </p:nvGrpSpPr>
        <p:grpSpPr>
          <a:xfrm>
            <a:off x="2247785" y="4074100"/>
            <a:ext cx="941661" cy="702575"/>
            <a:chOff x="2247785" y="4293096"/>
            <a:chExt cx="941661" cy="776360"/>
          </a:xfrm>
        </p:grpSpPr>
        <p:cxnSp>
          <p:nvCxnSpPr>
            <p:cNvPr id="37" name="Connecteur droit 36"/>
            <p:cNvCxnSpPr>
              <a:endCxn id="193" idx="3"/>
            </p:cNvCxnSpPr>
            <p:nvPr/>
          </p:nvCxnSpPr>
          <p:spPr bwMode="auto">
            <a:xfrm flipV="1">
              <a:off x="2247785" y="4477484"/>
              <a:ext cx="769566" cy="59197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rganigramme : Connecteur 192"/>
            <p:cNvSpPr/>
            <p:nvPr/>
          </p:nvSpPr>
          <p:spPr>
            <a:xfrm>
              <a:off x="2987824" y="4293096"/>
              <a:ext cx="201622" cy="216024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4" name="Rectangle 213"/>
          <p:cNvSpPr/>
          <p:nvPr/>
        </p:nvSpPr>
        <p:spPr>
          <a:xfrm>
            <a:off x="1115616" y="6300028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http://blog.thecodewhisperer.com/permalink/integrated-tests-are-a-scam</a:t>
            </a:r>
            <a:endParaRPr lang="fr-FR" dirty="0"/>
          </a:p>
        </p:txBody>
      </p:sp>
      <p:pic>
        <p:nvPicPr>
          <p:cNvPr id="215" name="Picture 3" descr="E:\MCS\Perso\Agile\2013 Slides\Pres BDD  TDD\Jb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9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Bank-</a:t>
            </a:r>
            <a:r>
              <a:rPr lang="fr-FR" dirty="0" err="1" smtClean="0"/>
              <a:t>account</a:t>
            </a:r>
            <a:r>
              <a:rPr lang="fr-FR" dirty="0" smtClean="0"/>
              <a:t> kata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762872" cy="443484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/>
              <a:t>Objective:</a:t>
            </a:r>
            <a:endParaRPr lang="en-GB" sz="1400" dirty="0" smtClean="0"/>
          </a:p>
          <a:p>
            <a:pPr lvl="0">
              <a:buNone/>
            </a:pPr>
            <a:r>
              <a:rPr lang="en-US" sz="1400" dirty="0" smtClean="0"/>
              <a:t>Learn and practice the double loop of TDD</a:t>
            </a:r>
            <a:endParaRPr lang="en-GB" sz="1400" dirty="0" smtClean="0"/>
          </a:p>
          <a:p>
            <a:pPr lvl="0">
              <a:buNone/>
            </a:pPr>
            <a:r>
              <a:rPr lang="en-US" sz="1400" dirty="0" smtClean="0"/>
              <a:t>Test application from outside, according to side effect</a:t>
            </a:r>
            <a:endParaRPr lang="en-GB" sz="1400" dirty="0" smtClean="0"/>
          </a:p>
          <a:p>
            <a:pPr>
              <a:buNone/>
            </a:pPr>
            <a:r>
              <a:rPr lang="en-US" sz="1400" dirty="0" smtClean="0"/>
              <a:t> </a:t>
            </a:r>
            <a:endParaRPr lang="en-GB" sz="1400" dirty="0" smtClean="0"/>
          </a:p>
          <a:p>
            <a:pPr>
              <a:buNone/>
            </a:pPr>
            <a:r>
              <a:rPr lang="en-US" sz="1400" b="1" dirty="0" smtClean="0"/>
              <a:t>Problem description:  Bank </a:t>
            </a:r>
            <a:r>
              <a:rPr lang="en-US" sz="1400" b="1" dirty="0" err="1" smtClean="0"/>
              <a:t>kata</a:t>
            </a:r>
            <a:endParaRPr lang="en-GB" sz="1400" dirty="0" smtClean="0"/>
          </a:p>
          <a:p>
            <a:pPr>
              <a:buNone/>
            </a:pPr>
            <a:r>
              <a:rPr lang="en-US" sz="1400" b="1" dirty="0" smtClean="0"/>
              <a:t> </a:t>
            </a:r>
          </a:p>
          <a:p>
            <a:pPr>
              <a:buNone/>
            </a:pPr>
            <a:r>
              <a:rPr lang="en-US" sz="1400" dirty="0" smtClean="0"/>
              <a:t>Create a simple bank application with the following features:</a:t>
            </a:r>
            <a:endParaRPr lang="en-GB" sz="1400" dirty="0" smtClean="0"/>
          </a:p>
          <a:p>
            <a:pPr lvl="1">
              <a:buNone/>
            </a:pPr>
            <a:r>
              <a:rPr lang="en-US" sz="1200" dirty="0" smtClean="0"/>
              <a:t>- Deposit into Account</a:t>
            </a:r>
            <a:endParaRPr lang="en-GB" sz="1200" dirty="0" smtClean="0"/>
          </a:p>
          <a:p>
            <a:pPr lvl="1">
              <a:buNone/>
            </a:pPr>
            <a:r>
              <a:rPr lang="en-US" sz="1200" dirty="0" smtClean="0"/>
              <a:t>- Withdraw from an Account</a:t>
            </a:r>
            <a:endParaRPr lang="en-GB" sz="1200" dirty="0" smtClean="0"/>
          </a:p>
          <a:p>
            <a:pPr lvl="1">
              <a:buNone/>
            </a:pPr>
            <a:r>
              <a:rPr lang="en-US" sz="1200" dirty="0" smtClean="0"/>
              <a:t>- Print a bank statement to the console.</a:t>
            </a:r>
            <a:endParaRPr lang="en-GB" sz="1200" dirty="0" smtClean="0"/>
          </a:p>
          <a:p>
            <a:pPr>
              <a:buNone/>
            </a:pPr>
            <a:r>
              <a:rPr lang="en-US" sz="1400" dirty="0" smtClean="0"/>
              <a:t> </a:t>
            </a:r>
            <a:endParaRPr lang="en-GB" sz="1400" dirty="0" smtClean="0"/>
          </a:p>
          <a:p>
            <a:pPr>
              <a:buNone/>
            </a:pPr>
            <a:r>
              <a:rPr lang="en-US" sz="1400" b="1" dirty="0" smtClean="0"/>
              <a:t>Acceptance criteria</a:t>
            </a:r>
          </a:p>
          <a:p>
            <a:pPr>
              <a:buNone/>
            </a:pPr>
            <a:r>
              <a:rPr lang="en-US" sz="1400" dirty="0" smtClean="0"/>
              <a:t>Statement should have the following the format:</a:t>
            </a:r>
            <a:endParaRPr lang="en-GB" sz="1400" dirty="0" smtClean="0"/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	DATE       | AMOUNT  | BALANCE</a:t>
            </a:r>
            <a:endParaRPr lang="en-GB" sz="14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	10/04/2014 | 500.00  | 1400.00</a:t>
            </a:r>
            <a:endParaRPr lang="en-GB" sz="14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	02/04/2014 | -100.00 | 900.00</a:t>
            </a:r>
            <a:endParaRPr lang="en-GB" sz="14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	01/04/2014 | 1000.00 | 1000.00</a:t>
            </a:r>
            <a:endParaRPr lang="en-GB" sz="1400" dirty="0" smtClean="0">
              <a:latin typeface="Courier New"/>
              <a:cs typeface="Courier New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5076056" y="3212976"/>
            <a:ext cx="3816424" cy="172819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solidFill>
                  <a:prstClr val="black"/>
                </a:solidFill>
                <a:latin typeface="Courier New"/>
                <a:cs typeface="Courier New"/>
              </a:rPr>
              <a:t>AccountService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cs typeface="Courier New"/>
              </a:rPr>
              <a:t> {</a:t>
            </a: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endParaRPr lang="en-US" sz="1200" dirty="0" smtClean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cs typeface="Courier New"/>
              </a:rPr>
              <a:t>	public void deposit(</a:t>
            </a:r>
            <a:r>
              <a:rPr lang="en-US" sz="1200" dirty="0" err="1" smtClean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cs typeface="Courier New"/>
              </a:rPr>
              <a:t> amount);</a:t>
            </a: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endParaRPr lang="en-US" sz="1200" dirty="0" smtClean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cs typeface="Courier New"/>
              </a:rPr>
              <a:t>	public void withdraw(</a:t>
            </a:r>
            <a:r>
              <a:rPr lang="en-US" sz="1200" dirty="0" err="1" smtClean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cs typeface="Courier New"/>
              </a:rPr>
              <a:t> amount);</a:t>
            </a: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endParaRPr lang="en-US" sz="1200" dirty="0" smtClean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cs typeface="Courier New"/>
              </a:rPr>
              <a:t>	public void </a:t>
            </a:r>
            <a:r>
              <a:rPr lang="en-US" sz="1200" dirty="0" err="1" smtClean="0">
                <a:solidFill>
                  <a:prstClr val="black"/>
                </a:solidFill>
                <a:latin typeface="Courier New"/>
                <a:cs typeface="Courier New"/>
              </a:rPr>
              <a:t>printStatement</a:t>
            </a:r>
            <a:r>
              <a:rPr lang="en-US" sz="1200" dirty="0" smtClean="0">
                <a:solidFill>
                  <a:prstClr val="black"/>
                </a:solidFill>
                <a:latin typeface="Courier New"/>
                <a:cs typeface="Courier New"/>
              </a:rPr>
              <a:t>();</a:t>
            </a: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endParaRPr lang="en-US" sz="1200" dirty="0" smtClean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130427" y="4412729"/>
            <a:ext cx="366712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936104"/>
          </a:xfrm>
        </p:spPr>
        <p:txBody>
          <a:bodyPr>
            <a:normAutofit/>
          </a:bodyPr>
          <a:lstStyle/>
          <a:p>
            <a:r>
              <a:rPr lang="fr-FR" dirty="0" err="1" smtClean="0"/>
              <a:t>Specifications</a:t>
            </a:r>
            <a:r>
              <a:rPr lang="fr-FR" dirty="0" smtClean="0"/>
              <a:t> by </a:t>
            </a:r>
            <a:r>
              <a:rPr lang="fr-FR" dirty="0" err="1" smtClean="0"/>
              <a:t>example</a:t>
            </a:r>
            <a:endParaRPr lang="fr-FR" dirty="0" smtClean="0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457200" y="1237130"/>
            <a:ext cx="8229600" cy="4889034"/>
          </a:xfrm>
        </p:spPr>
        <p:txBody>
          <a:bodyPr/>
          <a:lstStyle/>
          <a:p>
            <a:pPr algn="ctr">
              <a:buNone/>
            </a:pPr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Le processus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122" name="Picture 2" descr="E:\MCS\Perso\Agile\2015\SBE\images\P1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115616" y="2060848"/>
            <a:ext cx="2162175" cy="1362075"/>
          </a:xfrm>
          <a:prstGeom prst="rect">
            <a:avLst/>
          </a:prstGeom>
          <a:noFill/>
        </p:spPr>
      </p:pic>
      <p:pic>
        <p:nvPicPr>
          <p:cNvPr id="5123" name="Picture 3" descr="E:\MCS\Perso\Agile\2015\SBE\images\P2.png"/>
          <p:cNvPicPr>
            <a:picLocks noChangeAspect="1" noChangeArrowheads="1"/>
          </p:cNvPicPr>
          <p:nvPr/>
        </p:nvPicPr>
        <p:blipFill>
          <a:blip r:embed="rId4" cstate="screen"/>
          <a:srcRect b="7966"/>
          <a:stretch>
            <a:fillRect/>
          </a:stretch>
        </p:blipFill>
        <p:spPr bwMode="auto">
          <a:xfrm>
            <a:off x="2843808" y="2060848"/>
            <a:ext cx="5038725" cy="1008112"/>
          </a:xfrm>
          <a:prstGeom prst="rect">
            <a:avLst/>
          </a:prstGeom>
          <a:noFill/>
        </p:spPr>
      </p:pic>
      <p:pic>
        <p:nvPicPr>
          <p:cNvPr id="5125" name="Picture 5" descr="E:\MCS\Perso\Agile\2015\SBE\images\P3.pn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3779912" y="2636912"/>
            <a:ext cx="3943350" cy="1971675"/>
          </a:xfrm>
          <a:prstGeom prst="rect">
            <a:avLst/>
          </a:prstGeom>
          <a:noFill/>
        </p:spPr>
      </p:pic>
      <p:pic>
        <p:nvPicPr>
          <p:cNvPr id="5126" name="Picture 6" descr="E:\MCS\Perso\Agile\2015\SBE\images\P4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971600" y="3284984"/>
            <a:ext cx="2952750" cy="1438275"/>
          </a:xfrm>
          <a:prstGeom prst="rect">
            <a:avLst/>
          </a:prstGeom>
          <a:noFill/>
        </p:spPr>
      </p:pic>
      <p:pic>
        <p:nvPicPr>
          <p:cNvPr id="5127" name="Picture 7" descr="E:\MCS\Perso\Agile\2015\SBE\images\P5.pn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896417" y="4266173"/>
            <a:ext cx="3943350" cy="1876425"/>
          </a:xfrm>
          <a:prstGeom prst="rect">
            <a:avLst/>
          </a:prstGeom>
          <a:noFill/>
        </p:spPr>
      </p:pic>
      <p:sp>
        <p:nvSpPr>
          <p:cNvPr id="11" name="Espace réservé du numéro de diapositive 34"/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F683B27-CD1C-4AEC-8DD7-215878B1FA40}" type="slidenum">
              <a:rPr lang="fr-FR" smtClean="0"/>
              <a:pPr/>
              <a:t>25</a:t>
            </a:fld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6545942" y="4397828"/>
            <a:ext cx="720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1857827" y="5762171"/>
            <a:ext cx="720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55576" y="3645024"/>
            <a:ext cx="1526400" cy="9360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fr" dirty="0">
                <a:latin typeface="Chalkduster"/>
              </a:rPr>
              <a:t>Clarifier le besoin</a:t>
            </a:r>
          </a:p>
        </p:txBody>
      </p:sp>
      <p:sp>
        <p:nvSpPr>
          <p:cNvPr id="397" name="Shape 39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8280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F79229"/>
              </a:buClr>
              <a:buSzPct val="25000"/>
            </a:pPr>
            <a:r>
              <a:rPr lang="fr-FR" dirty="0" err="1" smtClean="0"/>
              <a:t>Specifications</a:t>
            </a:r>
            <a:r>
              <a:rPr lang="fr-FR" dirty="0" smtClean="0"/>
              <a:t> by </a:t>
            </a:r>
            <a:r>
              <a:rPr lang="fr-FR" dirty="0" err="1" smtClean="0"/>
              <a:t>example</a:t>
            </a:r>
            <a:endParaRPr lang="fr" dirty="0"/>
          </a:p>
        </p:txBody>
      </p:sp>
      <p:sp>
        <p:nvSpPr>
          <p:cNvPr id="50" name="Espace réservé du contenu 49"/>
          <p:cNvSpPr>
            <a:spLocks noGrp="1"/>
          </p:cNvSpPr>
          <p:nvPr>
            <p:ph idx="1"/>
          </p:nvPr>
        </p:nvSpPr>
        <p:spPr>
          <a:xfrm>
            <a:off x="457200" y="869576"/>
            <a:ext cx="8229600" cy="5256587"/>
          </a:xfrm>
        </p:spPr>
        <p:txBody>
          <a:bodyPr/>
          <a:lstStyle/>
          <a:p>
            <a:pPr algn="ctr">
              <a:buNone/>
            </a:pPr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Pourquoi travailler avec des exemples ?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Espace réservé du numéro de diapositive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3B27-CD1C-4AEC-8DD7-215878B1FA40}" type="slidenum">
              <a:rPr lang="fr-FR" smtClean="0"/>
              <a:pPr/>
              <a:t>26</a:t>
            </a:fld>
            <a:endParaRPr lang="fr-FR" dirty="0"/>
          </a:p>
        </p:txBody>
      </p:sp>
      <p:grpSp>
        <p:nvGrpSpPr>
          <p:cNvPr id="2" name="Shape 398"/>
          <p:cNvGrpSpPr/>
          <p:nvPr/>
        </p:nvGrpSpPr>
        <p:grpSpPr>
          <a:xfrm>
            <a:off x="3357393" y="5222498"/>
            <a:ext cx="1920285" cy="1337352"/>
            <a:chOff x="1312424062" y="0"/>
            <a:chExt cx="835059584" cy="2147483646"/>
          </a:xfrm>
        </p:grpSpPr>
        <p:sp>
          <p:nvSpPr>
            <p:cNvPr id="401" name="Shape 401"/>
            <p:cNvSpPr/>
            <p:nvPr/>
          </p:nvSpPr>
          <p:spPr>
            <a:xfrm>
              <a:off x="1431436585" y="439699000"/>
              <a:ext cx="716047061" cy="1707784646"/>
            </a:xfrm>
            <a:prstGeom prst="verticalScroll">
              <a:avLst>
                <a:gd name="adj" fmla="val 12500"/>
              </a:avLst>
            </a:prstGeom>
            <a:solidFill>
              <a:srgbClr val="FFFF99"/>
            </a:solidFill>
            <a:ln w="25400" cap="rnd">
              <a:solidFill>
                <a:srgbClr val="B66D3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buSzPct val="25000"/>
                <a:buFont typeface="Calibri"/>
                <a:buNone/>
              </a:pPr>
              <a:r>
                <a:rPr lang="fr" sz="18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Test</a:t>
              </a:r>
              <a:br>
                <a:rPr lang="fr" sz="18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fr" sz="18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Acceptation métier</a:t>
              </a:r>
              <a:endParaRPr lang="fr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1372259288" y="221063272"/>
              <a:ext cx="715389624" cy="1705354170"/>
            </a:xfrm>
            <a:prstGeom prst="verticalScroll">
              <a:avLst>
                <a:gd name="adj" fmla="val 12500"/>
              </a:avLst>
            </a:prstGeom>
            <a:solidFill>
              <a:srgbClr val="FFFF99"/>
            </a:solidFill>
            <a:ln w="25400" cap="rnd">
              <a:solidFill>
                <a:srgbClr val="B66D3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buSzPct val="25000"/>
                <a:buFont typeface="Calibri"/>
                <a:buNone/>
              </a:pPr>
              <a:r>
                <a:rPr lang="fr" sz="18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Test</a:t>
              </a:r>
              <a:br>
                <a:rPr lang="fr" sz="18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fr" sz="18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Acceptation métier</a:t>
              </a:r>
              <a:endParaRPr lang="fr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1312424062" y="0"/>
              <a:ext cx="716047347" cy="1707782881"/>
            </a:xfrm>
            <a:prstGeom prst="verticalScroll">
              <a:avLst>
                <a:gd name="adj" fmla="val 12500"/>
              </a:avLst>
            </a:prstGeom>
            <a:solidFill>
              <a:srgbClr val="FFFF99"/>
            </a:solidFill>
            <a:ln w="25400" cap="rnd">
              <a:solidFill>
                <a:srgbClr val="B66D3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buSzPct val="25000"/>
                <a:buFont typeface="Calibri"/>
                <a:buNone/>
              </a:pPr>
              <a:r>
                <a:rPr lang="fr" sz="18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Exemples</a:t>
              </a:r>
            </a:p>
            <a:p>
              <a:pPr marL="0" marR="0" lvl="0" indent="0" algn="ctr" rtl="0">
                <a:buSzPct val="25000"/>
                <a:buFont typeface="Calibri"/>
                <a:buNone/>
              </a:pPr>
              <a:r>
                <a:rPr lang="fr" sz="18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métier</a:t>
              </a:r>
              <a:endParaRPr lang="fr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6" name="Shape 406"/>
          <p:cNvSpPr/>
          <p:nvPr/>
        </p:nvSpPr>
        <p:spPr>
          <a:xfrm>
            <a:off x="866087" y="3238909"/>
            <a:ext cx="412802" cy="343332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1346933" y="3101273"/>
            <a:ext cx="411290" cy="343333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1758222" y="3170847"/>
            <a:ext cx="411290" cy="341820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3129692" y="3306970"/>
            <a:ext cx="411290" cy="343333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2786446" y="3170847"/>
            <a:ext cx="412802" cy="341820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3540981" y="3101273"/>
            <a:ext cx="412801" cy="343333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4982006" y="3231196"/>
            <a:ext cx="411290" cy="341820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4638761" y="3093561"/>
            <a:ext cx="411290" cy="343332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5393296" y="3093561"/>
            <a:ext cx="411290" cy="343332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6655571" y="3101273"/>
            <a:ext cx="411290" cy="343333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7134904" y="3170847"/>
            <a:ext cx="411290" cy="341820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7519299" y="3101273"/>
            <a:ext cx="411290" cy="343333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25400" cap="rnd">
            <a:solidFill>
              <a:srgbClr val="B66D3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8" name="Shape 418"/>
          <p:cNvSpPr txBox="1"/>
          <p:nvPr/>
        </p:nvSpPr>
        <p:spPr>
          <a:xfrm>
            <a:off x="2660593" y="3653558"/>
            <a:ext cx="1526400" cy="9360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 anchorCtr="0">
            <a:noAutofit/>
          </a:bodyPr>
          <a:lstStyle/>
          <a:p>
            <a:pPr lvl="0" algn="ctr" rtl="0">
              <a:buNone/>
            </a:pPr>
            <a:r>
              <a:rPr lang="fr" sz="1400" dirty="0">
                <a:latin typeface="Chalkduster"/>
              </a:rPr>
              <a:t>Indiquer le fini d'une US en passant Vert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4565610" y="3653558"/>
            <a:ext cx="1526400" cy="936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anchor="ctr" anchorCtr="0">
            <a:noAutofit/>
          </a:bodyPr>
          <a:lstStyle/>
          <a:p>
            <a:pPr lvl="0" algn="ctr" rtl="0">
              <a:buNone/>
            </a:pPr>
            <a:r>
              <a:rPr lang="fr" sz="1400" dirty="0">
                <a:latin typeface="Chalkduster"/>
              </a:rPr>
              <a:t>Indiquer un bug en passant Rouge 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6470628" y="3649708"/>
            <a:ext cx="1526400" cy="936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25" tIns="91425" rIns="91425" bIns="36000" anchor="ctr" anchorCtr="0">
            <a:noAutofit/>
          </a:bodyPr>
          <a:lstStyle/>
          <a:p>
            <a:pPr lvl="0" algn="ctr" rtl="0">
              <a:buNone/>
            </a:pPr>
            <a:r>
              <a:rPr lang="fr" sz="1400" dirty="0">
                <a:latin typeface="Chalkduster"/>
              </a:rPr>
              <a:t>Indiquer l'impact du changement en passant Rouge</a:t>
            </a:r>
          </a:p>
        </p:txBody>
      </p:sp>
      <p:grpSp>
        <p:nvGrpSpPr>
          <p:cNvPr id="3" name="Groupe 46"/>
          <p:cNvGrpSpPr/>
          <p:nvPr/>
        </p:nvGrpSpPr>
        <p:grpSpPr>
          <a:xfrm>
            <a:off x="1062978" y="1340768"/>
            <a:ext cx="1422600" cy="802539"/>
            <a:chOff x="1403648" y="1340768"/>
            <a:chExt cx="1422600" cy="802539"/>
          </a:xfrm>
        </p:grpSpPr>
        <p:sp>
          <p:nvSpPr>
            <p:cNvPr id="421" name="Shape 421"/>
            <p:cNvSpPr/>
            <p:nvPr/>
          </p:nvSpPr>
          <p:spPr>
            <a:xfrm>
              <a:off x="1888149" y="1700808"/>
              <a:ext cx="453599" cy="44249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4" name="Shape 424"/>
            <p:cNvSpPr txBox="1"/>
            <p:nvPr/>
          </p:nvSpPr>
          <p:spPr>
            <a:xfrm>
              <a:off x="1403648" y="1340768"/>
              <a:ext cx="1422600" cy="309600"/>
            </a:xfrm>
            <a:prstGeom prst="rect">
              <a:avLst/>
            </a:prstGeom>
            <a:noFill/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buNone/>
              </a:pPr>
              <a:r>
                <a:rPr lang="fr" dirty="0"/>
                <a:t>Début </a:t>
              </a:r>
              <a:r>
                <a:rPr lang="fr" dirty="0" smtClean="0"/>
                <a:t>US</a:t>
              </a:r>
              <a:endParaRPr lang="fr" dirty="0"/>
            </a:p>
          </p:txBody>
        </p:sp>
      </p:grpSp>
      <p:grpSp>
        <p:nvGrpSpPr>
          <p:cNvPr id="4" name="Groupe 47"/>
          <p:cNvGrpSpPr/>
          <p:nvPr/>
        </p:nvGrpSpPr>
        <p:grpSpPr>
          <a:xfrm>
            <a:off x="3688043" y="1340768"/>
            <a:ext cx="1183499" cy="797313"/>
            <a:chOff x="3688043" y="1340768"/>
            <a:chExt cx="1183499" cy="797313"/>
          </a:xfrm>
        </p:grpSpPr>
        <p:sp>
          <p:nvSpPr>
            <p:cNvPr id="422" name="Shape 422"/>
            <p:cNvSpPr/>
            <p:nvPr/>
          </p:nvSpPr>
          <p:spPr>
            <a:xfrm>
              <a:off x="4052993" y="1695582"/>
              <a:ext cx="453599" cy="44249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5" name="Shape 425"/>
            <p:cNvSpPr txBox="1"/>
            <p:nvPr/>
          </p:nvSpPr>
          <p:spPr>
            <a:xfrm>
              <a:off x="3688043" y="1340768"/>
              <a:ext cx="1183499" cy="309600"/>
            </a:xfrm>
            <a:prstGeom prst="rect">
              <a:avLst/>
            </a:prstGeom>
            <a:noFill/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buNone/>
              </a:pPr>
              <a:r>
                <a:rPr lang="fr" dirty="0"/>
                <a:t>Fin </a:t>
              </a:r>
              <a:r>
                <a:rPr lang="fr" dirty="0" smtClean="0"/>
                <a:t>US</a:t>
              </a:r>
              <a:endParaRPr lang="fr" dirty="0"/>
            </a:p>
          </p:txBody>
        </p:sp>
      </p:grpSp>
      <p:grpSp>
        <p:nvGrpSpPr>
          <p:cNvPr id="5" name="Groupe 48"/>
          <p:cNvGrpSpPr/>
          <p:nvPr/>
        </p:nvGrpSpPr>
        <p:grpSpPr>
          <a:xfrm>
            <a:off x="5666353" y="1340768"/>
            <a:ext cx="1183499" cy="797313"/>
            <a:chOff x="5666353" y="1340768"/>
            <a:chExt cx="1183499" cy="797313"/>
          </a:xfrm>
        </p:grpSpPr>
        <p:sp>
          <p:nvSpPr>
            <p:cNvPr id="423" name="Shape 423"/>
            <p:cNvSpPr/>
            <p:nvPr/>
          </p:nvSpPr>
          <p:spPr>
            <a:xfrm>
              <a:off x="6031303" y="1695582"/>
              <a:ext cx="453599" cy="44249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6" name="Shape 426"/>
            <p:cNvSpPr txBox="1"/>
            <p:nvPr/>
          </p:nvSpPr>
          <p:spPr>
            <a:xfrm>
              <a:off x="5666353" y="1340768"/>
              <a:ext cx="1183499" cy="309600"/>
            </a:xfrm>
            <a:prstGeom prst="rect">
              <a:avLst/>
            </a:prstGeom>
            <a:noFill/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buNone/>
              </a:pPr>
              <a:r>
                <a:rPr lang="fr" dirty="0"/>
                <a:t>Évolution</a:t>
              </a:r>
            </a:p>
          </p:txBody>
        </p:sp>
      </p:grpSp>
      <p:sp>
        <p:nvSpPr>
          <p:cNvPr id="45" name="Flèche droite 44"/>
          <p:cNvSpPr/>
          <p:nvPr/>
        </p:nvSpPr>
        <p:spPr>
          <a:xfrm rot="12983124">
            <a:off x="2148153" y="5136215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9" name="Picture 5" descr="E:\MCS\Perso\Agile\2015\SBE\images\F3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235808" y="2030347"/>
            <a:ext cx="2286000" cy="1133475"/>
          </a:xfrm>
          <a:prstGeom prst="rect">
            <a:avLst/>
          </a:prstGeom>
          <a:noFill/>
        </p:spPr>
      </p:pic>
      <p:pic>
        <p:nvPicPr>
          <p:cNvPr id="1030" name="Picture 6" descr="E:\MCS\Perso\Agile\2015\SBE\images\F4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011191" y="2026938"/>
            <a:ext cx="2352675" cy="1133475"/>
          </a:xfrm>
          <a:prstGeom prst="rect">
            <a:avLst/>
          </a:prstGeom>
          <a:noFill/>
        </p:spPr>
      </p:pic>
      <p:pic>
        <p:nvPicPr>
          <p:cNvPr id="1031" name="Picture 7" descr="E:\MCS\Perso\Agile\2015\SBE\images\F1.pn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61600" y="2042180"/>
            <a:ext cx="2228850" cy="1133475"/>
          </a:xfrm>
          <a:prstGeom prst="rect">
            <a:avLst/>
          </a:prstGeom>
          <a:noFill/>
        </p:spPr>
      </p:pic>
      <p:pic>
        <p:nvPicPr>
          <p:cNvPr id="1027" name="Picture 3" descr="E:\MCS\Perso\Agile\2015\SBE\images\F2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2277836" y="2032000"/>
            <a:ext cx="2382838" cy="1133475"/>
          </a:xfrm>
          <a:prstGeom prst="rect">
            <a:avLst/>
          </a:prstGeom>
          <a:noFill/>
        </p:spPr>
      </p:pic>
      <p:pic>
        <p:nvPicPr>
          <p:cNvPr id="51" name="Picture 2" descr="E:\MCS\Perso\Agile\2015\SBE\images\dollars.pn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217714" y="3944257"/>
            <a:ext cx="703323" cy="957717"/>
          </a:xfrm>
          <a:prstGeom prst="rect">
            <a:avLst/>
          </a:prstGeom>
          <a:noFill/>
        </p:spPr>
      </p:pic>
      <p:pic>
        <p:nvPicPr>
          <p:cNvPr id="52" name="Picture 2" descr="E:\MCS\Perso\Agile\2015\SBE\images\dollars.pn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7916304" y="3944257"/>
            <a:ext cx="703323" cy="957717"/>
          </a:xfrm>
          <a:prstGeom prst="rect">
            <a:avLst/>
          </a:prstGeom>
          <a:noFill/>
        </p:spPr>
      </p:pic>
      <p:sp>
        <p:nvSpPr>
          <p:cNvPr id="41" name="Flèche droite 40"/>
          <p:cNvSpPr/>
          <p:nvPr/>
        </p:nvSpPr>
        <p:spPr>
          <a:xfrm rot="15021193">
            <a:off x="3404734" y="4719271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 droite 41"/>
          <p:cNvSpPr/>
          <p:nvPr/>
        </p:nvSpPr>
        <p:spPr>
          <a:xfrm rot="17937556">
            <a:off x="4859722" y="4725023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Flèche droite 42"/>
          <p:cNvSpPr/>
          <p:nvPr/>
        </p:nvSpPr>
        <p:spPr>
          <a:xfrm rot="19181923">
            <a:off x="5995535" y="5265612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3"/>
          <p:cNvGrpSpPr/>
          <p:nvPr/>
        </p:nvGrpSpPr>
        <p:grpSpPr>
          <a:xfrm>
            <a:off x="1135174" y="4692771"/>
            <a:ext cx="831648" cy="646981"/>
            <a:chOff x="350170" y="5322497"/>
            <a:chExt cx="1168077" cy="890779"/>
          </a:xfrm>
        </p:grpSpPr>
        <p:pic>
          <p:nvPicPr>
            <p:cNvPr id="44" name="Picture 4" descr="E:\MCS\Perso\Agile\2015\SBE\images\feedback.png"/>
            <p:cNvPicPr>
              <a:picLocks noChangeAspect="1" noChangeArrowheads="1"/>
            </p:cNvPicPr>
            <p:nvPr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 flipH="1">
              <a:off x="672972" y="5555411"/>
              <a:ext cx="346510" cy="436563"/>
            </a:xfrm>
            <a:prstGeom prst="rect">
              <a:avLst/>
            </a:prstGeom>
            <a:noFill/>
          </p:spPr>
        </p:pic>
        <p:sp>
          <p:nvSpPr>
            <p:cNvPr id="46" name="ZoneTexte 45"/>
            <p:cNvSpPr txBox="1"/>
            <p:nvPr/>
          </p:nvSpPr>
          <p:spPr>
            <a:xfrm>
              <a:off x="350170" y="5899016"/>
              <a:ext cx="1168077" cy="31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Feedback</a:t>
              </a:r>
              <a:endParaRPr lang="fr-FR" sz="1200" dirty="0"/>
            </a:p>
          </p:txBody>
        </p:sp>
        <p:sp>
          <p:nvSpPr>
            <p:cNvPr id="53" name="Flèche en arc 52"/>
            <p:cNvSpPr/>
            <p:nvPr/>
          </p:nvSpPr>
          <p:spPr>
            <a:xfrm>
              <a:off x="422694" y="5322497"/>
              <a:ext cx="759124" cy="724619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7951599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e 62"/>
          <p:cNvGrpSpPr/>
          <p:nvPr/>
        </p:nvGrpSpPr>
        <p:grpSpPr>
          <a:xfrm>
            <a:off x="5244223" y="4643888"/>
            <a:ext cx="831648" cy="646981"/>
            <a:chOff x="350170" y="5322497"/>
            <a:chExt cx="1168077" cy="890779"/>
          </a:xfrm>
        </p:grpSpPr>
        <p:pic>
          <p:nvPicPr>
            <p:cNvPr id="64" name="Picture 4" descr="E:\MCS\Perso\Agile\2015\SBE\images\feedback.png"/>
            <p:cNvPicPr>
              <a:picLocks noChangeAspect="1" noChangeArrowheads="1"/>
            </p:cNvPicPr>
            <p:nvPr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 flipH="1">
              <a:off x="672972" y="5555411"/>
              <a:ext cx="346510" cy="436563"/>
            </a:xfrm>
            <a:prstGeom prst="rect">
              <a:avLst/>
            </a:prstGeom>
            <a:noFill/>
          </p:spPr>
        </p:pic>
        <p:sp>
          <p:nvSpPr>
            <p:cNvPr id="65" name="ZoneTexte 64"/>
            <p:cNvSpPr txBox="1"/>
            <p:nvPr/>
          </p:nvSpPr>
          <p:spPr>
            <a:xfrm>
              <a:off x="350170" y="5899016"/>
              <a:ext cx="1168077" cy="31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Feedback</a:t>
              </a:r>
              <a:endParaRPr lang="fr-FR" sz="1200" dirty="0"/>
            </a:p>
          </p:txBody>
        </p:sp>
        <p:sp>
          <p:nvSpPr>
            <p:cNvPr id="66" name="Flèche en arc 65"/>
            <p:cNvSpPr/>
            <p:nvPr/>
          </p:nvSpPr>
          <p:spPr>
            <a:xfrm>
              <a:off x="422694" y="5322497"/>
              <a:ext cx="759124" cy="724619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7951599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e 66"/>
          <p:cNvGrpSpPr/>
          <p:nvPr/>
        </p:nvGrpSpPr>
        <p:grpSpPr>
          <a:xfrm>
            <a:off x="6794103" y="4692772"/>
            <a:ext cx="831648" cy="646981"/>
            <a:chOff x="350170" y="5322497"/>
            <a:chExt cx="1168077" cy="890779"/>
          </a:xfrm>
        </p:grpSpPr>
        <p:pic>
          <p:nvPicPr>
            <p:cNvPr id="68" name="Picture 4" descr="E:\MCS\Perso\Agile\2015\SBE\images\feedback.png"/>
            <p:cNvPicPr>
              <a:picLocks noChangeAspect="1" noChangeArrowheads="1"/>
            </p:cNvPicPr>
            <p:nvPr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 flipH="1">
              <a:off x="672972" y="5555411"/>
              <a:ext cx="346510" cy="436563"/>
            </a:xfrm>
            <a:prstGeom prst="rect">
              <a:avLst/>
            </a:prstGeom>
            <a:noFill/>
          </p:spPr>
        </p:pic>
        <p:sp>
          <p:nvSpPr>
            <p:cNvPr id="69" name="ZoneTexte 68"/>
            <p:cNvSpPr txBox="1"/>
            <p:nvPr/>
          </p:nvSpPr>
          <p:spPr>
            <a:xfrm>
              <a:off x="350170" y="5899016"/>
              <a:ext cx="1168077" cy="31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Feedback</a:t>
              </a:r>
              <a:endParaRPr lang="fr-FR" sz="1200" dirty="0"/>
            </a:p>
          </p:txBody>
        </p:sp>
        <p:sp>
          <p:nvSpPr>
            <p:cNvPr id="70" name="Flèche en arc 69"/>
            <p:cNvSpPr/>
            <p:nvPr/>
          </p:nvSpPr>
          <p:spPr>
            <a:xfrm>
              <a:off x="422694" y="5322497"/>
              <a:ext cx="759124" cy="724619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7951599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e 70"/>
          <p:cNvGrpSpPr/>
          <p:nvPr/>
        </p:nvGrpSpPr>
        <p:grpSpPr>
          <a:xfrm>
            <a:off x="2521151" y="4620884"/>
            <a:ext cx="831648" cy="646981"/>
            <a:chOff x="350170" y="5322497"/>
            <a:chExt cx="1168077" cy="890779"/>
          </a:xfrm>
        </p:grpSpPr>
        <p:pic>
          <p:nvPicPr>
            <p:cNvPr id="72" name="Picture 4" descr="E:\MCS\Perso\Agile\2015\SBE\images\feedback.png"/>
            <p:cNvPicPr>
              <a:picLocks noChangeAspect="1" noChangeArrowheads="1"/>
            </p:cNvPicPr>
            <p:nvPr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 flipH="1">
              <a:off x="672972" y="5555411"/>
              <a:ext cx="346510" cy="436563"/>
            </a:xfrm>
            <a:prstGeom prst="rect">
              <a:avLst/>
            </a:prstGeom>
            <a:noFill/>
          </p:spPr>
        </p:pic>
        <p:sp>
          <p:nvSpPr>
            <p:cNvPr id="73" name="ZoneTexte 72"/>
            <p:cNvSpPr txBox="1"/>
            <p:nvPr/>
          </p:nvSpPr>
          <p:spPr>
            <a:xfrm>
              <a:off x="350170" y="5899016"/>
              <a:ext cx="1168077" cy="31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Feedback</a:t>
              </a:r>
              <a:endParaRPr lang="fr-FR" sz="1200" dirty="0"/>
            </a:p>
          </p:txBody>
        </p:sp>
        <p:sp>
          <p:nvSpPr>
            <p:cNvPr id="74" name="Flèche en arc 73"/>
            <p:cNvSpPr/>
            <p:nvPr/>
          </p:nvSpPr>
          <p:spPr>
            <a:xfrm>
              <a:off x="422694" y="5322497"/>
              <a:ext cx="759124" cy="724619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7951599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 advTm="184908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" grpId="0" animBg="1"/>
      <p:bldP spid="406" grpId="0" animBg="1"/>
      <p:bldP spid="407" grpId="0" animBg="1"/>
      <p:bldP spid="408" grpId="0" animBg="1"/>
      <p:bldP spid="409" grpId="0" animBg="1"/>
      <p:bldP spid="410" grpId="0" animBg="1"/>
      <p:bldP spid="411" grpId="0" animBg="1"/>
      <p:bldP spid="415" grpId="0" animBg="1"/>
      <p:bldP spid="416" grpId="0" animBg="1"/>
      <p:bldP spid="417" grpId="0" animBg="1"/>
      <p:bldP spid="420" grpId="0" animBg="1"/>
      <p:bldP spid="45" grpId="0" animBg="1"/>
      <p:bldP spid="41" grpId="0" animBg="1"/>
      <p:bldP spid="42" grpId="0" animBg="1"/>
      <p:bldP spid="4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229600" cy="1143000"/>
          </a:xfrm>
        </p:spPr>
        <p:txBody>
          <a:bodyPr/>
          <a:lstStyle/>
          <a:p>
            <a:r>
              <a:rPr lang="fr-FR" dirty="0" err="1" smtClean="0"/>
              <a:t>Specifications</a:t>
            </a:r>
            <a:r>
              <a:rPr lang="fr-FR" dirty="0" smtClean="0"/>
              <a:t> by </a:t>
            </a:r>
            <a:r>
              <a:rPr lang="fr-FR" dirty="0" err="1" smtClean="0"/>
              <a:t>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0236"/>
            <a:ext cx="8229600" cy="4915928"/>
          </a:xfrm>
        </p:spPr>
        <p:txBody>
          <a:bodyPr/>
          <a:lstStyle/>
          <a:p>
            <a:pPr algn="ctr">
              <a:buNone/>
            </a:pPr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Principes des outils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Nuage 7"/>
          <p:cNvSpPr/>
          <p:nvPr/>
        </p:nvSpPr>
        <p:spPr bwMode="auto">
          <a:xfrm>
            <a:off x="2843808" y="3362870"/>
            <a:ext cx="1800200" cy="1002234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solidFill>
                  <a:schemeClr val="tx1"/>
                </a:solidFill>
              </a:rPr>
              <a:t>Outil d’automation</a:t>
            </a:r>
          </a:p>
        </p:txBody>
      </p:sp>
      <p:sp>
        <p:nvSpPr>
          <p:cNvPr id="9" name="Cube 8"/>
          <p:cNvSpPr/>
          <p:nvPr/>
        </p:nvSpPr>
        <p:spPr bwMode="auto">
          <a:xfrm>
            <a:off x="5292080" y="3263154"/>
            <a:ext cx="1368152" cy="979244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solidFill>
                  <a:schemeClr val="tx1"/>
                </a:solidFill>
              </a:rPr>
              <a:t>Classes de test</a:t>
            </a:r>
          </a:p>
        </p:txBody>
      </p:sp>
      <p:sp>
        <p:nvSpPr>
          <p:cNvPr id="10" name="Cube 9"/>
          <p:cNvSpPr/>
          <p:nvPr/>
        </p:nvSpPr>
        <p:spPr bwMode="auto">
          <a:xfrm>
            <a:off x="7452320" y="3290862"/>
            <a:ext cx="1224136" cy="1023543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smtClean="0">
                <a:solidFill>
                  <a:schemeClr val="tx1"/>
                </a:solidFill>
              </a:rPr>
              <a:t>Produit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Flèche droite 10"/>
          <p:cNvSpPr/>
          <p:nvPr/>
        </p:nvSpPr>
        <p:spPr>
          <a:xfrm>
            <a:off x="2411760" y="3722910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>
            <a:off x="4788024" y="3722910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>
            <a:off x="6876256" y="3794918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3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F683B27-CD1C-4AEC-8DD7-215878B1FA40}" type="slidenum">
              <a:rPr lang="fr-FR" smtClean="0"/>
              <a:pPr/>
              <a:t>27</a:t>
            </a:fld>
            <a:endParaRPr lang="fr-FR" dirty="0"/>
          </a:p>
        </p:txBody>
      </p:sp>
      <p:pic>
        <p:nvPicPr>
          <p:cNvPr id="2050" name="Picture 2" descr="E:\MCS\Perso\Agile\2015\SBE\images\cucumber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337853" y="4457066"/>
            <a:ext cx="1291172" cy="393146"/>
          </a:xfrm>
          <a:prstGeom prst="rect">
            <a:avLst/>
          </a:prstGeom>
          <a:noFill/>
        </p:spPr>
      </p:pic>
      <p:pic>
        <p:nvPicPr>
          <p:cNvPr id="2051" name="Picture 3" descr="E:\MCS\Perso\Agile\2015\SBE\images\SpecFl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33581" y="4894997"/>
            <a:ext cx="971669" cy="512238"/>
          </a:xfrm>
          <a:prstGeom prst="rect">
            <a:avLst/>
          </a:prstGeom>
          <a:noFill/>
        </p:spPr>
      </p:pic>
      <p:pic>
        <p:nvPicPr>
          <p:cNvPr id="2052" name="Picture 4" descr="E:\MCS\Perso\Agile\2015\SBE\images\fitnesse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963054" y="4568496"/>
            <a:ext cx="1189971" cy="220535"/>
          </a:xfrm>
          <a:prstGeom prst="rect">
            <a:avLst/>
          </a:prstGeom>
          <a:noFill/>
        </p:spPr>
      </p:pic>
      <p:pic>
        <p:nvPicPr>
          <p:cNvPr id="2054" name="Picture 6" descr="E:\MCS\Perso\Agile\2015\SBE\images\Concordion 150_0.pn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145843" y="4908921"/>
            <a:ext cx="511881" cy="511880"/>
          </a:xfrm>
          <a:prstGeom prst="rect">
            <a:avLst/>
          </a:prstGeom>
          <a:noFill/>
        </p:spPr>
      </p:pic>
      <p:pic>
        <p:nvPicPr>
          <p:cNvPr id="20" name="Image 19" descr="doodle_dudes.png"/>
          <p:cNvPicPr>
            <a:picLocks noChangeAspect="1"/>
          </p:cNvPicPr>
          <p:nvPr/>
        </p:nvPicPr>
        <p:blipFill>
          <a:blip r:embed="rId6" cstate="screen"/>
          <a:srcRect/>
          <a:stretch>
            <a:fillRect/>
          </a:stretch>
        </p:blipFill>
        <p:spPr>
          <a:xfrm>
            <a:off x="6135633" y="4733364"/>
            <a:ext cx="695829" cy="1069901"/>
          </a:xfrm>
          <a:prstGeom prst="rect">
            <a:avLst/>
          </a:prstGeom>
        </p:spPr>
      </p:pic>
      <p:pic>
        <p:nvPicPr>
          <p:cNvPr id="21" name="Image 20" descr="doodle_dudes.png"/>
          <p:cNvPicPr>
            <a:picLocks noChangeAspect="1"/>
          </p:cNvPicPr>
          <p:nvPr/>
        </p:nvPicPr>
        <p:blipFill>
          <a:blip r:embed="rId7" cstate="screen"/>
          <a:srcRect/>
          <a:stretch>
            <a:fillRect/>
          </a:stretch>
        </p:blipFill>
        <p:spPr>
          <a:xfrm>
            <a:off x="7147484" y="4580965"/>
            <a:ext cx="770361" cy="1416424"/>
          </a:xfrm>
          <a:prstGeom prst="rect">
            <a:avLst/>
          </a:prstGeom>
        </p:spPr>
      </p:pic>
      <p:sp>
        <p:nvSpPr>
          <p:cNvPr id="22" name="Flèche droite 21"/>
          <p:cNvSpPr/>
          <p:nvPr/>
        </p:nvSpPr>
        <p:spPr>
          <a:xfrm rot="14400000">
            <a:off x="6419057" y="435969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droite 22"/>
          <p:cNvSpPr/>
          <p:nvPr/>
        </p:nvSpPr>
        <p:spPr>
          <a:xfrm rot="18000000">
            <a:off x="7145197" y="4368658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25"/>
          <p:cNvGrpSpPr/>
          <p:nvPr/>
        </p:nvGrpSpPr>
        <p:grpSpPr>
          <a:xfrm>
            <a:off x="304802" y="2085975"/>
            <a:ext cx="2888344" cy="2464353"/>
            <a:chOff x="304802" y="2085975"/>
            <a:chExt cx="2888344" cy="2464353"/>
          </a:xfrm>
        </p:grpSpPr>
        <p:grpSp>
          <p:nvGrpSpPr>
            <p:cNvPr id="15" name="Shape 398"/>
            <p:cNvGrpSpPr/>
            <p:nvPr/>
          </p:nvGrpSpPr>
          <p:grpSpPr>
            <a:xfrm>
              <a:off x="467544" y="3212976"/>
              <a:ext cx="1920285" cy="1337352"/>
              <a:chOff x="1312424062" y="0"/>
              <a:chExt cx="835059584" cy="2147483646"/>
            </a:xfrm>
          </p:grpSpPr>
          <p:sp>
            <p:nvSpPr>
              <p:cNvPr id="5" name="Shape 401"/>
              <p:cNvSpPr/>
              <p:nvPr/>
            </p:nvSpPr>
            <p:spPr>
              <a:xfrm>
                <a:off x="1431436585" y="439699000"/>
                <a:ext cx="716047061" cy="1707784646"/>
              </a:xfrm>
              <a:prstGeom prst="verticalScroll">
                <a:avLst>
                  <a:gd name="adj" fmla="val 12500"/>
                </a:avLst>
              </a:prstGeom>
              <a:solidFill>
                <a:srgbClr val="FFFF99"/>
              </a:solidFill>
              <a:ln w="25400" cap="rnd">
                <a:solidFill>
                  <a:srgbClr val="B66D3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buSzPct val="25000"/>
                  <a:buFont typeface="Calibri"/>
                  <a:buNone/>
                </a:pPr>
                <a:r>
                  <a:rPr lang="fr" sz="1800" b="0" i="0" u="none" strike="noStrike" cap="none" baseline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Test</a:t>
                </a:r>
                <a:br>
                  <a:rPr lang="fr" sz="1800" b="0" i="0" u="none" strike="noStrike" cap="none" baseline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fr" sz="1800" b="0" i="0" u="none" strike="noStrike" cap="none" baseline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Acceptation métier</a:t>
                </a:r>
              </a:p>
            </p:txBody>
          </p:sp>
          <p:sp>
            <p:nvSpPr>
              <p:cNvPr id="6" name="Shape 402"/>
              <p:cNvSpPr/>
              <p:nvPr/>
            </p:nvSpPr>
            <p:spPr>
              <a:xfrm>
                <a:off x="1372259288" y="221063272"/>
                <a:ext cx="715389624" cy="1705354170"/>
              </a:xfrm>
              <a:prstGeom prst="verticalScroll">
                <a:avLst>
                  <a:gd name="adj" fmla="val 12500"/>
                </a:avLst>
              </a:prstGeom>
              <a:solidFill>
                <a:srgbClr val="FFFF99"/>
              </a:solidFill>
              <a:ln w="25400" cap="rnd">
                <a:solidFill>
                  <a:srgbClr val="B66D3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buSzPct val="25000"/>
                  <a:buFont typeface="Calibri"/>
                  <a:buNone/>
                </a:pPr>
                <a:r>
                  <a:rPr lang="fr" sz="1800" b="0" i="0" u="none" strike="noStrike" cap="none" baseline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Test</a:t>
                </a:r>
                <a:br>
                  <a:rPr lang="fr" sz="1800" b="0" i="0" u="none" strike="noStrike" cap="none" baseline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fr" sz="1800" b="0" i="0" u="none" strike="noStrike" cap="none" baseline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Acceptation métier</a:t>
                </a:r>
              </a:p>
            </p:txBody>
          </p:sp>
          <p:sp>
            <p:nvSpPr>
              <p:cNvPr id="7" name="Shape 403"/>
              <p:cNvSpPr/>
              <p:nvPr/>
            </p:nvSpPr>
            <p:spPr>
              <a:xfrm>
                <a:off x="1312424062" y="0"/>
                <a:ext cx="716047347" cy="1707782881"/>
              </a:xfrm>
              <a:prstGeom prst="verticalScroll">
                <a:avLst>
                  <a:gd name="adj" fmla="val 12500"/>
                </a:avLst>
              </a:prstGeom>
              <a:solidFill>
                <a:srgbClr val="FFFF99"/>
              </a:solidFill>
              <a:ln w="25400" cap="rnd">
                <a:solidFill>
                  <a:srgbClr val="B66D3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buSzPct val="25000"/>
                  <a:buFont typeface="Calibri"/>
                  <a:buNone/>
                </a:pPr>
                <a:r>
                  <a:rPr lang="fr" sz="1800" b="0" i="0" u="none" strike="noStrike" cap="none" baseline="0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Exemples</a:t>
                </a:r>
              </a:p>
              <a:p>
                <a:pPr marL="0" marR="0" lvl="0" indent="0" algn="ctr" rtl="0">
                  <a:buSzPct val="25000"/>
                  <a:buFont typeface="Calibri"/>
                  <a:buNone/>
                </a:pPr>
                <a:r>
                  <a:rPr lang="fr" sz="1800" b="0" i="0" u="none" strike="noStrike" cap="none" baseline="0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métier</a:t>
                </a:r>
                <a:endParaRPr lang="fr" sz="1800" b="0" i="0" u="none" strike="noStrike" cap="none" baseline="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" name="ZoneTexte 23"/>
            <p:cNvSpPr txBox="1"/>
            <p:nvPr/>
          </p:nvSpPr>
          <p:spPr>
            <a:xfrm>
              <a:off x="304802" y="2085975"/>
              <a:ext cx="28883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Scenario </a:t>
              </a:r>
              <a:r>
                <a:rPr lang="fr-FR" sz="1400" dirty="0" smtClean="0">
                  <a:highlight>
                    <a:srgbClr val="FFFFFF"/>
                  </a:highlight>
                  <a:latin typeface="Consolas"/>
                </a:rPr>
                <a:t>Un titre</a:t>
              </a:r>
            </a:p>
            <a:p>
              <a:r>
                <a:rPr lang="fr-FR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Etant donné</a:t>
              </a:r>
              <a:r>
                <a:rPr lang="fr-FR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un contexte</a:t>
              </a:r>
            </a:p>
            <a:p>
              <a:r>
                <a:rPr lang="fr-FR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Quand</a:t>
              </a:r>
              <a:r>
                <a:rPr lang="fr-FR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un événement arrive</a:t>
              </a:r>
            </a:p>
            <a:p>
              <a:r>
                <a:rPr lang="fr-FR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/>
                </a:rPr>
                <a:t>Alors</a:t>
              </a:r>
              <a:r>
                <a:rPr lang="fr-FR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/>
                </a:rPr>
                <a:t> on vérifie</a:t>
              </a:r>
              <a:endParaRPr lang="fr-FR" sz="1400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4659087" y="1756228"/>
            <a:ext cx="3803529" cy="1465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Flèche angle droit à deux pointes 26"/>
          <p:cNvSpPr/>
          <p:nvPr/>
        </p:nvSpPr>
        <p:spPr>
          <a:xfrm flipH="1">
            <a:off x="1104900" y="4657725"/>
            <a:ext cx="4991100" cy="1314450"/>
          </a:xfrm>
          <a:prstGeom prst="leftUpArrow">
            <a:avLst>
              <a:gd name="adj1" fmla="val 14500"/>
              <a:gd name="adj2" fmla="val 1679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2" grpId="0" animBg="1"/>
      <p:bldP spid="23" grpId="0" animBg="1"/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http://blog.jbrains.ca</a:t>
            </a:r>
            <a:endParaRPr lang="fr-FR" dirty="0" smtClean="0"/>
          </a:p>
          <a:p>
            <a:r>
              <a:rPr lang="fr-FR" dirty="0" smtClean="0">
                <a:hlinkClick r:id="rId4"/>
              </a:rPr>
              <a:t>http://martinfowler.com/</a:t>
            </a:r>
            <a:endParaRPr lang="fr-FR" dirty="0" smtClean="0"/>
          </a:p>
          <a:p>
            <a:r>
              <a:rPr lang="fr-FR" dirty="0" smtClean="0">
                <a:hlinkClick r:id="rId5"/>
              </a:rPr>
              <a:t>http://codurance.com/</a:t>
            </a:r>
            <a:endParaRPr lang="fr-FR" dirty="0" smtClean="0"/>
          </a:p>
          <a:p>
            <a:r>
              <a:rPr lang="fr-FR" dirty="0" smtClean="0">
                <a:hlinkClick r:id="rId6"/>
              </a:rPr>
              <a:t>http://blog.cleancoder.com/</a:t>
            </a:r>
            <a:endParaRPr lang="fr-FR" dirty="0" smtClean="0"/>
          </a:p>
          <a:p>
            <a:r>
              <a:rPr lang="fr-FR" dirty="0" smtClean="0">
                <a:hlinkClick r:id="rId7"/>
              </a:rPr>
              <a:t>http://blog.infosaurus.fr/post/2013/06/29/TDD-necessaire-retour-aux-sources</a:t>
            </a:r>
            <a:endParaRPr lang="fr-FR" dirty="0" smtClean="0"/>
          </a:p>
        </p:txBody>
      </p:sp>
      <p:pic>
        <p:nvPicPr>
          <p:cNvPr id="3073" name="Picture 1" descr="E:\MCS\_Formations\16 06 TDD\resources\cleancode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42204" y="5301208"/>
            <a:ext cx="978000" cy="1296000"/>
          </a:xfrm>
          <a:prstGeom prst="rect">
            <a:avLst/>
          </a:prstGeom>
          <a:noFill/>
        </p:spPr>
      </p:pic>
      <p:pic>
        <p:nvPicPr>
          <p:cNvPr id="3074" name="Picture 2" descr="E:\MCS\_Formations\16 06 TDD\resources\SBE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71490" y="5301208"/>
            <a:ext cx="1040000" cy="1296000"/>
          </a:xfrm>
          <a:prstGeom prst="rect">
            <a:avLst/>
          </a:prstGeom>
          <a:noFill/>
        </p:spPr>
      </p:pic>
      <p:pic>
        <p:nvPicPr>
          <p:cNvPr id="3075" name="Picture 3" descr="E:\MCS\_Formations\16 06 TDD\resources\craftman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62776" y="5301208"/>
            <a:ext cx="1010268" cy="1296000"/>
          </a:xfrm>
          <a:prstGeom prst="rect">
            <a:avLst/>
          </a:prstGeom>
          <a:noFill/>
        </p:spPr>
      </p:pic>
      <p:pic>
        <p:nvPicPr>
          <p:cNvPr id="3076" name="Picture 4" descr="E:\MCS\_Formations\16 06 TDD\resources\growingobject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524328" y="5301208"/>
            <a:ext cx="975047" cy="1296000"/>
          </a:xfrm>
          <a:prstGeom prst="rect">
            <a:avLst/>
          </a:prstGeom>
          <a:noFill/>
        </p:spPr>
      </p:pic>
      <p:pic>
        <p:nvPicPr>
          <p:cNvPr id="3077" name="Picture 5" descr="E:\MCS\_Formations\16 06 TDD\resources\XP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8918" y="5301208"/>
            <a:ext cx="1032000" cy="129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Qu’avons-nous appris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91680" y="2079496"/>
            <a:ext cx="6995120" cy="386978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fr-FR" dirty="0" smtClean="0"/>
              <a:t>Matin</a:t>
            </a:r>
          </a:p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Premier pas</a:t>
            </a:r>
          </a:p>
          <a:p>
            <a:r>
              <a:rPr lang="fr-FR" dirty="0" smtClean="0"/>
              <a:t>Approche classique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Après-midi</a:t>
            </a:r>
          </a:p>
          <a:p>
            <a:r>
              <a:rPr lang="fr-FR" dirty="0" smtClean="0"/>
              <a:t>Approche </a:t>
            </a:r>
            <a:r>
              <a:rPr lang="fr-FR" dirty="0" err="1" smtClean="0"/>
              <a:t>Outside</a:t>
            </a:r>
            <a:r>
              <a:rPr lang="fr-FR" dirty="0" smtClean="0"/>
              <a:t>-in</a:t>
            </a:r>
            <a:endParaRPr lang="fr-FR" dirty="0" smtClean="0"/>
          </a:p>
          <a:p>
            <a:r>
              <a:rPr lang="fr-FR" dirty="0" smtClean="0"/>
              <a:t>Introduction à </a:t>
            </a:r>
            <a:r>
              <a:rPr lang="fr-FR" dirty="0" err="1" smtClean="0"/>
              <a:t>Specs</a:t>
            </a:r>
            <a:r>
              <a:rPr lang="fr-FR" dirty="0" smtClean="0"/>
              <a:t> By </a:t>
            </a:r>
            <a:r>
              <a:rPr lang="fr-FR" dirty="0" err="1" smtClean="0"/>
              <a:t>Example</a:t>
            </a:r>
            <a:endParaRPr lang="fr-FR" dirty="0" smtClean="0"/>
          </a:p>
          <a:p>
            <a:endParaRPr lang="fr-FR" dirty="0" smtClean="0"/>
          </a:p>
          <a:p>
            <a:pPr>
              <a:buNone/>
            </a:pPr>
            <a:r>
              <a:rPr lang="fr-FR" dirty="0" smtClean="0"/>
              <a:t>Qu’allez-vous essayer demain ?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Avertissements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29424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Il n’y a pas de recette magique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  <p:pic>
        <p:nvPicPr>
          <p:cNvPr id="2050" name="Picture 2" descr="E:\MCS\_Formations\16 06 TDD\resources\Personnages-feeriques-Fee-Clochette-19026.p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6300192" y="908720"/>
            <a:ext cx="1755531" cy="2171007"/>
          </a:xfrm>
          <a:prstGeom prst="rect">
            <a:avLst/>
          </a:prstGeom>
          <a:noFill/>
        </p:spPr>
      </p:pic>
      <p:pic>
        <p:nvPicPr>
          <p:cNvPr id="2051" name="Picture 3" descr="E:\MCS\_Formations\16 06 TDD\resources\men-in-black-1997-01-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068960"/>
            <a:ext cx="2675910" cy="1728192"/>
          </a:xfrm>
          <a:prstGeom prst="rect">
            <a:avLst/>
          </a:prstGeom>
          <a:noFill/>
        </p:spPr>
      </p:pic>
      <p:pic>
        <p:nvPicPr>
          <p:cNvPr id="2052" name="Picture 4" descr="E:\MCS\_Formations\16 06 TDD\resources\Dobermann.jpg"/>
          <p:cNvPicPr>
            <a:picLocks noChangeAspect="1" noChangeArrowheads="1"/>
          </p:cNvPicPr>
          <p:nvPr/>
        </p:nvPicPr>
        <p:blipFill>
          <a:blip r:embed="rId4" cstate="print">
            <a:lum bright="20000"/>
          </a:blip>
          <a:srcRect/>
          <a:stretch>
            <a:fillRect/>
          </a:stretch>
        </p:blipFill>
        <p:spPr bwMode="auto">
          <a:xfrm>
            <a:off x="5364088" y="4725144"/>
            <a:ext cx="3024336" cy="1735483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995936" y="3356992"/>
            <a:ext cx="4572000" cy="9725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lvl="0" indent="-274320" algn="r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fr-FR" sz="2600" dirty="0" smtClean="0">
                <a:solidFill>
                  <a:prstClr val="black"/>
                </a:solidFill>
              </a:rPr>
              <a:t>On ne va pas travailler </a:t>
            </a:r>
          </a:p>
          <a:p>
            <a:pPr marL="274320" lvl="0" indent="-274320" algn="r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fr-FR" sz="2600" dirty="0" smtClean="0">
                <a:solidFill>
                  <a:prstClr val="black"/>
                </a:solidFill>
              </a:rPr>
              <a:t>comme d’habitude</a:t>
            </a:r>
          </a:p>
        </p:txBody>
      </p:sp>
      <p:sp>
        <p:nvSpPr>
          <p:cNvPr id="8" name="Rectangle 7"/>
          <p:cNvSpPr/>
          <p:nvPr/>
        </p:nvSpPr>
        <p:spPr>
          <a:xfrm>
            <a:off x="827584" y="5445224"/>
            <a:ext cx="266175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fr-FR" sz="2600" dirty="0" smtClean="0">
                <a:solidFill>
                  <a:prstClr val="black"/>
                </a:solidFill>
              </a:rPr>
              <a:t>Vous allez coder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331640" y="1935480"/>
            <a:ext cx="7355160" cy="4389120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Matin</a:t>
            </a:r>
          </a:p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Premiers pas</a:t>
            </a:r>
          </a:p>
          <a:p>
            <a:r>
              <a:rPr lang="fr-FR" dirty="0" smtClean="0"/>
              <a:t>Approche classique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Après-midi</a:t>
            </a:r>
          </a:p>
          <a:p>
            <a:r>
              <a:rPr lang="fr-FR" dirty="0" smtClean="0"/>
              <a:t>Approche </a:t>
            </a:r>
            <a:r>
              <a:rPr lang="fr-FR" dirty="0" err="1" smtClean="0"/>
              <a:t>Outside</a:t>
            </a:r>
            <a:r>
              <a:rPr lang="fr-FR" dirty="0" smtClean="0"/>
              <a:t>-in</a:t>
            </a:r>
            <a:endParaRPr lang="fr-FR" dirty="0" smtClean="0"/>
          </a:p>
          <a:p>
            <a:r>
              <a:rPr lang="fr-FR" dirty="0" smtClean="0"/>
              <a:t>Introduction à </a:t>
            </a:r>
            <a:r>
              <a:rPr lang="fr-FR" dirty="0" err="1" smtClean="0"/>
              <a:t>Specs</a:t>
            </a:r>
            <a:r>
              <a:rPr lang="fr-FR" dirty="0" smtClean="0"/>
              <a:t> By </a:t>
            </a:r>
            <a:r>
              <a:rPr lang="fr-FR" dirty="0" err="1" smtClean="0"/>
              <a:t>E</a:t>
            </a:r>
            <a:r>
              <a:rPr lang="fr-FR" dirty="0" err="1" smtClean="0"/>
              <a:t>xample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 de démarrer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Créez un nouveau projet</a:t>
            </a:r>
          </a:p>
          <a:p>
            <a:r>
              <a:rPr lang="fr-FR" dirty="0" smtClean="0"/>
              <a:t>Ecrivez un test qui échoue</a:t>
            </a:r>
          </a:p>
          <a:p>
            <a:r>
              <a:rPr lang="fr-FR" dirty="0" smtClean="0"/>
              <a:t>Vérifiez que vous êtes capable </a:t>
            </a:r>
            <a:r>
              <a:rPr lang="fr-FR" dirty="0" smtClean="0"/>
              <a:t>de configurer </a:t>
            </a:r>
            <a:r>
              <a:rPr lang="fr-FR" dirty="0" smtClean="0"/>
              <a:t>un </a:t>
            </a:r>
            <a:r>
              <a:rPr lang="fr-FR" dirty="0" err="1" smtClean="0"/>
              <a:t>mock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uage 28"/>
          <p:cNvSpPr/>
          <p:nvPr/>
        </p:nvSpPr>
        <p:spPr>
          <a:xfrm>
            <a:off x="251520" y="2132856"/>
            <a:ext cx="2339752" cy="1944216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>
            <a:off x="467544" y="548680"/>
            <a:ext cx="82193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79229"/>
              </a:buClr>
              <a:buSzPct val="25000"/>
              <a:buFont typeface="Calibri"/>
              <a:buNone/>
            </a:pPr>
            <a:r>
              <a:rPr lang="fr" dirty="0" smtClean="0"/>
              <a:t>TDD Cycle</a:t>
            </a:r>
            <a:endParaRPr lang="fr" dirty="0"/>
          </a:p>
        </p:txBody>
      </p:sp>
      <p:sp>
        <p:nvSpPr>
          <p:cNvPr id="376" name="Shape 376"/>
          <p:cNvSpPr/>
          <p:nvPr/>
        </p:nvSpPr>
        <p:spPr>
          <a:xfrm>
            <a:off x="2973484" y="1677279"/>
            <a:ext cx="3457301" cy="3274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</p:sp>
      <p:sp>
        <p:nvSpPr>
          <p:cNvPr id="384" name="Shape 384"/>
          <p:cNvSpPr/>
          <p:nvPr/>
        </p:nvSpPr>
        <p:spPr>
          <a:xfrm>
            <a:off x="2675185" y="5272625"/>
            <a:ext cx="4053900" cy="1404300"/>
          </a:xfrm>
          <a:prstGeom prst="horizontalScroll">
            <a:avLst>
              <a:gd name="adj" fmla="val 12500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fr" sz="2400" dirty="0">
                <a:latin typeface="Corsiva"/>
                <a:ea typeface="Corsiva"/>
                <a:cs typeface="Corsiva"/>
                <a:sym typeface="Corsiva"/>
              </a:rPr>
              <a:t>Si c'est dur à tester, c'est un problème de Design !</a:t>
            </a:r>
          </a:p>
        </p:txBody>
      </p:sp>
      <p:sp>
        <p:nvSpPr>
          <p:cNvPr id="391" name="Shape 391"/>
          <p:cNvSpPr/>
          <p:nvPr/>
        </p:nvSpPr>
        <p:spPr>
          <a:xfrm rot="1048979">
            <a:off x="6764939" y="1569463"/>
            <a:ext cx="1744633" cy="14447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</p:sp>
      <p:sp>
        <p:nvSpPr>
          <p:cNvPr id="21" name="Espace réservé du numéro de diapositive 2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AF87A1F-3B49-45FB-ABE4-93CD66BB8977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29698" name="AutoShape 2" descr="https://encrypted-tbn3.gstatic.com/images?q=tbn:ANd9GcQV0aanu3NAcVgGGLoWFiWhLH7HA_o9xX3cmYqUJeAEcm0lUf-5"/>
          <p:cNvSpPr>
            <a:spLocks noChangeAspect="1" noChangeArrowheads="1"/>
          </p:cNvSpPr>
          <p:nvPr/>
        </p:nvSpPr>
        <p:spPr bwMode="auto">
          <a:xfrm>
            <a:off x="155575" y="-465138"/>
            <a:ext cx="971550" cy="9715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2555776" y="155679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halkduster"/>
                <a:cs typeface="Chalkduster"/>
              </a:rPr>
              <a:t>Ajouter</a:t>
            </a:r>
            <a:r>
              <a:rPr lang="en-US" sz="1400" b="1" dirty="0" smtClean="0">
                <a:solidFill>
                  <a:srgbClr val="FF0000"/>
                </a:solidFill>
                <a:latin typeface="Chalkduster"/>
                <a:cs typeface="Chalkduster"/>
              </a:rPr>
              <a:t> </a:t>
            </a:r>
            <a:r>
              <a:rPr lang="en-US" sz="1400" b="1" u="sng" dirty="0" err="1" smtClean="0">
                <a:solidFill>
                  <a:srgbClr val="FF0000"/>
                </a:solidFill>
                <a:latin typeface="Chalkduster"/>
                <a:cs typeface="Chalkduster"/>
              </a:rPr>
              <a:t>une</a:t>
            </a:r>
            <a:r>
              <a:rPr lang="en-US" sz="1400" b="1" dirty="0" smtClean="0">
                <a:solidFill>
                  <a:srgbClr val="FF0000"/>
                </a:solidFill>
                <a:latin typeface="Chalkduster"/>
                <a:cs typeface="Chalkduster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halkduster"/>
                <a:cs typeface="Chalkduster"/>
              </a:rPr>
              <a:t>e</a:t>
            </a:r>
            <a:r>
              <a:rPr lang="en-US" sz="1400" b="1" dirty="0" err="1" smtClean="0">
                <a:solidFill>
                  <a:srgbClr val="FF0000"/>
                </a:solidFill>
                <a:latin typeface="Chalkduster"/>
                <a:cs typeface="Chalkduster"/>
              </a:rPr>
              <a:t>xigence</a:t>
            </a:r>
            <a:endParaRPr lang="en-US" sz="1400" b="1" dirty="0" smtClean="0">
              <a:solidFill>
                <a:srgbClr val="FF0000"/>
              </a:solidFill>
              <a:latin typeface="Chalkduster"/>
              <a:cs typeface="Chalkduster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6300192" y="3573016"/>
            <a:ext cx="262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008000"/>
                </a:solidFill>
                <a:latin typeface="Chalkduster"/>
                <a:cs typeface="Chalkduster"/>
              </a:rPr>
              <a:t>Ajouter</a:t>
            </a:r>
            <a:r>
              <a:rPr lang="en-US" sz="1400" b="1" dirty="0" smtClean="0">
                <a:solidFill>
                  <a:srgbClr val="008000"/>
                </a:solidFill>
                <a:latin typeface="Chalkduster"/>
                <a:cs typeface="Chalkduster"/>
              </a:rPr>
              <a:t> le minimum de code pour </a:t>
            </a:r>
            <a:r>
              <a:rPr lang="en-US" sz="1400" b="1" dirty="0" err="1" smtClean="0">
                <a:solidFill>
                  <a:srgbClr val="008000"/>
                </a:solidFill>
                <a:latin typeface="Chalkduster"/>
                <a:cs typeface="Chalkduster"/>
              </a:rPr>
              <a:t>satisfaire</a:t>
            </a:r>
            <a:r>
              <a:rPr lang="en-US" sz="1400" b="1" dirty="0" smtClean="0">
                <a:solidFill>
                  <a:srgbClr val="008000"/>
                </a:solidFill>
                <a:latin typeface="Chalkduster"/>
                <a:cs typeface="Chalkduster"/>
              </a:rPr>
              <a:t> </a:t>
            </a:r>
            <a:r>
              <a:rPr lang="en-US" sz="1400" b="1" dirty="0" err="1" smtClean="0">
                <a:solidFill>
                  <a:srgbClr val="008000"/>
                </a:solidFill>
                <a:latin typeface="Chalkduster"/>
                <a:cs typeface="Chalkduster"/>
              </a:rPr>
              <a:t>l’exigence</a:t>
            </a:r>
            <a:endParaRPr lang="en-US" sz="1400" b="1" dirty="0">
              <a:solidFill>
                <a:srgbClr val="008000"/>
              </a:solidFill>
              <a:latin typeface="Chalkduster"/>
              <a:cs typeface="Chalkduster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475656" y="4725144"/>
            <a:ext cx="2376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rgbClr val="9900FF"/>
                </a:solidFill>
                <a:latin typeface="Chalkduster"/>
                <a:cs typeface="Chalkduster"/>
              </a:rPr>
              <a:t>Améliorer</a:t>
            </a:r>
            <a:r>
              <a:rPr lang="en-US" sz="1400" b="1" dirty="0" smtClean="0">
                <a:solidFill>
                  <a:srgbClr val="9900FF"/>
                </a:solidFill>
                <a:latin typeface="Chalkduster"/>
                <a:cs typeface="Chalkduster"/>
              </a:rPr>
              <a:t> le code et les tests</a:t>
            </a:r>
          </a:p>
        </p:txBody>
      </p:sp>
      <p:pic>
        <p:nvPicPr>
          <p:cNvPr id="7169" name="Picture 1" descr="E:\MCS\_Formations\16 06 TDD\resources\babystep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2492896"/>
            <a:ext cx="1313309" cy="942157"/>
          </a:xfrm>
          <a:prstGeom prst="rect">
            <a:avLst/>
          </a:prstGeom>
          <a:noFill/>
        </p:spPr>
      </p:pic>
      <p:sp>
        <p:nvSpPr>
          <p:cNvPr id="28" name="ZoneTexte 27"/>
          <p:cNvSpPr txBox="1"/>
          <p:nvPr/>
        </p:nvSpPr>
        <p:spPr>
          <a:xfrm>
            <a:off x="581700" y="341970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halkduster"/>
              </a:rPr>
              <a:t>Baby </a:t>
            </a:r>
            <a:r>
              <a:rPr lang="fr-FR" dirty="0" err="1" smtClean="0">
                <a:latin typeface="Chalkduster"/>
              </a:rPr>
              <a:t>steps</a:t>
            </a:r>
            <a:endParaRPr lang="fr-FR" dirty="0">
              <a:latin typeface="Chalkduster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84" grpId="0" animBg="1"/>
      <p:bldP spid="23" grpId="0"/>
      <p:bldP spid="25" grpId="0"/>
      <p:bldP spid="26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XP feedback </a:t>
            </a:r>
            <a:r>
              <a:rPr lang="fr-FR" dirty="0" err="1" smtClean="0"/>
              <a:t>loop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6309320"/>
            <a:ext cx="8229600" cy="231304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fr-FR" dirty="0" smtClean="0"/>
              <a:t>http://www.extremeprogramming.org/map/loops.html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http://www.extremeprogramming.org/map/loops.html</a:t>
            </a:r>
            <a:endParaRPr lang="fr-FR" dirty="0"/>
          </a:p>
        </p:txBody>
      </p:sp>
      <p:pic>
        <p:nvPicPr>
          <p:cNvPr id="5" name="Picture 2" descr="E:\MCS\_Formations\16 06 TDD\resources\xploop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916832"/>
            <a:ext cx="4924425" cy="4114800"/>
          </a:xfrm>
          <a:prstGeom prst="rect">
            <a:avLst/>
          </a:prstGeom>
          <a:noFill/>
        </p:spPr>
      </p:pic>
      <p:sp>
        <p:nvSpPr>
          <p:cNvPr id="6" name="Ellipse 5"/>
          <p:cNvSpPr/>
          <p:nvPr/>
        </p:nvSpPr>
        <p:spPr>
          <a:xfrm>
            <a:off x="4572000" y="4869160"/>
            <a:ext cx="1656184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4572000" y="3212976"/>
            <a:ext cx="2016224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règles du Simple Design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11521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dirty="0" err="1" smtClean="0"/>
              <a:t>eXtrem</a:t>
            </a:r>
            <a:r>
              <a:rPr lang="fr-FR" dirty="0" smtClean="0"/>
              <a:t> </a:t>
            </a:r>
            <a:r>
              <a:rPr lang="fr-FR" dirty="0" err="1" smtClean="0"/>
              <a:t>programing</a:t>
            </a:r>
            <a:r>
              <a:rPr lang="fr-FR" dirty="0" smtClean="0"/>
              <a:t> (Kent </a:t>
            </a:r>
            <a:r>
              <a:rPr lang="fr-FR" dirty="0" err="1" smtClean="0"/>
              <a:t>Benk</a:t>
            </a:r>
            <a:r>
              <a:rPr lang="fr-FR" dirty="0" smtClean="0"/>
              <a:t>)</a:t>
            </a:r>
          </a:p>
          <a:p>
            <a:pPr marL="484632" indent="-457200">
              <a:buNone/>
            </a:pPr>
            <a:endParaRPr lang="fr-FR" dirty="0" smtClean="0"/>
          </a:p>
          <a:p>
            <a:pPr marL="484632" indent="-457200">
              <a:buNone/>
            </a:pPr>
            <a:endParaRPr lang="fr-FR" dirty="0" smtClean="0"/>
          </a:p>
        </p:txBody>
      </p:sp>
      <p:pic>
        <p:nvPicPr>
          <p:cNvPr id="4" name="Picture 3" descr="E:\MCS\Perso\Agile\2013 Slides\Pres BDD  TDD\Jb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5656312"/>
            <a:ext cx="864096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475656" y="5805264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4632" indent="-457200"/>
            <a:r>
              <a:rPr lang="fr-FR" dirty="0" smtClean="0"/>
              <a:t>Références J. B. </a:t>
            </a:r>
            <a:r>
              <a:rPr lang="fr-FR" dirty="0" err="1" smtClean="0"/>
              <a:t>Rainsberger</a:t>
            </a:r>
            <a:r>
              <a:rPr lang="fr-FR" dirty="0" smtClean="0"/>
              <a:t>: </a:t>
            </a:r>
          </a:p>
          <a:p>
            <a:pPr marL="484632" indent="-457200">
              <a:buNone/>
            </a:pPr>
            <a:r>
              <a:rPr lang="fr-FR" dirty="0" smtClean="0">
                <a:hlinkClick r:id="rId4"/>
              </a:rPr>
              <a:t>http://blog.jbrains.ca/permalink/the-four-elements-of-simple-design</a:t>
            </a:r>
            <a:endParaRPr lang="fr-FR" dirty="0" smtClean="0"/>
          </a:p>
        </p:txBody>
      </p:sp>
      <p:sp>
        <p:nvSpPr>
          <p:cNvPr id="6" name="Flèche droite 5"/>
          <p:cNvSpPr/>
          <p:nvPr/>
        </p:nvSpPr>
        <p:spPr>
          <a:xfrm rot="16200000">
            <a:off x="575556" y="3617960"/>
            <a:ext cx="1728192" cy="79208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latin typeface="Chalkduster"/>
              </a:rPr>
              <a:t>Priority</a:t>
            </a:r>
            <a:endParaRPr lang="fr-FR" b="1" dirty="0">
              <a:latin typeface="Chalkdust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91680" y="3149908"/>
            <a:ext cx="6768752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0392" lvl="1" indent="-457200">
              <a:spcBef>
                <a:spcPct val="20000"/>
              </a:spcBef>
              <a:buClr>
                <a:srgbClr val="0F6FC6"/>
              </a:buClr>
              <a:buSzPct val="85000"/>
              <a:buFont typeface="+mj-lt"/>
              <a:buAutoNum type="arabicPeriod"/>
            </a:pPr>
            <a:r>
              <a:rPr lang="fr-FR" sz="2400" dirty="0" smtClean="0">
                <a:solidFill>
                  <a:prstClr val="black"/>
                </a:solidFill>
              </a:rPr>
              <a:t>Passes all test</a:t>
            </a:r>
          </a:p>
          <a:p>
            <a:pPr marL="850392" lvl="1" indent="-457200">
              <a:spcBef>
                <a:spcPct val="20000"/>
              </a:spcBef>
              <a:buClr>
                <a:srgbClr val="0F6FC6"/>
              </a:buClr>
              <a:buSzPct val="85000"/>
              <a:buFont typeface="+mj-lt"/>
              <a:buAutoNum type="arabicPeriod"/>
            </a:pPr>
            <a:r>
              <a:rPr lang="fr-FR" sz="2400" dirty="0" smtClean="0">
                <a:solidFill>
                  <a:prstClr val="black"/>
                </a:solidFill>
              </a:rPr>
              <a:t>Has no duplication</a:t>
            </a:r>
          </a:p>
          <a:p>
            <a:pPr marL="850392" lvl="1" indent="-457200">
              <a:spcBef>
                <a:spcPct val="20000"/>
              </a:spcBef>
              <a:buClr>
                <a:srgbClr val="0F6FC6"/>
              </a:buClr>
              <a:buSzPct val="85000"/>
              <a:buFont typeface="+mj-lt"/>
              <a:buAutoNum type="arabicPeriod"/>
            </a:pPr>
            <a:r>
              <a:rPr lang="fr-FR" sz="2400" dirty="0" err="1" smtClean="0">
                <a:solidFill>
                  <a:prstClr val="black"/>
                </a:solidFill>
              </a:rPr>
              <a:t>Clear</a:t>
            </a:r>
            <a:r>
              <a:rPr lang="fr-FR" sz="2400" dirty="0" smtClean="0">
                <a:solidFill>
                  <a:prstClr val="black"/>
                </a:solidFill>
              </a:rPr>
              <a:t>, expressive &amp; consistent</a:t>
            </a:r>
          </a:p>
          <a:p>
            <a:pPr marL="850392" lvl="1" indent="-457200">
              <a:spcBef>
                <a:spcPct val="20000"/>
              </a:spcBef>
              <a:buClr>
                <a:srgbClr val="0F6FC6"/>
              </a:buClr>
              <a:buSzPct val="85000"/>
              <a:buFont typeface="+mj-lt"/>
              <a:buAutoNum type="arabicPeriod"/>
            </a:pPr>
            <a:r>
              <a:rPr lang="fr-FR" sz="2400" dirty="0" smtClean="0">
                <a:solidFill>
                  <a:prstClr val="black"/>
                </a:solidFill>
              </a:rPr>
              <a:t>Minimal </a:t>
            </a:r>
            <a:r>
              <a:rPr lang="fr-FR" sz="2400" dirty="0" err="1" smtClean="0">
                <a:solidFill>
                  <a:prstClr val="black"/>
                </a:solidFill>
              </a:rPr>
              <a:t>methods</a:t>
            </a:r>
            <a:r>
              <a:rPr lang="fr-FR" sz="2400" dirty="0" smtClean="0">
                <a:solidFill>
                  <a:prstClr val="black"/>
                </a:solidFill>
              </a:rPr>
              <a:t>, classes &amp; modules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patterns S.O.L.I.D.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259632" y="2492896"/>
            <a:ext cx="4572000" cy="25914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640080" lvl="1" indent="-246888">
              <a:spcBef>
                <a:spcPct val="20000"/>
              </a:spcBef>
              <a:buClr>
                <a:srgbClr val="0F6FC6"/>
              </a:buClr>
              <a:buSzPct val="85000"/>
              <a:buFont typeface="Wingdings 2"/>
              <a:buChar char=""/>
            </a:pPr>
            <a:r>
              <a:rPr lang="fr-FR" sz="2800" b="1" dirty="0" smtClean="0">
                <a:solidFill>
                  <a:prstClr val="black"/>
                </a:solidFill>
              </a:rPr>
              <a:t>S</a:t>
            </a:r>
            <a:r>
              <a:rPr lang="fr-FR" sz="2400" dirty="0" smtClean="0">
                <a:solidFill>
                  <a:prstClr val="black"/>
                </a:solidFill>
              </a:rPr>
              <a:t>ingle </a:t>
            </a:r>
            <a:r>
              <a:rPr lang="fr-FR" sz="2400" dirty="0" err="1" smtClean="0">
                <a:solidFill>
                  <a:prstClr val="black"/>
                </a:solidFill>
              </a:rPr>
              <a:t>responsability</a:t>
            </a:r>
            <a:endParaRPr lang="fr-FR" sz="2400" dirty="0" smtClean="0">
              <a:solidFill>
                <a:prstClr val="black"/>
              </a:solidFill>
            </a:endParaRPr>
          </a:p>
          <a:p>
            <a:pPr marL="640080" lvl="1" indent="-246888">
              <a:spcBef>
                <a:spcPct val="20000"/>
              </a:spcBef>
              <a:buClr>
                <a:srgbClr val="0F6FC6"/>
              </a:buClr>
              <a:buSzPct val="85000"/>
              <a:buFont typeface="Wingdings 2"/>
              <a:buChar char=""/>
            </a:pPr>
            <a:r>
              <a:rPr lang="fr-FR" sz="2800" b="1" dirty="0" smtClean="0">
                <a:solidFill>
                  <a:prstClr val="black"/>
                </a:solidFill>
              </a:rPr>
              <a:t>O</a:t>
            </a:r>
            <a:r>
              <a:rPr lang="fr-FR" sz="2400" dirty="0" smtClean="0">
                <a:solidFill>
                  <a:prstClr val="black"/>
                </a:solidFill>
              </a:rPr>
              <a:t>pen/close </a:t>
            </a:r>
          </a:p>
          <a:p>
            <a:pPr marL="640080" lvl="1" indent="-246888">
              <a:spcBef>
                <a:spcPct val="20000"/>
              </a:spcBef>
              <a:buClr>
                <a:srgbClr val="0F6FC6"/>
              </a:buClr>
              <a:buSzPct val="85000"/>
              <a:buFont typeface="Wingdings 2"/>
              <a:buChar char=""/>
            </a:pPr>
            <a:r>
              <a:rPr lang="fr-FR" sz="2800" b="1" dirty="0" err="1" smtClean="0">
                <a:solidFill>
                  <a:prstClr val="black"/>
                </a:solidFill>
              </a:rPr>
              <a:t>L</a:t>
            </a:r>
            <a:r>
              <a:rPr lang="fr-FR" sz="2400" dirty="0" err="1" smtClean="0">
                <a:solidFill>
                  <a:prstClr val="black"/>
                </a:solidFill>
              </a:rPr>
              <a:t>iscov</a:t>
            </a:r>
            <a:r>
              <a:rPr lang="fr-FR" sz="2400" dirty="0" smtClean="0">
                <a:solidFill>
                  <a:prstClr val="black"/>
                </a:solidFill>
              </a:rPr>
              <a:t> substitution </a:t>
            </a:r>
          </a:p>
          <a:p>
            <a:pPr marL="640080" lvl="1" indent="-246888">
              <a:spcBef>
                <a:spcPct val="20000"/>
              </a:spcBef>
              <a:buClr>
                <a:srgbClr val="0F6FC6"/>
              </a:buClr>
              <a:buSzPct val="85000"/>
              <a:buFont typeface="Wingdings 2"/>
              <a:buChar char=""/>
            </a:pPr>
            <a:r>
              <a:rPr lang="fr-FR" sz="2800" b="1" dirty="0" smtClean="0">
                <a:solidFill>
                  <a:prstClr val="black"/>
                </a:solidFill>
              </a:rPr>
              <a:t>I</a:t>
            </a:r>
            <a:r>
              <a:rPr lang="fr-FR" sz="2400" dirty="0" smtClean="0">
                <a:solidFill>
                  <a:prstClr val="black"/>
                </a:solidFill>
              </a:rPr>
              <a:t>nterface </a:t>
            </a:r>
            <a:r>
              <a:rPr lang="fr-FR" sz="2400" dirty="0" err="1" smtClean="0">
                <a:solidFill>
                  <a:prstClr val="black"/>
                </a:solidFill>
              </a:rPr>
              <a:t>segregation</a:t>
            </a:r>
            <a:endParaRPr lang="fr-FR" sz="2400" dirty="0" smtClean="0">
              <a:solidFill>
                <a:prstClr val="black"/>
              </a:solidFill>
            </a:endParaRPr>
          </a:p>
          <a:p>
            <a:pPr marL="640080" lvl="1" indent="-246888">
              <a:spcBef>
                <a:spcPct val="20000"/>
              </a:spcBef>
              <a:buClr>
                <a:srgbClr val="0F6FC6"/>
              </a:buClr>
              <a:buSzPct val="85000"/>
              <a:buFont typeface="Wingdings 2"/>
              <a:buChar char=""/>
            </a:pPr>
            <a:r>
              <a:rPr lang="fr-FR" sz="2800" b="1" dirty="0" err="1" smtClean="0">
                <a:solidFill>
                  <a:prstClr val="black"/>
                </a:solidFill>
              </a:rPr>
              <a:t>D</a:t>
            </a:r>
            <a:r>
              <a:rPr lang="fr-FR" sz="2400" dirty="0" err="1" smtClean="0">
                <a:solidFill>
                  <a:prstClr val="black"/>
                </a:solidFill>
              </a:rPr>
              <a:t>ependency</a:t>
            </a:r>
            <a:r>
              <a:rPr lang="fr-FR" sz="2400" dirty="0" smtClean="0">
                <a:solidFill>
                  <a:prstClr val="black"/>
                </a:solidFill>
              </a:rPr>
              <a:t> inversion</a:t>
            </a:r>
          </a:p>
        </p:txBody>
      </p:sp>
      <p:pic>
        <p:nvPicPr>
          <p:cNvPr id="16385" name="Picture 1" descr="E:\MCS\_Formations\16 06 TDD\resources\cleanco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1628800"/>
            <a:ext cx="1555514" cy="206129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475656" y="5805264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4632" indent="-457200"/>
            <a:r>
              <a:rPr lang="fr-FR" dirty="0" smtClean="0"/>
              <a:t>Références Rober C. Martin : </a:t>
            </a:r>
          </a:p>
          <a:p>
            <a:pPr marL="484632" indent="-457200"/>
            <a:r>
              <a:rPr lang="fr-FR" dirty="0" smtClean="0">
                <a:hlinkClick r:id="rId3"/>
              </a:rPr>
              <a:t>http://butunclebob.com/ArticleS.UncleBob.PrinciplesOfOod</a:t>
            </a:r>
            <a:endParaRPr lang="fr-FR" dirty="0" smtClean="0"/>
          </a:p>
        </p:txBody>
      </p:sp>
      <p:pic>
        <p:nvPicPr>
          <p:cNvPr id="16386" name="Picture 2" descr="E:\MCS\_Formations\16 06 TDD\resources\clean_code_72_colo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5733256"/>
            <a:ext cx="788963" cy="788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ales_Powerpoint_Template_2013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Century Gothic"/>
        <a:ea typeface=""/>
        <a:cs typeface=""/>
      </a:majorFont>
      <a:minorFont>
        <a:latin typeface="Arial Black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7300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400" b="0" i="0" u="none" strike="noStrike" cap="none" normalizeH="0" baseline="0" smtClean="0">
            <a:ln>
              <a:noFill/>
            </a:ln>
            <a:solidFill>
              <a:srgbClr val="323265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7300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400" b="0" i="0" u="none" strike="noStrike" cap="none" normalizeH="0" baseline="0" smtClean="0">
            <a:ln>
              <a:noFill/>
            </a:ln>
            <a:solidFill>
              <a:srgbClr val="323265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508</TotalTime>
  <Words>538</Words>
  <Application>Microsoft Office PowerPoint</Application>
  <PresentationFormat>Affichage à l'écran (4:3)</PresentationFormat>
  <Paragraphs>217</Paragraphs>
  <Slides>29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29</vt:i4>
      </vt:variant>
    </vt:vector>
  </HeadingPairs>
  <TitlesOfParts>
    <vt:vector size="31" baseType="lpstr">
      <vt:lpstr>Débit</vt:lpstr>
      <vt:lpstr>Thales_Powerpoint_Template_2013</vt:lpstr>
      <vt:lpstr>Introduction au  Test Driven Development </vt:lpstr>
      <vt:lpstr>Introduction</vt:lpstr>
      <vt:lpstr>Avertissements</vt:lpstr>
      <vt:lpstr>Agenda</vt:lpstr>
      <vt:lpstr>Avant de démarrer</vt:lpstr>
      <vt:lpstr>TDD Cycle</vt:lpstr>
      <vt:lpstr>XP feedback loop</vt:lpstr>
      <vt:lpstr>Les règles du Simple Design</vt:lpstr>
      <vt:lpstr>Les patterns S.O.L.I.D.</vt:lpstr>
      <vt:lpstr>Convention de nommage</vt:lpstr>
      <vt:lpstr>Test pattern</vt:lpstr>
      <vt:lpstr>Test pattern</vt:lpstr>
      <vt:lpstr>Test pattern</vt:lpstr>
      <vt:lpstr>Test pattern</vt:lpstr>
      <vt:lpstr>Test pattern</vt:lpstr>
      <vt:lpstr>Test pattern</vt:lpstr>
      <vt:lpstr>Règles de bonne conduite</vt:lpstr>
      <vt:lpstr>Exercice 1 - Stack </vt:lpstr>
      <vt:lpstr>L’approche classique</vt:lpstr>
      <vt:lpstr>Exercice 2 – Roman Count</vt:lpstr>
      <vt:lpstr>L’approche Outside-in</vt:lpstr>
      <vt:lpstr>Double loop of TDD</vt:lpstr>
      <vt:lpstr>L’approche outside-in / mockist</vt:lpstr>
      <vt:lpstr>Bank-account kata</vt:lpstr>
      <vt:lpstr>Specifications by example</vt:lpstr>
      <vt:lpstr>Specifications by example</vt:lpstr>
      <vt:lpstr>Specifications by example</vt:lpstr>
      <vt:lpstr>Références</vt:lpstr>
      <vt:lpstr>Qu’avons-nous appris ?</vt:lpstr>
    </vt:vector>
  </TitlesOfParts>
  <Company>EDF DIT ASC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 Test Driven Development</dc:title>
  <dc:creator>cansmat</dc:creator>
  <cp:lastModifiedBy>MC05359s</cp:lastModifiedBy>
  <cp:revision>145</cp:revision>
  <dcterms:created xsi:type="dcterms:W3CDTF">2016-06-29T19:19:59Z</dcterms:created>
  <dcterms:modified xsi:type="dcterms:W3CDTF">2016-07-01T08:19:50Z</dcterms:modified>
</cp:coreProperties>
</file>