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95" r:id="rId2"/>
  </p:sldMasterIdLst>
  <p:notesMasterIdLst>
    <p:notesMasterId r:id="rId18"/>
  </p:notesMasterIdLst>
  <p:sldIdLst>
    <p:sldId id="269" r:id="rId3"/>
    <p:sldId id="270" r:id="rId4"/>
    <p:sldId id="281" r:id="rId5"/>
    <p:sldId id="278" r:id="rId6"/>
    <p:sldId id="279" r:id="rId7"/>
    <p:sldId id="280" r:id="rId8"/>
    <p:sldId id="277" r:id="rId9"/>
    <p:sldId id="284" r:id="rId10"/>
    <p:sldId id="271" r:id="rId11"/>
    <p:sldId id="274" r:id="rId12"/>
    <p:sldId id="272" r:id="rId13"/>
    <p:sldId id="275" r:id="rId14"/>
    <p:sldId id="273" r:id="rId15"/>
    <p:sldId id="282" r:id="rId16"/>
    <p:sldId id="28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73156" autoAdjust="0"/>
  </p:normalViewPr>
  <p:slideViewPr>
    <p:cSldViewPr showGuides="1">
      <p:cViewPr>
        <p:scale>
          <a:sx n="75" d="100"/>
          <a:sy n="75" d="100"/>
        </p:scale>
        <p:origin x="-1925" y="-235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B1FB1-1A5D-437F-9351-FABF647F8282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F945147-6431-45CF-98DC-09FEE6DA94AC}">
      <dgm:prSet phldrT="[Texte]"/>
      <dgm:spPr/>
      <dgm:t>
        <a:bodyPr/>
        <a:lstStyle/>
        <a:p>
          <a:endParaRPr lang="fr-FR" dirty="0"/>
        </a:p>
      </dgm:t>
    </dgm:pt>
    <dgm:pt modelId="{C398249E-22C0-4101-9250-86FDE2D778BB}" type="parTrans" cxnId="{DA6C197D-51E8-40B9-9B3F-DB913AA02C5D}">
      <dgm:prSet/>
      <dgm:spPr/>
      <dgm:t>
        <a:bodyPr/>
        <a:lstStyle/>
        <a:p>
          <a:endParaRPr lang="fr-FR"/>
        </a:p>
      </dgm:t>
    </dgm:pt>
    <dgm:pt modelId="{3FBD85DA-DECE-4618-A85E-F761C86DC9D3}" type="sibTrans" cxnId="{DA6C197D-51E8-40B9-9B3F-DB913AA02C5D}">
      <dgm:prSet/>
      <dgm:spPr/>
      <dgm:t>
        <a:bodyPr/>
        <a:lstStyle/>
        <a:p>
          <a:endParaRPr lang="fr-FR"/>
        </a:p>
      </dgm:t>
    </dgm:pt>
    <dgm:pt modelId="{B9B8C0DE-05D6-4CEA-A402-CE96CA21DC30}">
      <dgm:prSet phldrT="[Texte]"/>
      <dgm:spPr/>
      <dgm:t>
        <a:bodyPr/>
        <a:lstStyle/>
        <a:p>
          <a:endParaRPr lang="fr-FR" dirty="0"/>
        </a:p>
      </dgm:t>
    </dgm:pt>
    <dgm:pt modelId="{2550C0C8-E59A-46AE-A462-16900154B558}" type="parTrans" cxnId="{64905C2A-A683-4327-AA49-916F80507B7A}">
      <dgm:prSet/>
      <dgm:spPr/>
      <dgm:t>
        <a:bodyPr/>
        <a:lstStyle/>
        <a:p>
          <a:endParaRPr lang="fr-FR"/>
        </a:p>
      </dgm:t>
    </dgm:pt>
    <dgm:pt modelId="{DE628FB4-7FA6-4D34-A543-F8693976C046}" type="sibTrans" cxnId="{64905C2A-A683-4327-AA49-916F80507B7A}">
      <dgm:prSet/>
      <dgm:spPr/>
      <dgm:t>
        <a:bodyPr/>
        <a:lstStyle/>
        <a:p>
          <a:endParaRPr lang="fr-FR"/>
        </a:p>
      </dgm:t>
    </dgm:pt>
    <dgm:pt modelId="{60070488-CFC6-4A5C-B48E-E1CD2A906AE4}">
      <dgm:prSet phldrT="[Texte]"/>
      <dgm:spPr/>
      <dgm:t>
        <a:bodyPr/>
        <a:lstStyle/>
        <a:p>
          <a:endParaRPr lang="fr-FR" dirty="0"/>
        </a:p>
      </dgm:t>
    </dgm:pt>
    <dgm:pt modelId="{71BE7B7A-0DE7-4088-A9F8-23BAD16BD16E}" type="parTrans" cxnId="{5BFD0151-B234-4834-BAA0-533B45A003BC}">
      <dgm:prSet/>
      <dgm:spPr/>
      <dgm:t>
        <a:bodyPr/>
        <a:lstStyle/>
        <a:p>
          <a:endParaRPr lang="fr-FR"/>
        </a:p>
      </dgm:t>
    </dgm:pt>
    <dgm:pt modelId="{B227DD97-DE19-4ABA-808D-333CC33F0716}" type="sibTrans" cxnId="{5BFD0151-B234-4834-BAA0-533B45A003BC}">
      <dgm:prSet/>
      <dgm:spPr/>
      <dgm:t>
        <a:bodyPr/>
        <a:lstStyle/>
        <a:p>
          <a:endParaRPr lang="fr-FR"/>
        </a:p>
      </dgm:t>
    </dgm:pt>
    <dgm:pt modelId="{3B174801-9744-492F-9363-859EF482B110}" type="pres">
      <dgm:prSet presAssocID="{DF2B1FB1-1A5D-437F-9351-FABF647F82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43BD83-980B-4635-B114-5E9971969CC4}" type="pres">
      <dgm:prSet presAssocID="{B9B8C0DE-05D6-4CEA-A402-CE96CA21DC3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2D70CB-B6F2-4579-AD63-88D86832DE5C}" type="pres">
      <dgm:prSet presAssocID="{DE628FB4-7FA6-4D34-A543-F8693976C04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7AF093AC-FF82-466E-8ED2-FDDF852AF02C}" type="pres">
      <dgm:prSet presAssocID="{DE628FB4-7FA6-4D34-A543-F8693976C046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75B90D23-E1B7-42AE-9952-08082FFCA591}" type="pres">
      <dgm:prSet presAssocID="{60070488-CFC6-4A5C-B48E-E1CD2A906A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52FC49-0A27-4140-8F33-9191CD4D5F6F}" type="pres">
      <dgm:prSet presAssocID="{B227DD97-DE19-4ABA-808D-333CC33F0716}" presName="sibTrans" presStyleLbl="sibTrans2D1" presStyleIdx="1" presStyleCnt="3"/>
      <dgm:spPr/>
      <dgm:t>
        <a:bodyPr/>
        <a:lstStyle/>
        <a:p>
          <a:endParaRPr lang="fr-FR"/>
        </a:p>
      </dgm:t>
    </dgm:pt>
    <dgm:pt modelId="{2D545577-3B1C-49C5-BEDC-6FAD5450473A}" type="pres">
      <dgm:prSet presAssocID="{B227DD97-DE19-4ABA-808D-333CC33F0716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FA83B1C8-EC0C-4463-B10A-7669C783DB9D}" type="pres">
      <dgm:prSet presAssocID="{9F945147-6431-45CF-98DC-09FEE6DA94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3EFFA2-C575-47A5-A297-584AD1C74D3A}" type="pres">
      <dgm:prSet presAssocID="{3FBD85DA-DECE-4618-A85E-F761C86DC9D3}" presName="sibTrans" presStyleLbl="sibTrans2D1" presStyleIdx="2" presStyleCnt="3"/>
      <dgm:spPr/>
      <dgm:t>
        <a:bodyPr/>
        <a:lstStyle/>
        <a:p>
          <a:endParaRPr lang="fr-FR"/>
        </a:p>
      </dgm:t>
    </dgm:pt>
    <dgm:pt modelId="{97C6395A-0077-4B92-8DAF-27AF80D6107E}" type="pres">
      <dgm:prSet presAssocID="{3FBD85DA-DECE-4618-A85E-F761C86DC9D3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DA6C197D-51E8-40B9-9B3F-DB913AA02C5D}" srcId="{DF2B1FB1-1A5D-437F-9351-FABF647F8282}" destId="{9F945147-6431-45CF-98DC-09FEE6DA94AC}" srcOrd="2" destOrd="0" parTransId="{C398249E-22C0-4101-9250-86FDE2D778BB}" sibTransId="{3FBD85DA-DECE-4618-A85E-F761C86DC9D3}"/>
    <dgm:cxn modelId="{E7CF050F-188D-487B-BA95-148242CD13A1}" type="presOf" srcId="{B9B8C0DE-05D6-4CEA-A402-CE96CA21DC30}" destId="{8743BD83-980B-4635-B114-5E9971969CC4}" srcOrd="0" destOrd="0" presId="urn:microsoft.com/office/officeart/2005/8/layout/cycle2"/>
    <dgm:cxn modelId="{F3CD0DDE-AE0E-4F2E-A638-3FA260C26308}" type="presOf" srcId="{DE628FB4-7FA6-4D34-A543-F8693976C046}" destId="{A72D70CB-B6F2-4579-AD63-88D86832DE5C}" srcOrd="0" destOrd="0" presId="urn:microsoft.com/office/officeart/2005/8/layout/cycle2"/>
    <dgm:cxn modelId="{5BFD0151-B234-4834-BAA0-533B45A003BC}" srcId="{DF2B1FB1-1A5D-437F-9351-FABF647F8282}" destId="{60070488-CFC6-4A5C-B48E-E1CD2A906AE4}" srcOrd="1" destOrd="0" parTransId="{71BE7B7A-0DE7-4088-A9F8-23BAD16BD16E}" sibTransId="{B227DD97-DE19-4ABA-808D-333CC33F0716}"/>
    <dgm:cxn modelId="{64905C2A-A683-4327-AA49-916F80507B7A}" srcId="{DF2B1FB1-1A5D-437F-9351-FABF647F8282}" destId="{B9B8C0DE-05D6-4CEA-A402-CE96CA21DC30}" srcOrd="0" destOrd="0" parTransId="{2550C0C8-E59A-46AE-A462-16900154B558}" sibTransId="{DE628FB4-7FA6-4D34-A543-F8693976C046}"/>
    <dgm:cxn modelId="{A3BC662F-A2B2-4C43-AE37-45745D532A8B}" type="presOf" srcId="{3FBD85DA-DECE-4618-A85E-F761C86DC9D3}" destId="{97C6395A-0077-4B92-8DAF-27AF80D6107E}" srcOrd="1" destOrd="0" presId="urn:microsoft.com/office/officeart/2005/8/layout/cycle2"/>
    <dgm:cxn modelId="{3EC7100D-F915-4DF8-B786-1C8B424D9370}" type="presOf" srcId="{B227DD97-DE19-4ABA-808D-333CC33F0716}" destId="{B952FC49-0A27-4140-8F33-9191CD4D5F6F}" srcOrd="0" destOrd="0" presId="urn:microsoft.com/office/officeart/2005/8/layout/cycle2"/>
    <dgm:cxn modelId="{FC5B30E2-87A6-421A-B8EA-3FA1E9E37339}" type="presOf" srcId="{60070488-CFC6-4A5C-B48E-E1CD2A906AE4}" destId="{75B90D23-E1B7-42AE-9952-08082FFCA591}" srcOrd="0" destOrd="0" presId="urn:microsoft.com/office/officeart/2005/8/layout/cycle2"/>
    <dgm:cxn modelId="{459FF1A8-61D1-4BF4-9AE8-B3066FECCB5F}" type="presOf" srcId="{DE628FB4-7FA6-4D34-A543-F8693976C046}" destId="{7AF093AC-FF82-466E-8ED2-FDDF852AF02C}" srcOrd="1" destOrd="0" presId="urn:microsoft.com/office/officeart/2005/8/layout/cycle2"/>
    <dgm:cxn modelId="{5912EA96-358C-48A0-A765-89DAE01F24E1}" type="presOf" srcId="{B227DD97-DE19-4ABA-808D-333CC33F0716}" destId="{2D545577-3B1C-49C5-BEDC-6FAD5450473A}" srcOrd="1" destOrd="0" presId="urn:microsoft.com/office/officeart/2005/8/layout/cycle2"/>
    <dgm:cxn modelId="{43ACEBDD-89D5-499B-A32C-5B27494EEBFC}" type="presOf" srcId="{3FBD85DA-DECE-4618-A85E-F761C86DC9D3}" destId="{4A3EFFA2-C575-47A5-A297-584AD1C74D3A}" srcOrd="0" destOrd="0" presId="urn:microsoft.com/office/officeart/2005/8/layout/cycle2"/>
    <dgm:cxn modelId="{4BBC7F88-3650-4BEB-B5D2-3BE6E83AADF8}" type="presOf" srcId="{9F945147-6431-45CF-98DC-09FEE6DA94AC}" destId="{FA83B1C8-EC0C-4463-B10A-7669C783DB9D}" srcOrd="0" destOrd="0" presId="urn:microsoft.com/office/officeart/2005/8/layout/cycle2"/>
    <dgm:cxn modelId="{B7828632-0B5C-4F45-8EFB-D73DC0271618}" type="presOf" srcId="{DF2B1FB1-1A5D-437F-9351-FABF647F8282}" destId="{3B174801-9744-492F-9363-859EF482B110}" srcOrd="0" destOrd="0" presId="urn:microsoft.com/office/officeart/2005/8/layout/cycle2"/>
    <dgm:cxn modelId="{01185F17-2C25-46FA-A276-5D247BC43316}" type="presParOf" srcId="{3B174801-9744-492F-9363-859EF482B110}" destId="{8743BD83-980B-4635-B114-5E9971969CC4}" srcOrd="0" destOrd="0" presId="urn:microsoft.com/office/officeart/2005/8/layout/cycle2"/>
    <dgm:cxn modelId="{788146FE-F74F-4493-92D1-CAECAD207113}" type="presParOf" srcId="{3B174801-9744-492F-9363-859EF482B110}" destId="{A72D70CB-B6F2-4579-AD63-88D86832DE5C}" srcOrd="1" destOrd="0" presId="urn:microsoft.com/office/officeart/2005/8/layout/cycle2"/>
    <dgm:cxn modelId="{3F5A4A68-B576-4B5F-86E0-AE4BF580B79B}" type="presParOf" srcId="{A72D70CB-B6F2-4579-AD63-88D86832DE5C}" destId="{7AF093AC-FF82-466E-8ED2-FDDF852AF02C}" srcOrd="0" destOrd="0" presId="urn:microsoft.com/office/officeart/2005/8/layout/cycle2"/>
    <dgm:cxn modelId="{700393B7-1F8B-4CD1-8DC6-DA456C00B5CF}" type="presParOf" srcId="{3B174801-9744-492F-9363-859EF482B110}" destId="{75B90D23-E1B7-42AE-9952-08082FFCA591}" srcOrd="2" destOrd="0" presId="urn:microsoft.com/office/officeart/2005/8/layout/cycle2"/>
    <dgm:cxn modelId="{06EA91D8-FF3A-48B6-B66B-93EDAA7C7873}" type="presParOf" srcId="{3B174801-9744-492F-9363-859EF482B110}" destId="{B952FC49-0A27-4140-8F33-9191CD4D5F6F}" srcOrd="3" destOrd="0" presId="urn:microsoft.com/office/officeart/2005/8/layout/cycle2"/>
    <dgm:cxn modelId="{9B7F781C-22AA-463B-97A3-D1A12EE096A0}" type="presParOf" srcId="{B952FC49-0A27-4140-8F33-9191CD4D5F6F}" destId="{2D545577-3B1C-49C5-BEDC-6FAD5450473A}" srcOrd="0" destOrd="0" presId="urn:microsoft.com/office/officeart/2005/8/layout/cycle2"/>
    <dgm:cxn modelId="{4D8FF31A-2622-409E-8ACE-9033215594DF}" type="presParOf" srcId="{3B174801-9744-492F-9363-859EF482B110}" destId="{FA83B1C8-EC0C-4463-B10A-7669C783DB9D}" srcOrd="4" destOrd="0" presId="urn:microsoft.com/office/officeart/2005/8/layout/cycle2"/>
    <dgm:cxn modelId="{B01EAF4C-69B4-48ED-9BBE-E045E2404938}" type="presParOf" srcId="{3B174801-9744-492F-9363-859EF482B110}" destId="{4A3EFFA2-C575-47A5-A297-584AD1C74D3A}" srcOrd="5" destOrd="0" presId="urn:microsoft.com/office/officeart/2005/8/layout/cycle2"/>
    <dgm:cxn modelId="{0C4476D1-1592-43AE-97F4-D7462EDCDDCC}" type="presParOf" srcId="{4A3EFFA2-C575-47A5-A297-584AD1C74D3A}" destId="{97C6395A-0077-4B92-8DAF-27AF80D6107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3BD83-980B-4635-B114-5E9971969CC4}">
      <dsp:nvSpPr>
        <dsp:cNvPr id="0" name=""/>
        <dsp:cNvSpPr/>
      </dsp:nvSpPr>
      <dsp:spPr>
        <a:xfrm>
          <a:off x="1375991" y="250"/>
          <a:ext cx="1288204" cy="12882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1564644" y="188903"/>
        <a:ext cx="910898" cy="910898"/>
      </dsp:txXfrm>
    </dsp:sp>
    <dsp:sp modelId="{A72D70CB-B6F2-4579-AD63-88D86832DE5C}">
      <dsp:nvSpPr>
        <dsp:cNvPr id="0" name=""/>
        <dsp:cNvSpPr/>
      </dsp:nvSpPr>
      <dsp:spPr>
        <a:xfrm rot="3600000">
          <a:off x="2327607" y="1256153"/>
          <a:ext cx="342433" cy="43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2353290" y="1298624"/>
        <a:ext cx="239703" cy="260861"/>
      </dsp:txXfrm>
    </dsp:sp>
    <dsp:sp modelId="{75B90D23-E1B7-42AE-9952-08082FFCA591}">
      <dsp:nvSpPr>
        <dsp:cNvPr id="0" name=""/>
        <dsp:cNvSpPr/>
      </dsp:nvSpPr>
      <dsp:spPr>
        <a:xfrm>
          <a:off x="2343144" y="1675407"/>
          <a:ext cx="1288204" cy="12882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2531797" y="1864060"/>
        <a:ext cx="910898" cy="910898"/>
      </dsp:txXfrm>
    </dsp:sp>
    <dsp:sp modelId="{B952FC49-0A27-4140-8F33-9191CD4D5F6F}">
      <dsp:nvSpPr>
        <dsp:cNvPr id="0" name=""/>
        <dsp:cNvSpPr/>
      </dsp:nvSpPr>
      <dsp:spPr>
        <a:xfrm rot="10800000">
          <a:off x="1858568" y="2102125"/>
          <a:ext cx="342433" cy="43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 rot="10800000">
        <a:off x="1961298" y="2189079"/>
        <a:ext cx="239703" cy="260861"/>
      </dsp:txXfrm>
    </dsp:sp>
    <dsp:sp modelId="{FA83B1C8-EC0C-4463-B10A-7669C783DB9D}">
      <dsp:nvSpPr>
        <dsp:cNvPr id="0" name=""/>
        <dsp:cNvSpPr/>
      </dsp:nvSpPr>
      <dsp:spPr>
        <a:xfrm>
          <a:off x="408839" y="1675407"/>
          <a:ext cx="1288204" cy="12882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597492" y="1864060"/>
        <a:ext cx="910898" cy="910898"/>
      </dsp:txXfrm>
    </dsp:sp>
    <dsp:sp modelId="{4A3EFFA2-C575-47A5-A297-584AD1C74D3A}">
      <dsp:nvSpPr>
        <dsp:cNvPr id="0" name=""/>
        <dsp:cNvSpPr/>
      </dsp:nvSpPr>
      <dsp:spPr>
        <a:xfrm rot="18000000">
          <a:off x="1360455" y="1272939"/>
          <a:ext cx="342433" cy="43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1386138" y="1404376"/>
        <a:ext cx="239703" cy="260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13/06/2019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6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3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a le </a:t>
            </a:r>
            <a:r>
              <a:rPr lang="en-US" dirty="0" err="1" smtClean="0"/>
              <a:t>droit</a:t>
            </a:r>
            <a:r>
              <a:rPr lang="en-US" dirty="0" smtClean="0"/>
              <a:t> de dire je ne sais pas</a:t>
            </a:r>
          </a:p>
          <a:p>
            <a:r>
              <a:rPr lang="en-US" dirty="0" smtClean="0"/>
              <a:t>pas de </a:t>
            </a:r>
            <a:r>
              <a:rPr lang="en-US" dirty="0" err="1" smtClean="0"/>
              <a:t>syndrôme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l’imposteur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1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2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8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03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8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baby step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5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Qu’a-t-on</a:t>
            </a:r>
            <a:r>
              <a:rPr lang="fr-FR" baseline="0" dirty="0" smtClean="0"/>
              <a:t> appris</a:t>
            </a:r>
          </a:p>
          <a:p>
            <a:r>
              <a:rPr lang="fr-FR" baseline="0" dirty="0" smtClean="0"/>
              <a:t>Qu’est-ce qui se passe dans les projet de tout les jours</a:t>
            </a:r>
          </a:p>
          <a:p>
            <a:r>
              <a:rPr lang="fr-FR" baseline="0" dirty="0" smtClean="0"/>
              <a:t>Qu’est-ce que l’on peut utiliser lundi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2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6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7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17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Box 6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203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Box 4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4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TextBox 2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5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07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86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73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11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90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2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9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7" y="4233864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7" y="268288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71" y="268288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6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9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7" y="4749147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259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5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6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6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FDDB-8356-4947-9249-53920E275D1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3972-1391-428F-A52B-ED2780BE8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0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xpmatteo/20101125-ocpxpda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eanpub.com/mobprogramm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blog.ergoprise.com/wp-content/uploads/2013/11/hand_exercise_1.jpg?b335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3"/>
          <a:stretch/>
        </p:blipFill>
        <p:spPr bwMode="auto">
          <a:xfrm>
            <a:off x="5220072" y="771550"/>
            <a:ext cx="129464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 challenge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452320" y="4650690"/>
            <a:ext cx="159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mathieucans</a:t>
            </a:r>
            <a:endParaRPr lang="fr-FR" dirty="0"/>
          </a:p>
        </p:txBody>
      </p:sp>
      <p:pic>
        <p:nvPicPr>
          <p:cNvPr id="1026" name="Picture 2" descr="https://blog.ergoprise.com/wp-content/uploads/2013/11/hand_exercise_1.jpg?b335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85"/>
          <a:stretch/>
        </p:blipFill>
        <p:spPr bwMode="auto">
          <a:xfrm>
            <a:off x="2508920" y="898037"/>
            <a:ext cx="1707976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07704" y="3152800"/>
            <a:ext cx="538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Idée </a:t>
            </a:r>
            <a:r>
              <a:rPr lang="en-US" dirty="0" err="1" smtClean="0"/>
              <a:t>originale</a:t>
            </a:r>
            <a:r>
              <a:rPr lang="en-US" dirty="0" smtClean="0"/>
              <a:t> :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Vaccari</a:t>
            </a:r>
            <a:r>
              <a:rPr lang="en-US" dirty="0" smtClean="0"/>
              <a:t> </a:t>
            </a:r>
          </a:p>
          <a:p>
            <a:pPr marL="0"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fr.slideshare.net/xpmatteo/20101125-ocpxpday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8" t="26660" r="13056" b="14035"/>
          <a:stretch/>
        </p:blipFill>
        <p:spPr bwMode="auto">
          <a:xfrm>
            <a:off x="179512" y="843558"/>
            <a:ext cx="8866832" cy="406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 principle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728209" y="4725918"/>
            <a:ext cx="23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by Dave Nicolette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1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Cycle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6139658"/>
              </p:ext>
            </p:extLst>
          </p:nvPr>
        </p:nvGraphicFramePr>
        <p:xfrm>
          <a:off x="2411760" y="1419622"/>
          <a:ext cx="4040188" cy="296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7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 challenge cycle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4066457" y="976088"/>
            <a:ext cx="659558" cy="659558"/>
            <a:chOff x="608259" y="79"/>
            <a:chExt cx="659558" cy="659558"/>
          </a:xfrm>
        </p:grpSpPr>
        <p:sp>
          <p:nvSpPr>
            <p:cNvPr id="37" name="Ellipse 36"/>
            <p:cNvSpPr/>
            <p:nvPr/>
          </p:nvSpPr>
          <p:spPr>
            <a:xfrm>
              <a:off x="608259" y="79"/>
              <a:ext cx="659558" cy="65955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Ellipse 4"/>
            <p:cNvSpPr/>
            <p:nvPr/>
          </p:nvSpPr>
          <p:spPr>
            <a:xfrm>
              <a:off x="704849" y="96669"/>
              <a:ext cx="466378" cy="466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800" kern="1200" dirty="0"/>
            </a:p>
          </p:txBody>
        </p:sp>
      </p:grpSp>
      <p:grpSp>
        <p:nvGrpSpPr>
          <p:cNvPr id="29" name="Groupe 28"/>
          <p:cNvGrpSpPr/>
          <p:nvPr/>
        </p:nvGrpSpPr>
        <p:grpSpPr>
          <a:xfrm rot="1800000">
            <a:off x="4284936" y="2543646"/>
            <a:ext cx="222601" cy="175359"/>
            <a:chOff x="1071863" y="666747"/>
            <a:chExt cx="222601" cy="175359"/>
          </a:xfrm>
        </p:grpSpPr>
        <p:sp>
          <p:nvSpPr>
            <p:cNvPr id="35" name="Flèche droite 34"/>
            <p:cNvSpPr/>
            <p:nvPr/>
          </p:nvSpPr>
          <p:spPr>
            <a:xfrm rot="3600000">
              <a:off x="1095484" y="643126"/>
              <a:ext cx="175359" cy="22260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lèche droite 6"/>
            <p:cNvSpPr/>
            <p:nvPr/>
          </p:nvSpPr>
          <p:spPr>
            <a:xfrm rot="3600000">
              <a:off x="1108636" y="664866"/>
              <a:ext cx="122751" cy="133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900" kern="120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066457" y="1845307"/>
            <a:ext cx="659558" cy="659558"/>
            <a:chOff x="1103472" y="857812"/>
            <a:chExt cx="659558" cy="659558"/>
          </a:xfrm>
        </p:grpSpPr>
        <p:sp>
          <p:nvSpPr>
            <p:cNvPr id="31" name="Ellipse 30"/>
            <p:cNvSpPr/>
            <p:nvPr/>
          </p:nvSpPr>
          <p:spPr>
            <a:xfrm>
              <a:off x="1103472" y="857812"/>
              <a:ext cx="659558" cy="65955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Ellipse 8"/>
            <p:cNvSpPr/>
            <p:nvPr/>
          </p:nvSpPr>
          <p:spPr>
            <a:xfrm>
              <a:off x="1200062" y="954402"/>
              <a:ext cx="466378" cy="466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800" kern="1200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077943" y="3134707"/>
            <a:ext cx="659558" cy="659558"/>
            <a:chOff x="608259" y="79"/>
            <a:chExt cx="659558" cy="659558"/>
          </a:xfrm>
        </p:grpSpPr>
        <p:sp>
          <p:nvSpPr>
            <p:cNvPr id="46" name="Ellipse 45"/>
            <p:cNvSpPr/>
            <p:nvPr/>
          </p:nvSpPr>
          <p:spPr>
            <a:xfrm>
              <a:off x="608259" y="79"/>
              <a:ext cx="659558" cy="65955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Ellipse 4"/>
            <p:cNvSpPr/>
            <p:nvPr/>
          </p:nvSpPr>
          <p:spPr>
            <a:xfrm>
              <a:off x="704849" y="96669"/>
              <a:ext cx="466378" cy="466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800" kern="12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6270157" y="4067136"/>
            <a:ext cx="659558" cy="659558"/>
            <a:chOff x="1103472" y="857812"/>
            <a:chExt cx="659558" cy="659558"/>
          </a:xfrm>
        </p:grpSpPr>
        <p:sp>
          <p:nvSpPr>
            <p:cNvPr id="42" name="Ellipse 41"/>
            <p:cNvSpPr/>
            <p:nvPr/>
          </p:nvSpPr>
          <p:spPr>
            <a:xfrm>
              <a:off x="1103472" y="857812"/>
              <a:ext cx="659558" cy="65955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Ellipse 8"/>
            <p:cNvSpPr/>
            <p:nvPr/>
          </p:nvSpPr>
          <p:spPr>
            <a:xfrm>
              <a:off x="1200062" y="954402"/>
              <a:ext cx="466378" cy="466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800" kern="1200" dirty="0"/>
            </a:p>
          </p:txBody>
        </p:sp>
      </p:grpSp>
      <p:grpSp>
        <p:nvGrpSpPr>
          <p:cNvPr id="48" name="Groupe 47"/>
          <p:cNvGrpSpPr/>
          <p:nvPr/>
        </p:nvGrpSpPr>
        <p:grpSpPr>
          <a:xfrm rot="16200000">
            <a:off x="4308556" y="1623511"/>
            <a:ext cx="175359" cy="222601"/>
            <a:chOff x="855322" y="1076291"/>
            <a:chExt cx="175359" cy="222601"/>
          </a:xfrm>
        </p:grpSpPr>
        <p:sp>
          <p:nvSpPr>
            <p:cNvPr id="49" name="Flèche droite 48"/>
            <p:cNvSpPr/>
            <p:nvPr/>
          </p:nvSpPr>
          <p:spPr>
            <a:xfrm rot="10800000">
              <a:off x="855322" y="1076291"/>
              <a:ext cx="175359" cy="22260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Flèche droite 4"/>
            <p:cNvSpPr/>
            <p:nvPr/>
          </p:nvSpPr>
          <p:spPr>
            <a:xfrm rot="21600000">
              <a:off x="907930" y="1120811"/>
              <a:ext cx="122751" cy="133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900" kern="120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673130" y="4193862"/>
            <a:ext cx="659558" cy="659558"/>
            <a:chOff x="113046" y="857812"/>
            <a:chExt cx="659558" cy="659558"/>
          </a:xfrm>
        </p:grpSpPr>
        <p:sp>
          <p:nvSpPr>
            <p:cNvPr id="55" name="Ellipse 54"/>
            <p:cNvSpPr/>
            <p:nvPr/>
          </p:nvSpPr>
          <p:spPr>
            <a:xfrm>
              <a:off x="113046" y="857812"/>
              <a:ext cx="659558" cy="65955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Ellipse 4"/>
            <p:cNvSpPr/>
            <p:nvPr/>
          </p:nvSpPr>
          <p:spPr>
            <a:xfrm>
              <a:off x="209636" y="954402"/>
              <a:ext cx="466378" cy="466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800" kern="1200" dirty="0"/>
            </a:p>
          </p:txBody>
        </p:sp>
      </p:grpSp>
      <p:sp>
        <p:nvSpPr>
          <p:cNvPr id="9" name="Double flèche horizontale 8"/>
          <p:cNvSpPr/>
          <p:nvPr/>
        </p:nvSpPr>
        <p:spPr>
          <a:xfrm>
            <a:off x="2483768" y="4405735"/>
            <a:ext cx="420562" cy="249792"/>
          </a:xfrm>
          <a:prstGeom prst="leftRightArrow">
            <a:avLst>
              <a:gd name="adj1" fmla="val 63228"/>
              <a:gd name="adj2" fmla="val 38426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792551" y="1132687"/>
            <a:ext cx="25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 the first failing test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9551" y="1804748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write a </a:t>
            </a:r>
            <a:r>
              <a:rPr lang="en-US" i="1" dirty="0"/>
              <a:t>factory</a:t>
            </a:r>
            <a:r>
              <a:rPr lang="en-US" dirty="0"/>
              <a:t> that returns an </a:t>
            </a:r>
            <a:r>
              <a:rPr lang="en-US" dirty="0" smtClean="0"/>
              <a:t>object that </a:t>
            </a:r>
            <a:r>
              <a:rPr lang="en-US" dirty="0"/>
              <a:t>make the test pass.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9302" y="2778482"/>
            <a:ext cx="256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 the next failing test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2769099" y="4193862"/>
            <a:ext cx="3223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Can you make </a:t>
            </a:r>
            <a:r>
              <a:rPr lang="en-US" dirty="0"/>
              <a:t>it pass </a:t>
            </a:r>
            <a:r>
              <a:rPr lang="en-US" i="1" dirty="0"/>
              <a:t>by changing the factory and/or creating a new class </a:t>
            </a:r>
            <a:r>
              <a:rPr lang="en-US" i="1" dirty="0" smtClean="0"/>
              <a:t>?</a:t>
            </a:r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911552" y="3748651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efactor </a:t>
            </a:r>
            <a:r>
              <a:rPr lang="en-US" dirty="0"/>
              <a:t>until you can</a:t>
            </a:r>
            <a:endParaRPr lang="fr-FR" dirty="0"/>
          </a:p>
        </p:txBody>
      </p:sp>
      <p:grpSp>
        <p:nvGrpSpPr>
          <p:cNvPr id="63" name="Groupe 62"/>
          <p:cNvGrpSpPr/>
          <p:nvPr/>
        </p:nvGrpSpPr>
        <p:grpSpPr>
          <a:xfrm rot="10800000">
            <a:off x="5863520" y="4285614"/>
            <a:ext cx="175359" cy="222601"/>
            <a:chOff x="855322" y="1076291"/>
            <a:chExt cx="175359" cy="222601"/>
          </a:xfrm>
          <a:solidFill>
            <a:schemeClr val="accent2"/>
          </a:solidFill>
        </p:grpSpPr>
        <p:sp>
          <p:nvSpPr>
            <p:cNvPr id="64" name="Flèche droite 63"/>
            <p:cNvSpPr/>
            <p:nvPr/>
          </p:nvSpPr>
          <p:spPr>
            <a:xfrm rot="10800000">
              <a:off x="855322" y="1076291"/>
              <a:ext cx="175359" cy="22260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Flèche droite 4"/>
            <p:cNvSpPr/>
            <p:nvPr/>
          </p:nvSpPr>
          <p:spPr>
            <a:xfrm rot="21600000">
              <a:off x="907930" y="1120811"/>
              <a:ext cx="122751" cy="1335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900" kern="120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6209285" y="3620860"/>
            <a:ext cx="109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Just do it!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232033" y="380552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fr-FR" sz="2800" b="1" dirty="0"/>
          </a:p>
        </p:txBody>
      </p:sp>
      <p:sp>
        <p:nvSpPr>
          <p:cNvPr id="4" name="Flèche à angle droit 3"/>
          <p:cNvSpPr/>
          <p:nvPr/>
        </p:nvSpPr>
        <p:spPr>
          <a:xfrm rot="16200000">
            <a:off x="6027985" y="2817343"/>
            <a:ext cx="557542" cy="711113"/>
          </a:xfrm>
          <a:prstGeom prst="bentUpArrow">
            <a:avLst>
              <a:gd name="adj1" fmla="val 22437"/>
              <a:gd name="adj2" fmla="val 18167"/>
              <a:gd name="adj3" fmla="val 2243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5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>
          <a:xfrm>
            <a:off x="457200" y="4316804"/>
            <a:ext cx="8229600" cy="5075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No If allowed</a:t>
            </a:r>
            <a:endParaRPr lang="fr-FR" dirty="0"/>
          </a:p>
        </p:txBody>
      </p:sp>
      <p:sp>
        <p:nvSpPr>
          <p:cNvPr id="5" name="Interdiction 4"/>
          <p:cNvSpPr/>
          <p:nvPr/>
        </p:nvSpPr>
        <p:spPr>
          <a:xfrm>
            <a:off x="3064024" y="1149008"/>
            <a:ext cx="3024336" cy="293491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635896" y="1270278"/>
            <a:ext cx="1800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if</a:t>
            </a:r>
            <a:endParaRPr lang="fr-FR" sz="1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fizz</a:t>
            </a:r>
            <a:r>
              <a:rPr lang="fr-FR" dirty="0" smtClean="0"/>
              <a:t> </a:t>
            </a:r>
            <a:r>
              <a:rPr lang="fr-FR" dirty="0" err="1" smtClean="0"/>
              <a:t>buzz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1, 2, </a:t>
            </a:r>
            <a:r>
              <a:rPr lang="fr-FR" dirty="0" err="1" smtClean="0">
                <a:solidFill>
                  <a:srgbClr val="FF0000"/>
                </a:solidFill>
              </a:rPr>
              <a:t>fizz</a:t>
            </a:r>
            <a:r>
              <a:rPr lang="fr-FR" dirty="0" smtClean="0"/>
              <a:t>, 4, </a:t>
            </a:r>
            <a:r>
              <a:rPr lang="fr-FR" dirty="0" err="1" smtClean="0">
                <a:solidFill>
                  <a:srgbClr val="FF0000"/>
                </a:solidFill>
              </a:rPr>
              <a:t>buzz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fizz</a:t>
            </a:r>
            <a:r>
              <a:rPr lang="fr-FR" dirty="0" smtClean="0"/>
              <a:t>, 7, 8, </a:t>
            </a:r>
            <a:r>
              <a:rPr lang="fr-FR" dirty="0" err="1" smtClean="0">
                <a:solidFill>
                  <a:srgbClr val="FF0000"/>
                </a:solidFill>
              </a:rPr>
              <a:t>fizz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buzz</a:t>
            </a:r>
            <a:r>
              <a:rPr lang="fr-FR" dirty="0" smtClean="0"/>
              <a:t>, 11, </a:t>
            </a:r>
            <a:r>
              <a:rPr lang="fr-FR" dirty="0" err="1" smtClean="0">
                <a:solidFill>
                  <a:srgbClr val="FF0000"/>
                </a:solidFill>
              </a:rPr>
              <a:t>fizz</a:t>
            </a:r>
            <a:r>
              <a:rPr lang="fr-FR" dirty="0" smtClean="0"/>
              <a:t>, 13, 14, </a:t>
            </a:r>
            <a:r>
              <a:rPr lang="fr-FR" dirty="0" err="1" smtClean="0">
                <a:solidFill>
                  <a:srgbClr val="FF0000"/>
                </a:solidFill>
              </a:rPr>
              <a:t>fizzbuzz</a:t>
            </a:r>
            <a:r>
              <a:rPr lang="fr-FR" dirty="0" smtClean="0"/>
              <a:t>, 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5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Debrief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62" y="1200150"/>
            <a:ext cx="3394075" cy="3394075"/>
          </a:xfrm>
        </p:spPr>
      </p:pic>
    </p:spTree>
    <p:extLst>
      <p:ext uri="{BB962C8B-B14F-4D97-AF65-F5344CB8AC3E}">
        <p14:creationId xmlns:p14="http://schemas.microsoft.com/office/powerpoint/2010/main" val="212797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dojo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059582"/>
            <a:ext cx="5832648" cy="3645405"/>
          </a:xfrm>
        </p:spPr>
      </p:pic>
    </p:spTree>
    <p:extLst>
      <p:ext uri="{BB962C8B-B14F-4D97-AF65-F5344CB8AC3E}">
        <p14:creationId xmlns:p14="http://schemas.microsoft.com/office/powerpoint/2010/main" val="29413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collectif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2" y="1200150"/>
            <a:ext cx="6492256" cy="3394075"/>
          </a:xfrm>
        </p:spPr>
      </p:pic>
    </p:spTree>
    <p:extLst>
      <p:ext uri="{BB962C8B-B14F-4D97-AF65-F5344CB8AC3E}">
        <p14:creationId xmlns:p14="http://schemas.microsoft.com/office/powerpoint/2010/main" val="41144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Cadre </a:t>
            </a:r>
            <a:r>
              <a:rPr lang="en-US" dirty="0" err="1" smtClean="0"/>
              <a:t>sécurisé</a:t>
            </a:r>
            <a:endParaRPr lang="fr-FR" dirty="0"/>
          </a:p>
        </p:txBody>
      </p:sp>
      <p:pic>
        <p:nvPicPr>
          <p:cNvPr id="1026" name="Picture 2" descr="D:\dojo\prepa-aples-craft2019\images\cadresec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1590"/>
            <a:ext cx="6048376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2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Droit</a:t>
            </a:r>
            <a:r>
              <a:rPr lang="en-US" dirty="0" smtClean="0"/>
              <a:t> à </a:t>
            </a:r>
            <a:r>
              <a:rPr lang="en-US" dirty="0" err="1" smtClean="0"/>
              <a:t>l’erreur</a:t>
            </a:r>
            <a:r>
              <a:rPr lang="en-US" dirty="0" smtClean="0"/>
              <a:t> 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5" y="1200150"/>
            <a:ext cx="6788150" cy="3394075"/>
          </a:xfrm>
        </p:spPr>
      </p:pic>
      <p:sp>
        <p:nvSpPr>
          <p:cNvPr id="5" name="Rectangle à coins arrondis 4"/>
          <p:cNvSpPr/>
          <p:nvPr/>
        </p:nvSpPr>
        <p:spPr>
          <a:xfrm>
            <a:off x="1187624" y="1203598"/>
            <a:ext cx="2088232" cy="1368152"/>
          </a:xfrm>
          <a:prstGeom prst="wedgeRoundRectCallout">
            <a:avLst>
              <a:gd name="adj1" fmla="val 63236"/>
              <a:gd name="adj2" fmla="val 68547"/>
              <a:gd name="adj3" fmla="val 16667"/>
            </a:avLst>
          </a:prstGeom>
          <a:solidFill>
            <a:schemeClr val="bg1"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The greatest teacher, failure </a:t>
            </a:r>
            <a:r>
              <a:rPr lang="en-US" b="1" dirty="0" smtClean="0">
                <a:solidFill>
                  <a:sysClr val="windowText" lastClr="000000"/>
                </a:solidFill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124541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Contraintes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62" y="1200150"/>
            <a:ext cx="5110276" cy="3394075"/>
          </a:xfrm>
        </p:spPr>
      </p:pic>
    </p:spTree>
    <p:extLst>
      <p:ext uri="{BB962C8B-B14F-4D97-AF65-F5344CB8AC3E}">
        <p14:creationId xmlns:p14="http://schemas.microsoft.com/office/powerpoint/2010/main" val="6351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 programming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driver ne </a:t>
            </a:r>
            <a:r>
              <a:rPr lang="fr-FR" dirty="0" smtClean="0"/>
              <a:t>prend</a:t>
            </a:r>
            <a:r>
              <a:rPr lang="en-US" dirty="0" smtClean="0"/>
              <a:t> pas de decision</a:t>
            </a:r>
          </a:p>
          <a:p>
            <a:r>
              <a:rPr lang="en-US" dirty="0" smtClean="0"/>
              <a:t>les participants </a:t>
            </a:r>
            <a:r>
              <a:rPr lang="fr-FR" dirty="0" smtClean="0"/>
              <a:t>verbalisent</a:t>
            </a:r>
            <a:r>
              <a:rPr lang="en-US" dirty="0" smtClean="0"/>
              <a:t> </a:t>
            </a:r>
            <a:r>
              <a:rPr lang="fr-FR" dirty="0" smtClean="0"/>
              <a:t>l’intention</a:t>
            </a:r>
          </a:p>
        </p:txBody>
      </p:sp>
      <p:pic>
        <p:nvPicPr>
          <p:cNvPr id="2050" name="Picture 2" descr="D:\dojo\prepa-aples-craft2019\images\mobprogrammingjpe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4936"/>
            <a:ext cx="4032448" cy="20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204248" y="4548098"/>
            <a:ext cx="155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cf. </a:t>
            </a:r>
            <a:r>
              <a:rPr lang="en-US" dirty="0" smtClean="0">
                <a:hlinkClick r:id="rId4"/>
              </a:rPr>
              <a:t>Woody </a:t>
            </a:r>
            <a:r>
              <a:rPr lang="en-US" dirty="0" err="1" smtClean="0">
                <a:hlinkClick r:id="rId4"/>
              </a:rPr>
              <a:t>Zuill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8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411287"/>
            <a:ext cx="2971800" cy="2971800"/>
          </a:xfrm>
        </p:spPr>
      </p:pic>
    </p:spTree>
    <p:extLst>
      <p:ext uri="{BB962C8B-B14F-4D97-AF65-F5344CB8AC3E}">
        <p14:creationId xmlns:p14="http://schemas.microsoft.com/office/powerpoint/2010/main" val="26192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Open/Close </a:t>
            </a:r>
            <a:r>
              <a:rPr lang="en-US" dirty="0"/>
              <a:t>P</a:t>
            </a:r>
            <a:r>
              <a:rPr lang="en-US" dirty="0" smtClean="0"/>
              <a:t>rinciple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software </a:t>
            </a:r>
            <a:r>
              <a:rPr lang="en-US" i="1" dirty="0"/>
              <a:t>entities (classes, modules, functions, etc.) should be open for extension, but closed for </a:t>
            </a:r>
            <a:r>
              <a:rPr lang="en-US" i="1" dirty="0" smtClean="0"/>
              <a:t>modification</a:t>
            </a:r>
            <a:endParaRPr lang="fr-FR" dirty="0" smtClean="0"/>
          </a:p>
          <a:p>
            <a:pPr marL="0" indent="0" algn="ctr">
              <a:buNone/>
            </a:pPr>
            <a:endParaRPr lang="en-US" i="1" dirty="0"/>
          </a:p>
          <a:p>
            <a:pPr marL="0" indent="0" algn="r">
              <a:buNone/>
            </a:pPr>
            <a:r>
              <a:rPr lang="en-US" i="1" dirty="0" smtClean="0"/>
              <a:t>Bertrand Meyer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29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353</TotalTime>
  <Words>176</Words>
  <Application>Microsoft Office PowerPoint</Application>
  <PresentationFormat>Affichage à l'écran (16:9)</PresentationFormat>
  <Paragraphs>52</Paragraphs>
  <Slides>15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blank</vt:lpstr>
      <vt:lpstr>Thème Office</vt:lpstr>
      <vt:lpstr>Open close challenge</vt:lpstr>
      <vt:lpstr>Coding dojo</vt:lpstr>
      <vt:lpstr>Apprentissage collectif</vt:lpstr>
      <vt:lpstr>Cadre sécurisé</vt:lpstr>
      <vt:lpstr>Droit à l’erreur  </vt:lpstr>
      <vt:lpstr>Contraintes</vt:lpstr>
      <vt:lpstr>Mob programming</vt:lpstr>
      <vt:lpstr>S.O.L.I.D.</vt:lpstr>
      <vt:lpstr>The Open/Close Principle</vt:lpstr>
      <vt:lpstr>Open close principle</vt:lpstr>
      <vt:lpstr>TDD Cycle</vt:lpstr>
      <vt:lpstr>Open close challenge cycle</vt:lpstr>
      <vt:lpstr>Contrainte</vt:lpstr>
      <vt:lpstr>fizz buzz</vt:lpstr>
      <vt:lpstr>Debrief</vt:lpstr>
    </vt:vector>
  </TitlesOfParts>
  <Company>Orange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close challenge</dc:title>
  <dc:creator>CANS Mathieu TGI/OLS</dc:creator>
  <cp:lastModifiedBy>CANS Mathieu TGI/OLS</cp:lastModifiedBy>
  <cp:revision>41</cp:revision>
  <dcterms:created xsi:type="dcterms:W3CDTF">2019-05-31T11:02:06Z</dcterms:created>
  <dcterms:modified xsi:type="dcterms:W3CDTF">2019-06-13T13:10:16Z</dcterms:modified>
</cp:coreProperties>
</file>