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7ED99-A71C-4A80-893E-E530F66F5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947BC1-F280-4106-9EFF-4D0FD6FD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5836F-0D14-4273-BBEA-6BFF0BE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36E4D6-456B-4C90-8E4C-AD38A1E2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E9311-D4DF-48F4-AF1D-651B1E54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5ADA2-44BE-48A6-9B07-E04259BE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4824BF-C8F8-4EEE-970F-DE5ED18DB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31990-1D49-4E2A-A9E9-74530481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535BEA-E46B-44F2-8E96-54761E22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50BFD-9E45-4C60-93D9-02D05B2E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55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B1422F-89D6-459F-AE83-F37A28F4A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22DFC3-1DE4-4441-86D9-F63DF417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F5FA9-AC7C-43B6-A328-7565F739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55E77-BF1B-4C78-800B-FF799ADE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503A1-8539-43AE-88F2-A72F4F8B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1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C8AC8-7CA6-4B08-9505-DD682EC5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89D79-D407-4B72-8C41-B326C9C6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19B151-4ED2-462E-A612-49ED3BC7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65233-9D1E-4C39-8DBC-08936BD7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B4AEED-E756-4F1F-9438-0F1E9D06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1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381CE-6F91-4582-81F4-B93210C0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E9331-020C-4178-9C6A-A1EFD555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E21400-456A-469A-8E79-66B1D569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56201C-A577-4CCF-886A-34547E73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B44CA-D9D1-46FD-8568-84A604B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57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FFF2E-F370-4AFB-B16A-FAE81DAE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50CF2-4FCD-48A0-807D-1CF255E0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F510E6-3973-42C0-AA87-1972A7AF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9EFAE6-CB88-4AF6-851D-476A2A09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8C9E16-A4BE-4D7C-8C37-8CE15DD4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3DE1C3-18DA-416D-811D-A17BB2E5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3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F4068-0FFD-4044-AE7B-EFB4FC61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9BF95-052E-47C8-92B7-C250D29C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42EF9B-DFA4-4CEF-AC98-02B30489F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0AE1B6-36A3-4645-B67F-7206A0538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763708-D244-4C30-B19D-BC916EFBF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CBEF24-9C1E-49E3-95AD-B0352748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AB46CF-8C66-4F63-8CE5-9CBAD7F7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DD739B-9353-413D-AB4E-76879C00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6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7B513-7A03-47AA-A015-A488E9B5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B67441-F691-4FFD-BD28-8B37A3AA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850793-6D06-48B4-A613-61A61197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118273-672D-458F-82A9-6F417310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CDA6EA-23E3-40DC-BB16-9D375158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421244-52F3-44EF-9C44-C4A58291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69AF91-FBB8-4F48-9FB3-3D7591AB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2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79100-0088-4DC7-9F02-7E42F189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9F69F-B63E-4272-A2F8-4B1AC961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E8E2AF-232B-4740-874A-7FAE0B57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971448-76BE-4620-A266-33792913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D7236-83FA-4660-AC10-B0322319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E70AD5-1B08-41BC-BEB9-C9F386BD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2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2827A-F45F-4545-AF09-8BDCF604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BFD81F-6612-4BB4-BD8A-CAB530A12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0626BA-191B-4B09-BA34-6FA3C5182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84AED2-6EDB-40DE-AA8C-2A35C193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23DC45-0D9D-4E58-B9E4-C9A802D0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149B26-1AB9-4ED6-829B-52DC00D8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60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362A5B-08BB-4635-BD99-9A39E408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3C3A50-CBDF-4C1F-AD78-043CEE45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EAFD66-7AA1-4584-8B72-F48AB028A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41C1-08D8-4266-A544-7F49976C6A3A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40E31-74BD-4C9E-BC28-AA483B203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A6B31-E094-4CB2-97E1-FFF1F89D4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12FF-D762-4545-AF7B-EB01DD4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8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401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Jordan Kujundzic</dc:creator>
  <cp:lastModifiedBy>Jordan Kujundzic</cp:lastModifiedBy>
  <cp:revision>2</cp:revision>
  <dcterms:created xsi:type="dcterms:W3CDTF">2020-04-09T16:25:03Z</dcterms:created>
  <dcterms:modified xsi:type="dcterms:W3CDTF">2020-04-10T13:23:52Z</dcterms:modified>
</cp:coreProperties>
</file>