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a1367ac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a1367ac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b1efa9ff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b1efa9f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b1efa9f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b1efa9f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b1efa9f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b1efa9f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Pokemon Fight Simulator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game by Felicia, Mathieu &amp; Natan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The Game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Designed by Pokemon Fans for Gaming Fans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Turned-based game built in Python for an awesome XP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Pick a Pokemon.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Choose Your Attacks.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Make your way to Victory.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100" y="1012825"/>
            <a:ext cx="2881825" cy="365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725" y="162725"/>
            <a:ext cx="72386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The Challenges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1608575" y="1409925"/>
            <a:ext cx="59775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➔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Going from Spagheti to Crystal clear pieces of code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➔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Properly define &amp; integrate lists into attack functions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➔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Debug the minute mistakes that prevented the program from running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725" y="162725"/>
            <a:ext cx="72386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The Process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1608575" y="1409925"/>
            <a:ext cx="59775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Discovering Jira and breaking down tasks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Adapting game rules and principles to pseudocode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Actually defining the elements we needed to set in place in order to bring the game to reality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Define the proper variables and functions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Bring those pieces of code together and debug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Twitch and improve user XP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Highlights</a:t>
            </a:r>
            <a:r>
              <a:rPr lang="en"/>
              <a:t> Of the Game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Randomly Defined AI attacks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made it ourselves 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Bring the User back to childhood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Succeed in properly setting Input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00" name="Google Shape;100;p17"/>
          <p:cNvSpPr txBox="1"/>
          <p:nvPr/>
        </p:nvSpPr>
        <p:spPr>
          <a:xfrm>
            <a:off x="7635821" y="2752901"/>
            <a:ext cx="12162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Rule</a:t>
            </a:r>
            <a:r>
              <a:rPr lang="en">
                <a:solidFill>
                  <a:schemeClr val="accent5"/>
                </a:solidFill>
              </a:rPr>
              <a:t>s</a:t>
            </a:r>
            <a:r>
              <a:rPr lang="en"/>
              <a:t> Of the Game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Pick a Pokemon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Get ready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Pick Your Attacks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“Great Success”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06" name="Google Shape;106;p18"/>
          <p:cNvSpPr txBox="1"/>
          <p:nvPr/>
        </p:nvSpPr>
        <p:spPr>
          <a:xfrm>
            <a:off x="7635821" y="2752901"/>
            <a:ext cx="12162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200" y="152400"/>
            <a:ext cx="618635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0" y="0"/>
            <a:ext cx="7318200" cy="18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random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Charizard = {'Flamethrower' : 25, 'Fly' : 20, 'Blast Burn' : 22, 'Fire Punch' : 16}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Blastoise = {'Water Gun' : 16, 'Bubblebeam' : 20, 'Hydro Pump' : 22, 'Surf' : 25}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Venusaur = {'Vine Wip' : 19, 'Razor Leaf' : 24, 'Earthquake' : 28, 'Frenzy Plant' : 22}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pokemons = [Charizard,Blastoise,Venusaur]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user_hp =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computer_hp =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user_list = 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computer_list = 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= int(input("For Charizard press 1, For Blastoise press 2, For Venusaur press 3 "))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choice ==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user_pokemon = Charizard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elif choice ==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user_pokemon = Blastoise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user_pokemon = Venusaur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computer_pokemon = random.choice(pokemons)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 in user_pokemon.keys():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user_list.append(i)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attack1 = user_list[0]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attack2 = user_list[1]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attack3 = user_list[2]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attack4 = user_list[3]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 in computer_pokemon.keys():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computer_list.append(i)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battle_computer(x,c):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computer_turn_attack = random.choice(c)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computer_turn_attack_value = computer_pokemon.get(computer_turn_attack)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z = x - computer_turn_attack_value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 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user_battle(x,c):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turn_input = int(input(f"For {attack1} press 1, for {attack2} press 2, for {attack3} press 3, for {attack4} press 4"))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turn_input ==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turn_attack = c[0]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elif turn_input ==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turn_attack = c[1]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elif turn_input == 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turn_attack = c[2]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elif turn_input == 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turn_attack = c[3]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turn_attack_value = user_pokemon.get(turn_attack)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z = x - turn_attack_value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 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end_of_turn(x,y):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print("Your current hp is: ",x)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print("Computer current hp is: ",y)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 = random.randint(1,4)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user_hp &gt; 0 and computer_hp &gt; 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counter%2 == 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computer_hp = user_battle(computer_hp,user_list)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end_of_turn(user_hp,computer_hp)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user_hp = battle_computer(user_hp,computer_list)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end_of_turn(user_hp,computer_hp)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counter +=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user_hp &gt; 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print("You win")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print("You lose")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