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68" r:id="rId3"/>
    <p:sldId id="266" r:id="rId4"/>
    <p:sldId id="267" r:id="rId5"/>
    <p:sldId id="270" r:id="rId6"/>
    <p:sldId id="27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781"/>
  </p:normalViewPr>
  <p:slideViewPr>
    <p:cSldViewPr snapToGrid="0" snapToObjects="1">
      <p:cViewPr varScale="1">
        <p:scale>
          <a:sx n="76" d="100"/>
          <a:sy n="76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29953-D9AE-8249-9DDE-69509F1EC9BA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149F3-C739-B143-A125-C53758079ED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2687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35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82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512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05/27/2022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217" y="196657"/>
            <a:ext cx="10081097" cy="1143486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422032" y="5666043"/>
            <a:ext cx="8619066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2800" b="1" dirty="0">
                <a:solidFill>
                  <a:schemeClr val="accent1">
                    <a:lumMod val="50000"/>
                  </a:schemeClr>
                </a:solidFill>
              </a:rPr>
              <a:t>Edgar </a:t>
            </a:r>
            <a:r>
              <a:rPr lang="fr-CA" sz="2800" b="1" dirty="0">
                <a:solidFill>
                  <a:schemeClr val="accent1">
                    <a:lumMod val="50000"/>
                  </a:schemeClr>
                </a:solidFill>
              </a:rPr>
              <a:t>- Mathieu</a:t>
            </a:r>
            <a:endParaRPr lang="en-PT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ATABASE issues - Dr Evil Austin Powers | Make a Meme">
            <a:extLst>
              <a:ext uri="{FF2B5EF4-FFF2-40B4-BE49-F238E27FC236}">
                <a16:creationId xmlns:a16="http://schemas.microsoft.com/office/drawing/2014/main" id="{5B089A36-43E0-544A-1684-65CEEC1C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604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61143"/>
            <a:ext cx="7837589" cy="847114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Planning - </a:t>
            </a:r>
            <a:r>
              <a:rPr lang="fr-CA" sz="3600" dirty="0">
                <a:solidFill>
                  <a:schemeClr val="accent1">
                    <a:lumMod val="50000"/>
                  </a:schemeClr>
                </a:solidFill>
              </a:rPr>
              <a:t>Trello</a:t>
            </a:r>
            <a:endParaRPr lang="en-PT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73422-97A7-BDA2-43F1-9832A592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5" y="2311121"/>
            <a:ext cx="11010449" cy="38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Descripton of </a:t>
            </a:r>
            <a:r>
              <a:rPr lang="fr-CA" sz="3600" dirty="0" err="1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en-PT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4D9F0-33C4-35F3-B344-8A23960DE8F0}"/>
              </a:ext>
            </a:extLst>
          </p:cNvPr>
          <p:cNvSpPr txBox="1"/>
          <p:nvPr/>
        </p:nvSpPr>
        <p:spPr>
          <a:xfrm>
            <a:off x="988963" y="2622805"/>
            <a:ext cx="851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Download the database about entrepreneurial competency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Examine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Export to csv the cleaned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Export database to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Create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AFE72-EA39-05ED-E100-6B970410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93" y="4569929"/>
            <a:ext cx="6070512" cy="1943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3BF69-7E5C-7470-7474-24AC0EFAD3FC}"/>
              </a:ext>
            </a:extLst>
          </p:cNvPr>
          <p:cNvSpPr txBox="1"/>
          <p:nvPr/>
        </p:nvSpPr>
        <p:spPr>
          <a:xfrm>
            <a:off x="7035033" y="4200597"/>
            <a:ext cx="3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Example of cleaning steps</a:t>
            </a:r>
          </a:p>
        </p:txBody>
      </p:sp>
    </p:spTree>
    <p:extLst>
      <p:ext uri="{BB962C8B-B14F-4D97-AF65-F5344CB8AC3E}">
        <p14:creationId xmlns:p14="http://schemas.microsoft.com/office/powerpoint/2010/main" val="15240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236689"/>
            <a:ext cx="7837589" cy="1063422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SQL – Script -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Create some queries to get insight about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Query 1: Understand the distribution of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Query 2: What are the educational sectors with most student with entrepreneurial competency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Query 3: What is the most returning key trait for student with entrepreneurial competency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Query 4: Number of student with entrepreneurial competency that have a mental disorder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CA" sz="3600" dirty="0" err="1">
                <a:solidFill>
                  <a:schemeClr val="accent1">
                    <a:lumMod val="50000"/>
                  </a:schemeClr>
                </a:solidFill>
              </a:rPr>
              <a:t>Some</a:t>
            </a:r>
            <a:r>
              <a:rPr lang="fr-CA" sz="3600" dirty="0">
                <a:solidFill>
                  <a:schemeClr val="accent1">
                    <a:lumMod val="50000"/>
                  </a:schemeClr>
                </a:solidFill>
              </a:rPr>
              <a:t> r</a:t>
            </a:r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esult</a:t>
            </a:r>
            <a:r>
              <a:rPr lang="fr-CA" sz="36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PT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5443D-7076-830F-E40A-E9B59AF986ED}"/>
              </a:ext>
            </a:extLst>
          </p:cNvPr>
          <p:cNvSpPr txBox="1"/>
          <p:nvPr/>
        </p:nvSpPr>
        <p:spPr>
          <a:xfrm>
            <a:off x="6908548" y="2911594"/>
            <a:ext cx="10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Query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5337C-DF54-0FD1-C262-4763C2EA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7" y="2183934"/>
            <a:ext cx="6386282" cy="1824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9B8C0-82D1-638F-483F-75556DBA6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599" y="4626616"/>
            <a:ext cx="5535278" cy="1951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72ED93-8210-927E-2F7B-C0EE59D64F23}"/>
              </a:ext>
            </a:extLst>
          </p:cNvPr>
          <p:cNvSpPr txBox="1"/>
          <p:nvPr/>
        </p:nvSpPr>
        <p:spPr>
          <a:xfrm>
            <a:off x="5282396" y="5417680"/>
            <a:ext cx="10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Query 2</a:t>
            </a:r>
          </a:p>
        </p:txBody>
      </p:sp>
    </p:spTree>
    <p:extLst>
      <p:ext uri="{BB962C8B-B14F-4D97-AF65-F5344CB8AC3E}">
        <p14:creationId xmlns:p14="http://schemas.microsoft.com/office/powerpoint/2010/main" val="242676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51095"/>
            <a:ext cx="7837589" cy="847114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DE9D6-5CF5-6C9D-E02A-573C94E28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49" b="6819"/>
          <a:stretch/>
        </p:blipFill>
        <p:spPr>
          <a:xfrm>
            <a:off x="969666" y="2436044"/>
            <a:ext cx="8395398" cy="26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7" y="351095"/>
            <a:ext cx="7837589" cy="847114"/>
          </a:xfrm>
        </p:spPr>
        <p:txBody>
          <a:bodyPr>
            <a:normAutofit fontScale="90000"/>
          </a:bodyPr>
          <a:lstStyle/>
          <a:p>
            <a:pPr algn="l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pPr algn="l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5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201</TotalTime>
  <Words>185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Project 3 – Data Clean  Entrepreneurial competency</vt:lpstr>
      <vt:lpstr>Project 3 – Data Clean  Entrepreneurial competency</vt:lpstr>
      <vt:lpstr>Project 3 – Data Clean  Entrepreneurial competency</vt:lpstr>
      <vt:lpstr>Project 3 – Data Clean  Entrepreneurial competency</vt:lpstr>
      <vt:lpstr>Project 3 – Data Clean  Entrepreneurial competency</vt:lpstr>
      <vt:lpstr>Project 3 – Data Clean  Entrepreneurial competency</vt:lpstr>
      <vt:lpstr>Project 3 – Data Clean  Entrepreneurial competency</vt:lpstr>
      <vt:lpstr>Project 3 – Data Clean  Entrepreneurial competency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Mathieu Jomain</cp:lastModifiedBy>
  <cp:revision>15</cp:revision>
  <dcterms:created xsi:type="dcterms:W3CDTF">2022-05-14T12:22:48Z</dcterms:created>
  <dcterms:modified xsi:type="dcterms:W3CDTF">2022-05-27T14:43:52Z</dcterms:modified>
</cp:coreProperties>
</file>