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3" r:id="rId6"/>
    <p:sldId id="260" r:id="rId7"/>
    <p:sldId id="271" r:id="rId8"/>
    <p:sldId id="272" r:id="rId9"/>
    <p:sldId id="259" r:id="rId10"/>
    <p:sldId id="268" r:id="rId11"/>
    <p:sldId id="269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Libre Franklin" pitchFamily="2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  <p:embeddedFont>
      <p:font typeface="Poppins Medium" panose="000006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36147-B320-4A9C-88FC-AA07745280AE}" v="18" dt="2022-06-09T16:22:09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6" autoAdjust="0"/>
  </p:normalViewPr>
  <p:slideViewPr>
    <p:cSldViewPr snapToGrid="0">
      <p:cViewPr varScale="1">
        <p:scale>
          <a:sx n="92" d="100"/>
          <a:sy n="92" d="100"/>
        </p:scale>
        <p:origin x="1114" y="62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Jomain" userId="9c6b9b3196bf814c" providerId="LiveId" clId="{C2F36147-B320-4A9C-88FC-AA07745280AE}"/>
    <pc:docChg chg="undo custSel addSld modSld">
      <pc:chgData name="Mathieu Jomain" userId="9c6b9b3196bf814c" providerId="LiveId" clId="{C2F36147-B320-4A9C-88FC-AA07745280AE}" dt="2022-06-09T16:24:55.456" v="563" actId="14734"/>
      <pc:docMkLst>
        <pc:docMk/>
      </pc:docMkLst>
      <pc:sldChg chg="modSp mod">
        <pc:chgData name="Mathieu Jomain" userId="9c6b9b3196bf814c" providerId="LiveId" clId="{C2F36147-B320-4A9C-88FC-AA07745280AE}" dt="2022-06-09T15:44:32.721" v="193" actId="20577"/>
        <pc:sldMkLst>
          <pc:docMk/>
          <pc:sldMk cId="0" sldId="257"/>
        </pc:sldMkLst>
        <pc:spChg chg="mod">
          <ac:chgData name="Mathieu Jomain" userId="9c6b9b3196bf814c" providerId="LiveId" clId="{C2F36147-B320-4A9C-88FC-AA07745280AE}" dt="2022-06-09T15:44:32.721" v="193" actId="20577"/>
          <ac:spMkLst>
            <pc:docMk/>
            <pc:sldMk cId="0" sldId="257"/>
            <ac:spMk id="98" creationId="{00000000-0000-0000-0000-000000000000}"/>
          </ac:spMkLst>
        </pc:spChg>
      </pc:sldChg>
      <pc:sldChg chg="delSp modSp mod">
        <pc:chgData name="Mathieu Jomain" userId="9c6b9b3196bf814c" providerId="LiveId" clId="{C2F36147-B320-4A9C-88FC-AA07745280AE}" dt="2022-06-09T15:37:28.287" v="106" actId="478"/>
        <pc:sldMkLst>
          <pc:docMk/>
          <pc:sldMk cId="0" sldId="258"/>
        </pc:sldMkLst>
        <pc:spChg chg="del mod">
          <ac:chgData name="Mathieu Jomain" userId="9c6b9b3196bf814c" providerId="LiveId" clId="{C2F36147-B320-4A9C-88FC-AA07745280AE}" dt="2022-06-09T15:37:28.287" v="106" actId="478"/>
          <ac:spMkLst>
            <pc:docMk/>
            <pc:sldMk cId="0" sldId="258"/>
            <ac:spMk id="5" creationId="{D7AB99E0-C7DF-1170-2F32-3C57E391F511}"/>
          </ac:spMkLst>
        </pc:spChg>
        <pc:spChg chg="del">
          <ac:chgData name="Mathieu Jomain" userId="9c6b9b3196bf814c" providerId="LiveId" clId="{C2F36147-B320-4A9C-88FC-AA07745280AE}" dt="2022-06-09T15:37:26.628" v="104" actId="478"/>
          <ac:spMkLst>
            <pc:docMk/>
            <pc:sldMk cId="0" sldId="258"/>
            <ac:spMk id="106" creationId="{00000000-0000-0000-0000-000000000000}"/>
          </ac:spMkLst>
        </pc:spChg>
      </pc:sldChg>
      <pc:sldChg chg="modSp mod">
        <pc:chgData name="Mathieu Jomain" userId="9c6b9b3196bf814c" providerId="LiveId" clId="{C2F36147-B320-4A9C-88FC-AA07745280AE}" dt="2022-06-09T15:45:46.740" v="241" actId="20577"/>
        <pc:sldMkLst>
          <pc:docMk/>
          <pc:sldMk cId="0" sldId="259"/>
        </pc:sldMkLst>
        <pc:spChg chg="mod">
          <ac:chgData name="Mathieu Jomain" userId="9c6b9b3196bf814c" providerId="LiveId" clId="{C2F36147-B320-4A9C-88FC-AA07745280AE}" dt="2022-06-09T15:45:46.740" v="241" actId="20577"/>
          <ac:spMkLst>
            <pc:docMk/>
            <pc:sldMk cId="0" sldId="259"/>
            <ac:spMk id="111" creationId="{00000000-0000-0000-0000-000000000000}"/>
          </ac:spMkLst>
        </pc:spChg>
      </pc:sldChg>
      <pc:sldChg chg="addSp delSp modSp mod">
        <pc:chgData name="Mathieu Jomain" userId="9c6b9b3196bf814c" providerId="LiveId" clId="{C2F36147-B320-4A9C-88FC-AA07745280AE}" dt="2022-06-09T16:06:00.675" v="404" actId="1076"/>
        <pc:sldMkLst>
          <pc:docMk/>
          <pc:sldMk cId="0" sldId="260"/>
        </pc:sldMkLst>
        <pc:spChg chg="del">
          <ac:chgData name="Mathieu Jomain" userId="9c6b9b3196bf814c" providerId="LiveId" clId="{C2F36147-B320-4A9C-88FC-AA07745280AE}" dt="2022-06-09T16:01:30.920" v="375" actId="478"/>
          <ac:spMkLst>
            <pc:docMk/>
            <pc:sldMk cId="0" sldId="260"/>
            <ac:spMk id="6" creationId="{EBCA4D8C-C3A7-D610-7A73-F3CFA31F08F6}"/>
          </ac:spMkLst>
        </pc:spChg>
        <pc:spChg chg="add mod">
          <ac:chgData name="Mathieu Jomain" userId="9c6b9b3196bf814c" providerId="LiveId" clId="{C2F36147-B320-4A9C-88FC-AA07745280AE}" dt="2022-06-09T16:05:53.749" v="403" actId="1076"/>
          <ac:spMkLst>
            <pc:docMk/>
            <pc:sldMk cId="0" sldId="260"/>
            <ac:spMk id="7" creationId="{7F6A1F64-AE96-8A31-7A4D-9B0DADC4C620}"/>
          </ac:spMkLst>
        </pc:spChg>
        <pc:spChg chg="add del mod">
          <ac:chgData name="Mathieu Jomain" userId="9c6b9b3196bf814c" providerId="LiveId" clId="{C2F36147-B320-4A9C-88FC-AA07745280AE}" dt="2022-06-09T16:05:08.228" v="389" actId="21"/>
          <ac:spMkLst>
            <pc:docMk/>
            <pc:sldMk cId="0" sldId="260"/>
            <ac:spMk id="8" creationId="{83C6397D-229A-C646-D0F6-F948B47AE89B}"/>
          </ac:spMkLst>
        </pc:spChg>
        <pc:spChg chg="mod">
          <ac:chgData name="Mathieu Jomain" userId="9c6b9b3196bf814c" providerId="LiveId" clId="{C2F36147-B320-4A9C-88FC-AA07745280AE}" dt="2022-06-09T16:05:24.847" v="395" actId="1076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Mathieu Jomain" userId="9c6b9b3196bf814c" providerId="LiveId" clId="{C2F36147-B320-4A9C-88FC-AA07745280AE}" dt="2022-06-09T15:51:12.814" v="315" actId="20577"/>
          <ac:spMkLst>
            <pc:docMk/>
            <pc:sldMk cId="0" sldId="260"/>
            <ac:spMk id="118" creationId="{00000000-0000-0000-0000-000000000000}"/>
          </ac:spMkLst>
        </pc:spChg>
        <pc:picChg chg="del mod">
          <ac:chgData name="Mathieu Jomain" userId="9c6b9b3196bf814c" providerId="LiveId" clId="{C2F36147-B320-4A9C-88FC-AA07745280AE}" dt="2022-06-09T16:05:08.228" v="389" actId="21"/>
          <ac:picMkLst>
            <pc:docMk/>
            <pc:sldMk cId="0" sldId="260"/>
            <ac:picMk id="5" creationId="{3A7B6E5D-20DE-8C7E-E502-D12A3F404D05}"/>
          </ac:picMkLst>
        </pc:picChg>
        <pc:picChg chg="add mod">
          <ac:chgData name="Mathieu Jomain" userId="9c6b9b3196bf814c" providerId="LiveId" clId="{C2F36147-B320-4A9C-88FC-AA07745280AE}" dt="2022-06-09T16:05:19.274" v="394" actId="1076"/>
          <ac:picMkLst>
            <pc:docMk/>
            <pc:sldMk cId="0" sldId="260"/>
            <ac:picMk id="9" creationId="{DF17A85A-AB5F-45D9-E5AF-DD39D58D4A1D}"/>
          </ac:picMkLst>
        </pc:picChg>
        <pc:picChg chg="add mod">
          <ac:chgData name="Mathieu Jomain" userId="9c6b9b3196bf814c" providerId="LiveId" clId="{C2F36147-B320-4A9C-88FC-AA07745280AE}" dt="2022-06-09T16:06:00.675" v="404" actId="1076"/>
          <ac:picMkLst>
            <pc:docMk/>
            <pc:sldMk cId="0" sldId="260"/>
            <ac:picMk id="10" creationId="{FBE54A9E-CE8A-CDA9-045E-2E4F2914591C}"/>
          </ac:picMkLst>
        </pc:picChg>
      </pc:sldChg>
      <pc:sldChg chg="addSp modSp mod">
        <pc:chgData name="Mathieu Jomain" userId="9c6b9b3196bf814c" providerId="LiveId" clId="{C2F36147-B320-4A9C-88FC-AA07745280AE}" dt="2022-06-09T15:49:51.186" v="312" actId="20577"/>
        <pc:sldMkLst>
          <pc:docMk/>
          <pc:sldMk cId="0" sldId="263"/>
        </pc:sldMkLst>
        <pc:spChg chg="mod">
          <ac:chgData name="Mathieu Jomain" userId="9c6b9b3196bf814c" providerId="LiveId" clId="{C2F36147-B320-4A9C-88FC-AA07745280AE}" dt="2022-06-09T15:49:49.426" v="310" actId="20577"/>
          <ac:spMkLst>
            <pc:docMk/>
            <pc:sldMk cId="0" sldId="263"/>
            <ac:spMk id="7" creationId="{AE4CE0AC-C99A-495C-A450-AE6D217D081A}"/>
          </ac:spMkLst>
        </pc:spChg>
        <pc:spChg chg="mod">
          <ac:chgData name="Mathieu Jomain" userId="9c6b9b3196bf814c" providerId="LiveId" clId="{C2F36147-B320-4A9C-88FC-AA07745280AE}" dt="2022-06-09T15:49:51.186" v="312" actId="20577"/>
          <ac:spMkLst>
            <pc:docMk/>
            <pc:sldMk cId="0" sldId="263"/>
            <ac:spMk id="8" creationId="{2ECA2F13-28FC-2CD0-4B1C-171D9B8DDFF1}"/>
          </ac:spMkLst>
        </pc:spChg>
        <pc:spChg chg="add mod">
          <ac:chgData name="Mathieu Jomain" userId="9c6b9b3196bf814c" providerId="LiveId" clId="{C2F36147-B320-4A9C-88FC-AA07745280AE}" dt="2022-06-09T15:49:46.712" v="308" actId="1076"/>
          <ac:spMkLst>
            <pc:docMk/>
            <pc:sldMk cId="0" sldId="263"/>
            <ac:spMk id="10" creationId="{32B3F31A-B661-EF37-0AB3-D45E06E42D16}"/>
          </ac:spMkLst>
        </pc:spChg>
        <pc:spChg chg="mod">
          <ac:chgData name="Mathieu Jomain" userId="9c6b9b3196bf814c" providerId="LiveId" clId="{C2F36147-B320-4A9C-88FC-AA07745280AE}" dt="2022-06-09T15:48:34.892" v="301" actId="20577"/>
          <ac:spMkLst>
            <pc:docMk/>
            <pc:sldMk cId="0" sldId="263"/>
            <ac:spMk id="136" creationId="{00000000-0000-0000-0000-000000000000}"/>
          </ac:spMkLst>
        </pc:spChg>
        <pc:picChg chg="add mod modCrop">
          <ac:chgData name="Mathieu Jomain" userId="9c6b9b3196bf814c" providerId="LiveId" clId="{C2F36147-B320-4A9C-88FC-AA07745280AE}" dt="2022-06-09T15:49:38.895" v="306" actId="1076"/>
          <ac:picMkLst>
            <pc:docMk/>
            <pc:sldMk cId="0" sldId="263"/>
            <ac:picMk id="9" creationId="{AD7B1F23-8CBF-33CF-1868-BACC5499E3BD}"/>
          </ac:picMkLst>
        </pc:picChg>
      </pc:sldChg>
      <pc:sldChg chg="modSp mod">
        <pc:chgData name="Mathieu Jomain" userId="9c6b9b3196bf814c" providerId="LiveId" clId="{C2F36147-B320-4A9C-88FC-AA07745280AE}" dt="2022-06-09T15:46:08.088" v="264" actId="20577"/>
        <pc:sldMkLst>
          <pc:docMk/>
          <pc:sldMk cId="121611555" sldId="268"/>
        </pc:sldMkLst>
        <pc:spChg chg="mod">
          <ac:chgData name="Mathieu Jomain" userId="9c6b9b3196bf814c" providerId="LiveId" clId="{C2F36147-B320-4A9C-88FC-AA07745280AE}" dt="2022-06-09T15:46:08.088" v="264" actId="20577"/>
          <ac:spMkLst>
            <pc:docMk/>
            <pc:sldMk cId="121611555" sldId="268"/>
            <ac:spMk id="111" creationId="{00000000-0000-0000-0000-000000000000}"/>
          </ac:spMkLst>
        </pc:spChg>
      </pc:sldChg>
      <pc:sldChg chg="modSp mod">
        <pc:chgData name="Mathieu Jomain" userId="9c6b9b3196bf814c" providerId="LiveId" clId="{C2F36147-B320-4A9C-88FC-AA07745280AE}" dt="2022-06-09T15:46:22.606" v="287" actId="1076"/>
        <pc:sldMkLst>
          <pc:docMk/>
          <pc:sldMk cId="2328697882" sldId="269"/>
        </pc:sldMkLst>
        <pc:spChg chg="mod">
          <ac:chgData name="Mathieu Jomain" userId="9c6b9b3196bf814c" providerId="LiveId" clId="{C2F36147-B320-4A9C-88FC-AA07745280AE}" dt="2022-06-09T15:46:18.377" v="286" actId="20577"/>
          <ac:spMkLst>
            <pc:docMk/>
            <pc:sldMk cId="2328697882" sldId="269"/>
            <ac:spMk id="111" creationId="{00000000-0000-0000-0000-000000000000}"/>
          </ac:spMkLst>
        </pc:spChg>
        <pc:picChg chg="mod">
          <ac:chgData name="Mathieu Jomain" userId="9c6b9b3196bf814c" providerId="LiveId" clId="{C2F36147-B320-4A9C-88FC-AA07745280AE}" dt="2022-06-09T15:46:22.606" v="287" actId="1076"/>
          <ac:picMkLst>
            <pc:docMk/>
            <pc:sldMk cId="2328697882" sldId="269"/>
            <ac:picMk id="6" creationId="{5FD253CD-0520-32E0-D83A-7A543033B2CF}"/>
          </ac:picMkLst>
        </pc:picChg>
      </pc:sldChg>
      <pc:sldChg chg="addSp delSp modSp add mod">
        <pc:chgData name="Mathieu Jomain" userId="9c6b9b3196bf814c" providerId="LiveId" clId="{C2F36147-B320-4A9C-88FC-AA07745280AE}" dt="2022-06-09T16:00:16.787" v="370" actId="732"/>
        <pc:sldMkLst>
          <pc:docMk/>
          <pc:sldMk cId="3138173099" sldId="270"/>
        </pc:sldMkLst>
        <pc:spChg chg="del">
          <ac:chgData name="Mathieu Jomain" userId="9c6b9b3196bf814c" providerId="LiveId" clId="{C2F36147-B320-4A9C-88FC-AA07745280AE}" dt="2022-06-09T15:37:46.202" v="108" actId="478"/>
          <ac:spMkLst>
            <pc:docMk/>
            <pc:sldMk cId="3138173099" sldId="270"/>
            <ac:spMk id="5" creationId="{D7AB99E0-C7DF-1170-2F32-3C57E391F511}"/>
          </ac:spMkLst>
        </pc:spChg>
        <pc:spChg chg="mod">
          <ac:chgData name="Mathieu Jomain" userId="9c6b9b3196bf814c" providerId="LiveId" clId="{C2F36147-B320-4A9C-88FC-AA07745280AE}" dt="2022-06-09T15:55:24.672" v="351" actId="1076"/>
          <ac:spMkLst>
            <pc:docMk/>
            <pc:sldMk cId="3138173099" sldId="270"/>
            <ac:spMk id="104" creationId="{00000000-0000-0000-0000-000000000000}"/>
          </ac:spMkLst>
        </pc:spChg>
        <pc:spChg chg="mod">
          <ac:chgData name="Mathieu Jomain" userId="9c6b9b3196bf814c" providerId="LiveId" clId="{C2F36147-B320-4A9C-88FC-AA07745280AE}" dt="2022-06-09T15:39:26.767" v="127" actId="14100"/>
          <ac:spMkLst>
            <pc:docMk/>
            <pc:sldMk cId="3138173099" sldId="270"/>
            <ac:spMk id="105" creationId="{00000000-0000-0000-0000-000000000000}"/>
          </ac:spMkLst>
        </pc:spChg>
        <pc:spChg chg="del">
          <ac:chgData name="Mathieu Jomain" userId="9c6b9b3196bf814c" providerId="LiveId" clId="{C2F36147-B320-4A9C-88FC-AA07745280AE}" dt="2022-06-09T15:37:47.658" v="109" actId="478"/>
          <ac:spMkLst>
            <pc:docMk/>
            <pc:sldMk cId="3138173099" sldId="270"/>
            <ac:spMk id="106" creationId="{00000000-0000-0000-0000-000000000000}"/>
          </ac:spMkLst>
        </pc:spChg>
        <pc:picChg chg="add mod modCrop">
          <ac:chgData name="Mathieu Jomain" userId="9c6b9b3196bf814c" providerId="LiveId" clId="{C2F36147-B320-4A9C-88FC-AA07745280AE}" dt="2022-06-09T16:00:16.787" v="370" actId="732"/>
          <ac:picMkLst>
            <pc:docMk/>
            <pc:sldMk cId="3138173099" sldId="270"/>
            <ac:picMk id="3" creationId="{7699DD67-F691-E851-789F-308B1BB5D86B}"/>
          </ac:picMkLst>
        </pc:picChg>
        <pc:picChg chg="add del mod">
          <ac:chgData name="Mathieu Jomain" userId="9c6b9b3196bf814c" providerId="LiveId" clId="{C2F36147-B320-4A9C-88FC-AA07745280AE}" dt="2022-06-09T15:57:08.886" v="352" actId="478"/>
          <ac:picMkLst>
            <pc:docMk/>
            <pc:sldMk cId="3138173099" sldId="270"/>
            <ac:picMk id="6" creationId="{B8AEBB44-0621-36C7-E9F1-7AAD61417C62}"/>
          </ac:picMkLst>
        </pc:picChg>
        <pc:picChg chg="add del mod modCrop">
          <ac:chgData name="Mathieu Jomain" userId="9c6b9b3196bf814c" providerId="LiveId" clId="{C2F36147-B320-4A9C-88FC-AA07745280AE}" dt="2022-06-09T15:59:49.748" v="363" actId="478"/>
          <ac:picMkLst>
            <pc:docMk/>
            <pc:sldMk cId="3138173099" sldId="270"/>
            <ac:picMk id="8" creationId="{5E34A68A-F721-2BAD-B107-E5D65548D841}"/>
          </ac:picMkLst>
        </pc:picChg>
        <pc:picChg chg="add mod">
          <ac:chgData name="Mathieu Jomain" userId="9c6b9b3196bf814c" providerId="LiveId" clId="{C2F36147-B320-4A9C-88FC-AA07745280AE}" dt="2022-06-09T15:59:58.984" v="366" actId="1076"/>
          <ac:picMkLst>
            <pc:docMk/>
            <pc:sldMk cId="3138173099" sldId="270"/>
            <ac:picMk id="10" creationId="{4929DE7A-FB19-C99F-0317-E954BFC57279}"/>
          </ac:picMkLst>
        </pc:picChg>
      </pc:sldChg>
      <pc:sldChg chg="addSp delSp modSp add mod">
        <pc:chgData name="Mathieu Jomain" userId="9c6b9b3196bf814c" providerId="LiveId" clId="{C2F36147-B320-4A9C-88FC-AA07745280AE}" dt="2022-06-09T16:15:29.895" v="511" actId="1076"/>
        <pc:sldMkLst>
          <pc:docMk/>
          <pc:sldMk cId="971991121" sldId="271"/>
        </pc:sldMkLst>
        <pc:spChg chg="add del mod">
          <ac:chgData name="Mathieu Jomain" userId="9c6b9b3196bf814c" providerId="LiveId" clId="{C2F36147-B320-4A9C-88FC-AA07745280AE}" dt="2022-06-09T16:14:00.622" v="467" actId="767"/>
          <ac:spMkLst>
            <pc:docMk/>
            <pc:sldMk cId="971991121" sldId="271"/>
            <ac:spMk id="2" creationId="{BD54CD7A-DCA5-CE4C-4C43-77B18E60E950}"/>
          </ac:spMkLst>
        </pc:spChg>
        <pc:spChg chg="del">
          <ac:chgData name="Mathieu Jomain" userId="9c6b9b3196bf814c" providerId="LiveId" clId="{C2F36147-B320-4A9C-88FC-AA07745280AE}" dt="2022-06-09T15:53:59.036" v="329" actId="478"/>
          <ac:spMkLst>
            <pc:docMk/>
            <pc:sldMk cId="971991121" sldId="271"/>
            <ac:spMk id="6" creationId="{EBCA4D8C-C3A7-D610-7A73-F3CFA31F08F6}"/>
          </ac:spMkLst>
        </pc:spChg>
        <pc:spChg chg="add mod">
          <ac:chgData name="Mathieu Jomain" userId="9c6b9b3196bf814c" providerId="LiveId" clId="{C2F36147-B320-4A9C-88FC-AA07745280AE}" dt="2022-06-09T16:06:18.297" v="407" actId="1076"/>
          <ac:spMkLst>
            <pc:docMk/>
            <pc:sldMk cId="971991121" sldId="271"/>
            <ac:spMk id="8" creationId="{68D68918-EB84-C03D-E5E4-75402738057F}"/>
          </ac:spMkLst>
        </pc:spChg>
        <pc:spChg chg="add del mod">
          <ac:chgData name="Mathieu Jomain" userId="9c6b9b3196bf814c" providerId="LiveId" clId="{C2F36147-B320-4A9C-88FC-AA07745280AE}" dt="2022-06-09T16:11:46.959" v="452" actId="478"/>
          <ac:spMkLst>
            <pc:docMk/>
            <pc:sldMk cId="971991121" sldId="271"/>
            <ac:spMk id="9" creationId="{16849A07-210A-8E41-0D65-C6301B26B6E9}"/>
          </ac:spMkLst>
        </pc:spChg>
        <pc:spChg chg="add mod">
          <ac:chgData name="Mathieu Jomain" userId="9c6b9b3196bf814c" providerId="LiveId" clId="{C2F36147-B320-4A9C-88FC-AA07745280AE}" dt="2022-06-09T16:15:24.374" v="509" actId="1076"/>
          <ac:spMkLst>
            <pc:docMk/>
            <pc:sldMk cId="971991121" sldId="271"/>
            <ac:spMk id="13" creationId="{9ED7156F-312F-BCD6-6670-71163FE203A7}"/>
          </ac:spMkLst>
        </pc:spChg>
        <pc:spChg chg="del mod">
          <ac:chgData name="Mathieu Jomain" userId="9c6b9b3196bf814c" providerId="LiveId" clId="{C2F36147-B320-4A9C-88FC-AA07745280AE}" dt="2022-06-09T16:11:58.728" v="453" actId="21"/>
          <ac:spMkLst>
            <pc:docMk/>
            <pc:sldMk cId="971991121" sldId="271"/>
            <ac:spMk id="117" creationId="{00000000-0000-0000-0000-000000000000}"/>
          </ac:spMkLst>
        </pc:spChg>
        <pc:picChg chg="add mod">
          <ac:chgData name="Mathieu Jomain" userId="9c6b9b3196bf814c" providerId="LiveId" clId="{C2F36147-B320-4A9C-88FC-AA07745280AE}" dt="2022-06-09T16:14:59.879" v="474" actId="1076"/>
          <ac:picMkLst>
            <pc:docMk/>
            <pc:sldMk cId="971991121" sldId="271"/>
            <ac:picMk id="4" creationId="{511CC6A1-F95D-9501-5A50-B6F095A426F7}"/>
          </ac:picMkLst>
        </pc:picChg>
        <pc:picChg chg="del">
          <ac:chgData name="Mathieu Jomain" userId="9c6b9b3196bf814c" providerId="LiveId" clId="{C2F36147-B320-4A9C-88FC-AA07745280AE}" dt="2022-06-09T15:53:56.508" v="328" actId="478"/>
          <ac:picMkLst>
            <pc:docMk/>
            <pc:sldMk cId="971991121" sldId="271"/>
            <ac:picMk id="5" creationId="{3A7B6E5D-20DE-8C7E-E502-D12A3F404D05}"/>
          </ac:picMkLst>
        </pc:picChg>
        <pc:picChg chg="add mod ord">
          <ac:chgData name="Mathieu Jomain" userId="9c6b9b3196bf814c" providerId="LiveId" clId="{C2F36147-B320-4A9C-88FC-AA07745280AE}" dt="2022-06-09T16:15:29.895" v="511" actId="1076"/>
          <ac:picMkLst>
            <pc:docMk/>
            <pc:sldMk cId="971991121" sldId="271"/>
            <ac:picMk id="7" creationId="{BD3DFB3B-4A5E-CCFA-1307-B4EDA1210F29}"/>
          </ac:picMkLst>
        </pc:picChg>
        <pc:picChg chg="add del mod">
          <ac:chgData name="Mathieu Jomain" userId="9c6b9b3196bf814c" providerId="LiveId" clId="{C2F36147-B320-4A9C-88FC-AA07745280AE}" dt="2022-06-09T16:11:58.728" v="453" actId="21"/>
          <ac:picMkLst>
            <pc:docMk/>
            <pc:sldMk cId="971991121" sldId="271"/>
            <ac:picMk id="10" creationId="{D1F6F650-52D2-AC0C-D224-F2CEB1B7A843}"/>
          </ac:picMkLst>
        </pc:picChg>
      </pc:sldChg>
      <pc:sldChg chg="addSp delSp modSp add mod">
        <pc:chgData name="Mathieu Jomain" userId="9c6b9b3196bf814c" providerId="LiveId" clId="{C2F36147-B320-4A9C-88FC-AA07745280AE}" dt="2022-06-09T16:12:34.545" v="461" actId="1076"/>
        <pc:sldMkLst>
          <pc:docMk/>
          <pc:sldMk cId="3040239032" sldId="272"/>
        </pc:sldMkLst>
        <pc:spChg chg="del">
          <ac:chgData name="Mathieu Jomain" userId="9c6b9b3196bf814c" providerId="LiveId" clId="{C2F36147-B320-4A9C-88FC-AA07745280AE}" dt="2022-06-09T16:10:52.323" v="447" actId="478"/>
          <ac:spMkLst>
            <pc:docMk/>
            <pc:sldMk cId="3040239032" sldId="272"/>
            <ac:spMk id="8" creationId="{68D68918-EB84-C03D-E5E4-75402738057F}"/>
          </ac:spMkLst>
        </pc:spChg>
        <pc:spChg chg="mod">
          <ac:chgData name="Mathieu Jomain" userId="9c6b9b3196bf814c" providerId="LiveId" clId="{C2F36147-B320-4A9C-88FC-AA07745280AE}" dt="2022-06-09T16:10:56.918" v="448" actId="1076"/>
          <ac:spMkLst>
            <pc:docMk/>
            <pc:sldMk cId="3040239032" sldId="272"/>
            <ac:spMk id="9" creationId="{16849A07-210A-8E41-0D65-C6301B26B6E9}"/>
          </ac:spMkLst>
        </pc:spChg>
        <pc:spChg chg="add mod">
          <ac:chgData name="Mathieu Jomain" userId="9c6b9b3196bf814c" providerId="LiveId" clId="{C2F36147-B320-4A9C-88FC-AA07745280AE}" dt="2022-06-09T16:12:34.545" v="461" actId="1076"/>
          <ac:spMkLst>
            <pc:docMk/>
            <pc:sldMk cId="3040239032" sldId="272"/>
            <ac:spMk id="12" creationId="{8958AA14-5695-2ABD-6BFC-B8103B1F7DE4}"/>
          </ac:spMkLst>
        </pc:spChg>
        <pc:spChg chg="del">
          <ac:chgData name="Mathieu Jomain" userId="9c6b9b3196bf814c" providerId="LiveId" clId="{C2F36147-B320-4A9C-88FC-AA07745280AE}" dt="2022-06-09T16:10:50.994" v="446" actId="478"/>
          <ac:spMkLst>
            <pc:docMk/>
            <pc:sldMk cId="3040239032" sldId="272"/>
            <ac:spMk id="117" creationId="{00000000-0000-0000-0000-000000000000}"/>
          </ac:spMkLst>
        </pc:spChg>
        <pc:picChg chg="del">
          <ac:chgData name="Mathieu Jomain" userId="9c6b9b3196bf814c" providerId="LiveId" clId="{C2F36147-B320-4A9C-88FC-AA07745280AE}" dt="2022-06-09T16:10:49.400" v="444" actId="478"/>
          <ac:picMkLst>
            <pc:docMk/>
            <pc:sldMk cId="3040239032" sldId="272"/>
            <ac:picMk id="7" creationId="{BD3DFB3B-4A5E-CCFA-1307-B4EDA1210F29}"/>
          </ac:picMkLst>
        </pc:picChg>
        <pc:picChg chg="del">
          <ac:chgData name="Mathieu Jomain" userId="9c6b9b3196bf814c" providerId="LiveId" clId="{C2F36147-B320-4A9C-88FC-AA07745280AE}" dt="2022-06-09T16:10:49.836" v="445" actId="478"/>
          <ac:picMkLst>
            <pc:docMk/>
            <pc:sldMk cId="3040239032" sldId="272"/>
            <ac:picMk id="10" creationId="{D1F6F650-52D2-AC0C-D224-F2CEB1B7A843}"/>
          </ac:picMkLst>
        </pc:picChg>
        <pc:picChg chg="add mod">
          <ac:chgData name="Mathieu Jomain" userId="9c6b9b3196bf814c" providerId="LiveId" clId="{C2F36147-B320-4A9C-88FC-AA07745280AE}" dt="2022-06-09T16:12:11.461" v="457" actId="14100"/>
          <ac:picMkLst>
            <pc:docMk/>
            <pc:sldMk cId="3040239032" sldId="272"/>
            <ac:picMk id="11" creationId="{0A7C2C1E-26F6-EE5B-1E1B-4F7353FBA4FC}"/>
          </ac:picMkLst>
        </pc:picChg>
        <pc:picChg chg="add mod">
          <ac:chgData name="Mathieu Jomain" userId="9c6b9b3196bf814c" providerId="LiveId" clId="{C2F36147-B320-4A9C-88FC-AA07745280AE}" dt="2022-06-09T16:12:31.226" v="460" actId="14100"/>
          <ac:picMkLst>
            <pc:docMk/>
            <pc:sldMk cId="3040239032" sldId="272"/>
            <ac:picMk id="13" creationId="{0E3439A5-0621-8C94-496E-F9A724AC4ED7}"/>
          </ac:picMkLst>
        </pc:picChg>
      </pc:sldChg>
      <pc:sldChg chg="addSp delSp modSp add mod">
        <pc:chgData name="Mathieu Jomain" userId="9c6b9b3196bf814c" providerId="LiveId" clId="{C2F36147-B320-4A9C-88FC-AA07745280AE}" dt="2022-06-09T16:24:55.456" v="563" actId="14734"/>
        <pc:sldMkLst>
          <pc:docMk/>
          <pc:sldMk cId="3792148584" sldId="273"/>
        </pc:sldMkLst>
        <pc:spChg chg="mod">
          <ac:chgData name="Mathieu Jomain" userId="9c6b9b3196bf814c" providerId="LiveId" clId="{C2F36147-B320-4A9C-88FC-AA07745280AE}" dt="2022-06-09T16:16:42.223" v="535" actId="20577"/>
          <ac:spMkLst>
            <pc:docMk/>
            <pc:sldMk cId="3792148584" sldId="273"/>
            <ac:spMk id="104" creationId="{00000000-0000-0000-0000-000000000000}"/>
          </ac:spMkLst>
        </pc:spChg>
        <pc:graphicFrameChg chg="add mod modGraphic">
          <ac:chgData name="Mathieu Jomain" userId="9c6b9b3196bf814c" providerId="LiveId" clId="{C2F36147-B320-4A9C-88FC-AA07745280AE}" dt="2022-06-09T16:24:55.456" v="563" actId="14734"/>
          <ac:graphicFrameMkLst>
            <pc:docMk/>
            <pc:sldMk cId="3792148584" sldId="273"/>
            <ac:graphicFrameMk id="5" creationId="{A3C7614C-C9F7-AA51-FD15-7BA328B83412}"/>
          </ac:graphicFrameMkLst>
        </pc:graphicFrameChg>
        <pc:picChg chg="del">
          <ac:chgData name="Mathieu Jomain" userId="9c6b9b3196bf814c" providerId="LiveId" clId="{C2F36147-B320-4A9C-88FC-AA07745280AE}" dt="2022-06-09T16:16:34.270" v="514" actId="478"/>
          <ac:picMkLst>
            <pc:docMk/>
            <pc:sldMk cId="3792148584" sldId="273"/>
            <ac:picMk id="3" creationId="{7699DD67-F691-E851-789F-308B1BB5D86B}"/>
          </ac:picMkLst>
        </pc:picChg>
        <pc:picChg chg="add del mod">
          <ac:chgData name="Mathieu Jomain" userId="9c6b9b3196bf814c" providerId="LiveId" clId="{C2F36147-B320-4A9C-88FC-AA07745280AE}" dt="2022-06-09T16:22:13.400" v="544" actId="478"/>
          <ac:picMkLst>
            <pc:docMk/>
            <pc:sldMk cId="3792148584" sldId="273"/>
            <ac:picMk id="4" creationId="{E35859AC-EE4E-A39D-9C15-D811EB5797F2}"/>
          </ac:picMkLst>
        </pc:picChg>
        <pc:picChg chg="del">
          <ac:chgData name="Mathieu Jomain" userId="9c6b9b3196bf814c" providerId="LiveId" clId="{C2F36147-B320-4A9C-88FC-AA07745280AE}" dt="2022-06-09T16:16:33.770" v="513" actId="478"/>
          <ac:picMkLst>
            <pc:docMk/>
            <pc:sldMk cId="3792148584" sldId="273"/>
            <ac:picMk id="10" creationId="{4929DE7A-FB19-C99F-0317-E954BFC572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59ccd8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359ccd8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91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59ccd8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359ccd8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55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59ccd8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59ccd8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Centralized: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stores data at a centralized database system + access from different locations + authentication process</a:t>
            </a:r>
          </a:p>
          <a:p>
            <a:pPr marL="15875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Distributed: distributed among different database systems + database systems are connected via communication links</a:t>
            </a:r>
          </a:p>
          <a:p>
            <a:pPr marL="15875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Relational: based on the relational data model + which stores data in the form of a table (row +column) + </a:t>
            </a:r>
            <a:r>
              <a:rPr lang="da-DK" b="0" i="0" dirty="0">
                <a:solidFill>
                  <a:srgbClr val="333333"/>
                </a:solidFill>
                <a:effectLst/>
                <a:latin typeface="inter-regular"/>
              </a:rPr>
              <a:t>uses SQL for storing, manipulating</a:t>
            </a:r>
          </a:p>
          <a:p>
            <a:pPr marL="158750" indent="0" algn="just">
              <a:buNone/>
            </a:pPr>
            <a:r>
              <a:rPr lang="da-DK" b="0" i="0" dirty="0">
                <a:solidFill>
                  <a:srgbClr val="333333"/>
                </a:solidFill>
                <a:effectLst/>
                <a:latin typeface="inter-regular"/>
              </a:rPr>
              <a:t>Object-oriented: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uses the object-based data model approach for storing data </a:t>
            </a:r>
          </a:p>
          <a:p>
            <a:pPr marL="15875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5875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Why SQL: </a:t>
            </a:r>
            <a:r>
              <a:rPr lang="en-GB" dirty="0">
                <a:solidFill>
                  <a:schemeClr val="tx1"/>
                </a:solidFill>
                <a:latin typeface="+mn-lt"/>
                <a:cs typeface="Poppins"/>
              </a:rPr>
              <a:t>ability to store the data collected + ability to create queries and retrieve information + ability to create relations or not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59ccd8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59ccd8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Elaborate</a:t>
            </a:r>
            <a:r>
              <a:rPr lang="fr-CA" dirty="0"/>
              <a:t> tables </a:t>
            </a:r>
            <a:r>
              <a:rPr lang="fr-CA" dirty="0" err="1"/>
              <a:t>that</a:t>
            </a:r>
            <a:r>
              <a:rPr lang="fr-CA" dirty="0"/>
              <a:t> have </a:t>
            </a:r>
            <a:r>
              <a:rPr lang="fr-CA" dirty="0" err="1"/>
              <a:t>different</a:t>
            </a:r>
            <a:r>
              <a:rPr lang="fr-CA" dirty="0"/>
              <a:t> types of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way</a:t>
            </a:r>
            <a:r>
              <a:rPr lang="fr-CA" dirty="0"/>
              <a:t> to put </a:t>
            </a:r>
            <a:r>
              <a:rPr lang="fr-CA" dirty="0" err="1"/>
              <a:t>everything</a:t>
            </a:r>
            <a:r>
              <a:rPr lang="fr-CA" dirty="0"/>
              <a:t> in relation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59ccd8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59ccd8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Talk about how to </a:t>
            </a:r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in SQL </a:t>
            </a:r>
            <a:r>
              <a:rPr lang="fr-CA" dirty="0" err="1"/>
              <a:t>even</a:t>
            </a:r>
            <a:r>
              <a:rPr lang="fr-CA" dirty="0"/>
              <a:t> if I </a:t>
            </a:r>
            <a:r>
              <a:rPr lang="fr-CA" dirty="0" err="1"/>
              <a:t>didnt</a:t>
            </a:r>
            <a:r>
              <a:rPr lang="fr-CA" dirty="0"/>
              <a:t> do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Import </a:t>
            </a:r>
            <a:r>
              <a:rPr lang="fr-CA" dirty="0" err="1"/>
              <a:t>way</a:t>
            </a:r>
            <a:endParaRPr lang="fr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And </a:t>
            </a:r>
            <a:r>
              <a:rPr lang="fr-CA" dirty="0" err="1"/>
              <a:t>coding</a:t>
            </a:r>
            <a:r>
              <a:rPr lang="fr-CA" dirty="0"/>
              <a:t> </a:t>
            </a:r>
            <a:r>
              <a:rPr lang="fr-CA" dirty="0" err="1"/>
              <a:t>way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9b335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9b335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Process: </a:t>
            </a:r>
            <a:r>
              <a:rPr lang="fr-CA" dirty="0" err="1"/>
              <a:t>acquire</a:t>
            </a:r>
            <a:r>
              <a:rPr lang="fr-CA" dirty="0"/>
              <a:t>, explore, clean, analyse, clean </a:t>
            </a:r>
            <a:r>
              <a:rPr lang="fr-CA" dirty="0" err="1"/>
              <a:t>again</a:t>
            </a:r>
            <a:r>
              <a:rPr lang="fr-CA" dirty="0"/>
              <a:t> + </a:t>
            </a:r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database</a:t>
            </a:r>
            <a:r>
              <a:rPr lang="fr-CA" dirty="0"/>
              <a:t> and 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Paris district 1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nice</a:t>
            </a:r>
            <a:r>
              <a:rPr lang="fr-CA" dirty="0"/>
              <a:t> location for </a:t>
            </a:r>
            <a:r>
              <a:rPr lang="fr-CA" dirty="0" err="1"/>
              <a:t>entertainment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6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1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Format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case /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caracters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changing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format (date)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Format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case /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caracters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changing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format (date)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Format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case /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caracters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changing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format (date)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90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59ccd8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359ccd8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data.gouv.fr/fr/datasets/base-officielle-des-codes-postaux/" TargetMode="External"/><Relationship Id="rId4" Type="http://schemas.openxmlformats.org/officeDocument/2006/relationships/hyperlink" Target="https://opendata.paris.fr/explore/dataset/que-faire-a-paris-/information/?disjunctive.tags&amp;disjunctive.address_name&amp;disjunctive.address_zipcode&amp;disjunctive.address_city&amp;disjunctive.pmr&amp;disjunctive.blind&amp;disjunctive.deaf&amp;disjunctive.transport&amp;disjunctive.price_type&amp;disjunctive.access_type&amp;disjunctive.progra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991900" y="40991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JUN, 10th  | PARIS</a:t>
            </a:r>
            <a:endParaRPr sz="10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52475" y="1589850"/>
            <a:ext cx="4635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Events in Paris</a:t>
            </a:r>
            <a:endParaRPr sz="57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858425" y="2719350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JOMAIN Mathieu</a:t>
            </a:r>
            <a:endParaRPr sz="2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92625" y="4578750"/>
            <a:ext cx="241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MAY2022</a:t>
            </a:r>
            <a:endParaRPr sz="1600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699841" y="922325"/>
            <a:ext cx="341307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Distribution of price type: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Show the difference in number between free entrance and paid entrance events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see that the distribution is more or less even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B4D203-C62B-424E-0CD9-4A9D3A843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3"/>
          <a:stretch/>
        </p:blipFill>
        <p:spPr>
          <a:xfrm>
            <a:off x="4112911" y="428225"/>
            <a:ext cx="4573588" cy="41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699840" y="922325"/>
            <a:ext cx="7956479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Crosstab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between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postal code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price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type: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Show how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paid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free entrance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place in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district of Paris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D253CD-0520-32E0-D83A-7A543033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489" y="2039390"/>
            <a:ext cx="6599022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288434" y="922325"/>
            <a:ext cx="4456555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Needs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for the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project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Be able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write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queries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Be able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relationships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between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tables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Relational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such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as SQL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is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the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most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suitable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Choose a data base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23;p23">
            <a:extLst>
              <a:ext uri="{FF2B5EF4-FFF2-40B4-BE49-F238E27FC236}">
                <a16:creationId xmlns:a16="http://schemas.microsoft.com/office/drawing/2014/main" id="{65964E7B-4D05-0DF0-0B37-2D62C23730FD}"/>
              </a:ext>
            </a:extLst>
          </p:cNvPr>
          <p:cNvSpPr txBox="1"/>
          <p:nvPr/>
        </p:nvSpPr>
        <p:spPr>
          <a:xfrm>
            <a:off x="669412" y="922325"/>
            <a:ext cx="396171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Existing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types: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Centralized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 Medium"/>
              </a:rPr>
              <a:t>database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Distributed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database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Relational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database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Object-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oriented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database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671250" y="922325"/>
            <a:ext cx="319139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conducting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the data exploration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out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elements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could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intersting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show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Elaborate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first draft of the ER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between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tables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Primary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Foreign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keys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ERD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80EBCB-BA01-E253-DC23-D8FCE258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5" y="839435"/>
            <a:ext cx="4610110" cy="3514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SQL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tables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dataframe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python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Export 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python to SQL</a:t>
            </a:r>
          </a:p>
        </p:txBody>
      </p:sp>
      <p:sp>
        <p:nvSpPr>
          <p:cNvPr id="136" name="Google Shape;136;p25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Database creation &amp; insertion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8DF99D7-5094-7455-2E76-C94CA1C9C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90" y="1951615"/>
            <a:ext cx="5509260" cy="144272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E86F2B-F667-2967-FF94-4CE309694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00" y="3542335"/>
            <a:ext cx="5972810" cy="1084580"/>
          </a:xfrm>
          <a:prstGeom prst="rect">
            <a:avLst/>
          </a:prstGeom>
        </p:spPr>
      </p:pic>
      <p:sp>
        <p:nvSpPr>
          <p:cNvPr id="7" name="Google Shape;117;p22">
            <a:extLst>
              <a:ext uri="{FF2B5EF4-FFF2-40B4-BE49-F238E27FC236}">
                <a16:creationId xmlns:a16="http://schemas.microsoft.com/office/drawing/2014/main" id="{AE4CE0AC-C99A-495C-A450-AE6D217D081A}"/>
              </a:ext>
            </a:extLst>
          </p:cNvPr>
          <p:cNvSpPr txBox="1"/>
          <p:nvPr/>
        </p:nvSpPr>
        <p:spPr>
          <a:xfrm>
            <a:off x="2503860" y="2333975"/>
            <a:ext cx="69273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2:</a:t>
            </a:r>
            <a:endParaRPr sz="1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2ECA2F13-28FC-2CD0-4B1C-171D9B8DDFF1}"/>
              </a:ext>
            </a:extLst>
          </p:cNvPr>
          <p:cNvSpPr txBox="1"/>
          <p:nvPr/>
        </p:nvSpPr>
        <p:spPr>
          <a:xfrm>
            <a:off x="671250" y="3150220"/>
            <a:ext cx="69273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3:</a:t>
            </a:r>
            <a:endParaRPr sz="1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7B1F23-8CBF-33CF-1868-BACC5499E3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2431"/>
          <a:stretch/>
        </p:blipFill>
        <p:spPr>
          <a:xfrm>
            <a:off x="5440200" y="1207535"/>
            <a:ext cx="2989811" cy="382267"/>
          </a:xfrm>
          <a:prstGeom prst="rect">
            <a:avLst/>
          </a:prstGeom>
        </p:spPr>
      </p:pic>
      <p:sp>
        <p:nvSpPr>
          <p:cNvPr id="10" name="Google Shape;117;p22">
            <a:extLst>
              <a:ext uri="{FF2B5EF4-FFF2-40B4-BE49-F238E27FC236}">
                <a16:creationId xmlns:a16="http://schemas.microsoft.com/office/drawing/2014/main" id="{32B3F31A-B661-EF37-0AB3-D45E06E42D16}"/>
              </a:ext>
            </a:extLst>
          </p:cNvPr>
          <p:cNvSpPr txBox="1"/>
          <p:nvPr/>
        </p:nvSpPr>
        <p:spPr>
          <a:xfrm>
            <a:off x="4747470" y="1207535"/>
            <a:ext cx="69273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CA" sz="11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</a:t>
            </a:r>
            <a:r>
              <a:rPr lang="fr-CA" sz="1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1:</a:t>
            </a:r>
            <a:endParaRPr sz="1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We’ve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the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general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process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scratch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Insights: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Conclusions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B1846-3820-9805-E776-7A818ACD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95" y="570103"/>
            <a:ext cx="2855116" cy="1592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716BE-490D-DA31-A27B-5B1C4A6F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575" y="2980966"/>
            <a:ext cx="1978410" cy="1507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0F7CE-EF17-0FF4-1EDF-A32451EBAF70}"/>
              </a:ext>
            </a:extLst>
          </p:cNvPr>
          <p:cNvSpPr txBox="1"/>
          <p:nvPr/>
        </p:nvSpPr>
        <p:spPr>
          <a:xfrm>
            <a:off x="649912" y="3864436"/>
            <a:ext cx="353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1: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Number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of type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price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for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each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location</a:t>
            </a:r>
            <a:endParaRPr lang="fr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50E16-DB22-CB7D-5DA8-96C5F7240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42" y="1978490"/>
            <a:ext cx="2670972" cy="1734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F60AED-70E8-E793-937B-71EE2F7472B0}"/>
              </a:ext>
            </a:extLst>
          </p:cNvPr>
          <p:cNvSpPr txBox="1"/>
          <p:nvPr/>
        </p:nvSpPr>
        <p:spPr>
          <a:xfrm>
            <a:off x="4851239" y="2194969"/>
            <a:ext cx="398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2: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Number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by keyword in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each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location</a:t>
            </a:r>
            <a:endParaRPr lang="fr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F66D8-A04E-4FC9-EA45-B481BE9044DA}"/>
              </a:ext>
            </a:extLst>
          </p:cNvPr>
          <p:cNvSpPr txBox="1"/>
          <p:nvPr/>
        </p:nvSpPr>
        <p:spPr>
          <a:xfrm>
            <a:off x="6843834" y="3356604"/>
            <a:ext cx="188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3: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Sum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of occurrences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every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unique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event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 by location</a:t>
            </a:r>
            <a:endParaRPr lang="fr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61000" y="1432550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Events in Paris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1250" y="1867500"/>
            <a:ext cx="2925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JOMAIN Mathieu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707900" y="2077650"/>
            <a:ext cx="2600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27523"/>
            <a:ext cx="2984602" cy="4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71249" y="922325"/>
            <a:ext cx="4981405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Domain</a:t>
            </a: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Entertainment – public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in Paris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Find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out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you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can do in Paris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during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your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free time</a:t>
            </a: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Clean,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organize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systemize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data about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events</a:t>
            </a:r>
            <a:endParaRPr lang="fr-CA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Insights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we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want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get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kind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are the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most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orgnanised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cost</a:t>
            </a:r>
            <a:r>
              <a:rPr lang="fr-CA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Business case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case  investigation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Acquire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data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exploration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plots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crosstabs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Choosing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type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ERD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table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 data in SQL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queries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Plan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Data source: </a:t>
            </a: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  <a:hlinkClick r:id="rId4"/>
              </a:rPr>
              <a:t>Open Data Paris</a:t>
            </a: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 + </a:t>
            </a: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  <a:hlinkClick r:id="rId5"/>
              </a:rPr>
              <a:t>Data </a:t>
            </a:r>
            <a:r>
              <a:rPr lang="en-US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  <a:hlinkClick r:id="rId5"/>
              </a:rPr>
              <a:t>Gouv</a:t>
            </a: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List of events in Paris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Column to define the kind of events, location, </a:t>
            </a:r>
            <a:r>
              <a:rPr lang="en-US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informations</a:t>
            </a: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 about </a:t>
            </a:r>
            <a:r>
              <a:rPr lang="en-US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organisator</a:t>
            </a: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Initial size: 1752 x 39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About data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9DD67-F691-E851-789F-308B1BB5D8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" t="8053" r="12020" b="6276"/>
          <a:stretch/>
        </p:blipFill>
        <p:spPr>
          <a:xfrm>
            <a:off x="935156" y="2571750"/>
            <a:ext cx="4160546" cy="2088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9DE7A-FB19-C99F-0317-E954BFC57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872" y="357447"/>
            <a:ext cx="3584588" cy="23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Paris events metadata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About data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C7614C-C9F7-AA51-FD15-7BA328B8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49023"/>
              </p:ext>
            </p:extLst>
          </p:nvPr>
        </p:nvGraphicFramePr>
        <p:xfrm>
          <a:off x="561000" y="1249339"/>
          <a:ext cx="8142425" cy="34452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6724">
                  <a:extLst>
                    <a:ext uri="{9D8B030D-6E8A-4147-A177-3AD203B41FA5}">
                      <a16:colId xmlns:a16="http://schemas.microsoft.com/office/drawing/2014/main" val="99865285"/>
                    </a:ext>
                  </a:extLst>
                </a:gridCol>
                <a:gridCol w="5095701">
                  <a:extLst>
                    <a:ext uri="{9D8B030D-6E8A-4147-A177-3AD203B41FA5}">
                      <a16:colId xmlns:a16="http://schemas.microsoft.com/office/drawing/2014/main" val="927145931"/>
                    </a:ext>
                  </a:extLst>
                </a:gridCol>
              </a:tblGrid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Column name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Explanation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271221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ID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Basically an unique integer number for each event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33798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URL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Website link where we can find information about the event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303310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Titre / chapeau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Name and some information about the event and what it is about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930473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Date debut / fin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Starting and ending date of the event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199534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 err="1">
                          <a:effectLst/>
                        </a:rPr>
                        <a:t>Occurences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At first list of dates of the event, then turned into the number of occurences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641543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Mots cles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Keyword to indicate the nature / related field of the event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43616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Nom / adresse du lieu 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Name of the place and adress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026735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Postal code / ville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Postal code and city of the adress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32606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fr-CA" sz="1100">
                          <a:effectLst/>
                        </a:rPr>
                        <a:t>Access PMR / mal voyant / mal entendant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If the location suits people with different disabilities needs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21077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fr-CA" sz="1100">
                          <a:effectLst/>
                        </a:rPr>
                        <a:t>URL / telephone / email de contact / facebook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Website link, phone number, email address and facebook page of the organisator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167575"/>
                  </a:ext>
                </a:extLst>
              </a:tr>
              <a:tr h="27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Type de prix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Field to know if the event as either a paid or a free entrance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71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1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798049" y="948301"/>
            <a:ext cx="3900750" cy="3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exploration: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the data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&amp; data prep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17;p22">
            <a:extLst>
              <a:ext uri="{FF2B5EF4-FFF2-40B4-BE49-F238E27FC236}">
                <a16:creationId xmlns:a16="http://schemas.microsoft.com/office/drawing/2014/main" id="{7F6A1F64-AE96-8A31-7A4D-9B0DADC4C620}"/>
              </a:ext>
            </a:extLst>
          </p:cNvPr>
          <p:cNvSpPr txBox="1"/>
          <p:nvPr/>
        </p:nvSpPr>
        <p:spPr>
          <a:xfrm>
            <a:off x="2523748" y="3117231"/>
            <a:ext cx="5832902" cy="34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Dropping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irrelevant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/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missing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values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17A85A-AB5F-45D9-E5AF-DD39D58D4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0" y="1244745"/>
            <a:ext cx="5120640" cy="157604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BE54A9E-CE8A-CDA9-045E-2E4F29145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3" y="3458095"/>
            <a:ext cx="6071311" cy="1099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D3DFB3B-4A5E-CCFA-1307-B4EDA1210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23" b="3874"/>
          <a:stretch/>
        </p:blipFill>
        <p:spPr>
          <a:xfrm>
            <a:off x="410524" y="1273446"/>
            <a:ext cx="6316419" cy="1399484"/>
          </a:xfrm>
          <a:prstGeom prst="rect">
            <a:avLst/>
          </a:prstGeom>
        </p:spPr>
      </p:pic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&amp; data prep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68D68918-EB84-C03D-E5E4-75402738057F}"/>
              </a:ext>
            </a:extLst>
          </p:cNvPr>
          <p:cNvSpPr txBox="1"/>
          <p:nvPr/>
        </p:nvSpPr>
        <p:spPr>
          <a:xfrm>
            <a:off x="561000" y="922325"/>
            <a:ext cx="3900750" cy="39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Format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(case,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caracters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…)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C6A1-F95D-9501-5A50-B6F095A42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0" y="3263609"/>
            <a:ext cx="5084791" cy="1399484"/>
          </a:xfrm>
          <a:prstGeom prst="rect">
            <a:avLst/>
          </a:prstGeom>
        </p:spPr>
      </p:pic>
      <p:sp>
        <p:nvSpPr>
          <p:cNvPr id="13" name="Google Shape;117;p22">
            <a:extLst>
              <a:ext uri="{FF2B5EF4-FFF2-40B4-BE49-F238E27FC236}">
                <a16:creationId xmlns:a16="http://schemas.microsoft.com/office/drawing/2014/main" id="{9ED7156F-312F-BCD6-6670-71163FE203A7}"/>
              </a:ext>
            </a:extLst>
          </p:cNvPr>
          <p:cNvSpPr txBox="1"/>
          <p:nvPr/>
        </p:nvSpPr>
        <p:spPr>
          <a:xfrm>
            <a:off x="4592387" y="2946954"/>
            <a:ext cx="2134556" cy="39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care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outliers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19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&amp; data prep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117;p22">
            <a:extLst>
              <a:ext uri="{FF2B5EF4-FFF2-40B4-BE49-F238E27FC236}">
                <a16:creationId xmlns:a16="http://schemas.microsoft.com/office/drawing/2014/main" id="{16849A07-210A-8E41-0D65-C6301B26B6E9}"/>
              </a:ext>
            </a:extLst>
          </p:cNvPr>
          <p:cNvSpPr txBox="1"/>
          <p:nvPr/>
        </p:nvSpPr>
        <p:spPr>
          <a:xfrm>
            <a:off x="561000" y="922325"/>
            <a:ext cx="2094220" cy="3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Filling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missing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values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A7C2C1E-26F6-EE5B-1E1B-4F7353FBA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0" y="1239727"/>
            <a:ext cx="4958651" cy="1341145"/>
          </a:xfrm>
          <a:prstGeom prst="rect">
            <a:avLst/>
          </a:prstGeom>
        </p:spPr>
      </p:pic>
      <p:sp>
        <p:nvSpPr>
          <p:cNvPr id="12" name="Google Shape;117;p22">
            <a:extLst>
              <a:ext uri="{FF2B5EF4-FFF2-40B4-BE49-F238E27FC236}">
                <a16:creationId xmlns:a16="http://schemas.microsoft.com/office/drawing/2014/main" id="{8958AA14-5695-2ABD-6BFC-B8103B1F7DE4}"/>
              </a:ext>
            </a:extLst>
          </p:cNvPr>
          <p:cNvSpPr txBox="1"/>
          <p:nvPr/>
        </p:nvSpPr>
        <p:spPr>
          <a:xfrm>
            <a:off x="3869549" y="2571750"/>
            <a:ext cx="4549246" cy="30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informations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3439A5-0621-8C94-496E-F9A724AC4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 bwMode="auto">
          <a:xfrm>
            <a:off x="3574472" y="2855346"/>
            <a:ext cx="5139401" cy="1910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02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671250" y="922325"/>
            <a:ext cx="341307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Distribution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by keywords: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Show how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are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available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the 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according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key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word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that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type of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are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way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more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numerous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others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B4FEB67-9CDB-971F-A4B0-1E19C89C2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354" y="521076"/>
            <a:ext cx="4467085" cy="4151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806</Words>
  <Application>Microsoft Office PowerPoint</Application>
  <PresentationFormat>On-screen Show (16:9)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inter-regular</vt:lpstr>
      <vt:lpstr>Poppins Medium</vt:lpstr>
      <vt:lpstr>Libre Franklin</vt:lpstr>
      <vt:lpstr>Montserrat</vt:lpstr>
      <vt:lpstr>Arial</vt:lpstr>
      <vt:lpstr>Helvetica Neue Light</vt:lpstr>
      <vt:lpstr>erdana</vt:lpstr>
      <vt:lpstr>Poppins</vt:lpstr>
      <vt:lpstr>Calibri</vt:lpstr>
      <vt:lpstr>Bookman Old Style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3</cp:revision>
  <dcterms:modified xsi:type="dcterms:W3CDTF">2022-06-09T16:24:59Z</dcterms:modified>
</cp:coreProperties>
</file>