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0"/>
  </p:notesMasterIdLst>
  <p:sldIdLst>
    <p:sldId id="256" r:id="rId2"/>
    <p:sldId id="257" r:id="rId3"/>
    <p:sldId id="270" r:id="rId4"/>
    <p:sldId id="260" r:id="rId5"/>
    <p:sldId id="271" r:id="rId6"/>
    <p:sldId id="272" r:id="rId7"/>
    <p:sldId id="264" r:id="rId8"/>
    <p:sldId id="265" r:id="rId9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  <p:embeddedFont>
      <p:font typeface="Helvetica Neue Light" panose="020B0604020202020204" charset="0"/>
      <p:regular r:id="rId23"/>
      <p:bold r:id="rId24"/>
      <p:italic r:id="rId25"/>
      <p:boldItalic r:id="rId26"/>
    </p:embeddedFont>
    <p:embeddedFont>
      <p:font typeface="Libre Franklin" pitchFamily="2" charset="0"/>
      <p:regular r:id="rId27"/>
      <p:bold r:id="rId28"/>
      <p:italic r:id="rId29"/>
      <p:boldItalic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Poppins" panose="00000500000000000000" pitchFamily="2" charset="0"/>
      <p:regular r:id="rId35"/>
      <p:bold r:id="rId36"/>
      <p:italic r:id="rId37"/>
      <p:boldItalic r:id="rId38"/>
    </p:embeddedFont>
    <p:embeddedFont>
      <p:font typeface="Poppins Medium" panose="000006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90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01086-E986-4E59-9FF4-7F9FDF4C6124}" v="1" dt="2022-06-16T16:11:13.3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26" autoAdjust="0"/>
  </p:normalViewPr>
  <p:slideViewPr>
    <p:cSldViewPr snapToGrid="0">
      <p:cViewPr varScale="1">
        <p:scale>
          <a:sx n="92" d="100"/>
          <a:sy n="92" d="100"/>
        </p:scale>
        <p:origin x="1114" y="62"/>
      </p:cViewPr>
      <p:guideLst>
        <p:guide orient="horz" pos="1620"/>
        <p:guide pos="2880"/>
        <p:guide orient="horz" pos="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font" Target="fonts/font29.fntdata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42" Type="http://schemas.openxmlformats.org/officeDocument/2006/relationships/font" Target="fonts/font32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font" Target="fonts/font27.fntdata"/><Relationship Id="rId40" Type="http://schemas.openxmlformats.org/officeDocument/2006/relationships/font" Target="fonts/font3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font" Target="fonts/font26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font" Target="fonts/font25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font" Target="fonts/font28.fntdata"/><Relationship Id="rId46" Type="http://schemas.openxmlformats.org/officeDocument/2006/relationships/tableStyles" Target="tableStyles.xml"/><Relationship Id="rId20" Type="http://schemas.openxmlformats.org/officeDocument/2006/relationships/font" Target="fonts/font10.fntdata"/><Relationship Id="rId41" Type="http://schemas.openxmlformats.org/officeDocument/2006/relationships/font" Target="fonts/font3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Jomain" userId="9c6b9b3196bf814c" providerId="LiveId" clId="{06E01086-E986-4E59-9FF4-7F9FDF4C6124}"/>
    <pc:docChg chg="delSld modSld">
      <pc:chgData name="Mathieu Jomain" userId="9c6b9b3196bf814c" providerId="LiveId" clId="{06E01086-E986-4E59-9FF4-7F9FDF4C6124}" dt="2022-06-16T16:11:22.043" v="53" actId="1076"/>
      <pc:docMkLst>
        <pc:docMk/>
      </pc:docMkLst>
      <pc:sldChg chg="modSp mod">
        <pc:chgData name="Mathieu Jomain" userId="9c6b9b3196bf814c" providerId="LiveId" clId="{06E01086-E986-4E59-9FF4-7F9FDF4C6124}" dt="2022-06-16T16:10:02.034" v="45" actId="20577"/>
        <pc:sldMkLst>
          <pc:docMk/>
          <pc:sldMk cId="0" sldId="257"/>
        </pc:sldMkLst>
        <pc:spChg chg="mod">
          <ac:chgData name="Mathieu Jomain" userId="9c6b9b3196bf814c" providerId="LiveId" clId="{06E01086-E986-4E59-9FF4-7F9FDF4C6124}" dt="2022-06-16T16:10:02.034" v="45" actId="20577"/>
          <ac:spMkLst>
            <pc:docMk/>
            <pc:sldMk cId="0" sldId="257"/>
            <ac:spMk id="98" creationId="{00000000-0000-0000-0000-000000000000}"/>
          </ac:spMkLst>
        </pc:spChg>
      </pc:sldChg>
      <pc:sldChg chg="del">
        <pc:chgData name="Mathieu Jomain" userId="9c6b9b3196bf814c" providerId="LiveId" clId="{06E01086-E986-4E59-9FF4-7F9FDF4C6124}" dt="2022-06-16T16:09:52.253" v="33" actId="47"/>
        <pc:sldMkLst>
          <pc:docMk/>
          <pc:sldMk cId="0" sldId="263"/>
        </pc:sldMkLst>
      </pc:sldChg>
      <pc:sldChg chg="addSp modSp mod">
        <pc:chgData name="Mathieu Jomain" userId="9c6b9b3196bf814c" providerId="LiveId" clId="{06E01086-E986-4E59-9FF4-7F9FDF4C6124}" dt="2022-06-16T16:11:22.043" v="53" actId="1076"/>
        <pc:sldMkLst>
          <pc:docMk/>
          <pc:sldMk cId="0" sldId="264"/>
        </pc:sldMkLst>
        <pc:picChg chg="add mod">
          <ac:chgData name="Mathieu Jomain" userId="9c6b9b3196bf814c" providerId="LiveId" clId="{06E01086-E986-4E59-9FF4-7F9FDF4C6124}" dt="2022-06-16T16:11:22.043" v="53" actId="1076"/>
          <ac:picMkLst>
            <pc:docMk/>
            <pc:sldMk cId="0" sldId="264"/>
            <ac:picMk id="3" creationId="{D9B76FC6-573E-EE58-6BCD-83F0ED676A3A}"/>
          </ac:picMkLst>
        </pc:picChg>
      </pc:sldChg>
      <pc:sldChg chg="modSp mod">
        <pc:chgData name="Mathieu Jomain" userId="9c6b9b3196bf814c" providerId="LiveId" clId="{06E01086-E986-4E59-9FF4-7F9FDF4C6124}" dt="2022-06-16T16:08:39.697" v="32" actId="20577"/>
        <pc:sldMkLst>
          <pc:docMk/>
          <pc:sldMk cId="971991121" sldId="271"/>
        </pc:sldMkLst>
        <pc:spChg chg="mod">
          <ac:chgData name="Mathieu Jomain" userId="9c6b9b3196bf814c" providerId="LiveId" clId="{06E01086-E986-4E59-9FF4-7F9FDF4C6124}" dt="2022-06-16T16:08:39.697" v="32" actId="20577"/>
          <ac:spMkLst>
            <pc:docMk/>
            <pc:sldMk cId="971991121" sldId="271"/>
            <ac:spMk id="8" creationId="{68D68918-EB84-C03D-E5E4-7540273805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b994a55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b994a55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41728c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41728c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359ccd8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359ccd8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861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362ca82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362ca82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362ca82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362ca82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951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362ca82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362ca82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3905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19b335e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19b335e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359ccd8d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359ccd8d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12" y="0"/>
            <a:ext cx="34905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82600" y="589787"/>
            <a:ext cx="26382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Bookman Old Style"/>
              <a:buNone/>
              <a:defRPr sz="27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094238" y="609599"/>
            <a:ext cx="44463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2"/>
          </p:nvPr>
        </p:nvSpPr>
        <p:spPr>
          <a:xfrm>
            <a:off x="482599" y="2282288"/>
            <a:ext cx="2638200" cy="2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marL="228600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82598" y="4834890"/>
            <a:ext cx="2638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4094237" y="4834890"/>
            <a:ext cx="4000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22960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4886958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 1">
  <p:cSld name="OBJECT_WITH_CAPTION_TEXT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2625" y="157300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/>
          <p:nvPr/>
        </p:nvSpPr>
        <p:spPr>
          <a:xfrm>
            <a:off x="2058425" y="4090150"/>
            <a:ext cx="1800000" cy="344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1991900" y="4099150"/>
            <a:ext cx="19332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JUN, 17th  | PARIS</a:t>
            </a:r>
            <a:endParaRPr sz="10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1449939" y="1820899"/>
            <a:ext cx="6244121" cy="8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Project 5: Streamlit</a:t>
            </a:r>
            <a:endParaRPr sz="5700" b="1" dirty="0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3858425" y="2719350"/>
            <a:ext cx="41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Ferdi – Edgar - Mathieu</a:t>
            </a:r>
            <a:endParaRPr sz="21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592625" y="4578750"/>
            <a:ext cx="2418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DC5F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DAFT MAY2022</a:t>
            </a:r>
            <a:endParaRPr sz="1600">
              <a:solidFill>
                <a:srgbClr val="2DC5FA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900" y="327523"/>
            <a:ext cx="2984602" cy="447692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671249" y="922325"/>
            <a:ext cx="4981405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Dataset</a:t>
            </a:r>
            <a:endParaRPr lang="fr-CA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Challenges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Process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Learnings</a:t>
            </a: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 &amp;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Improvments</a:t>
            </a:r>
            <a:endParaRPr lang="fr-CA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Comparison</a:t>
            </a: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 initial – final data</a:t>
            </a:r>
            <a:endParaRPr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Plan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671250" y="922325"/>
            <a:ext cx="3708900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Patient survival data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Information about distribution of population (gender, age…)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Diseases indicators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Death column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561000" y="428225"/>
            <a:ext cx="4879200" cy="34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fr-CA" sz="2300" b="1" dirty="0" err="1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Dataset</a:t>
            </a:r>
            <a:endParaRPr lang="fr-CA"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FD6F1-EFF6-D3AF-0939-8EF5300F9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641" y="1899268"/>
            <a:ext cx="5648361" cy="237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7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798049" y="948300"/>
            <a:ext cx="3900750" cy="2983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Project planning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with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Kanban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board</a:t>
            </a: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examination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and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cleaning</a:t>
            </a: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Creating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dashboard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on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streamlit</a:t>
            </a: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Challenges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A8E5D6-F231-6EAD-0725-91BC7B459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424" y="2193382"/>
            <a:ext cx="5237017" cy="25218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Process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Google Shape;117;p22">
            <a:extLst>
              <a:ext uri="{FF2B5EF4-FFF2-40B4-BE49-F238E27FC236}">
                <a16:creationId xmlns:a16="http://schemas.microsoft.com/office/drawing/2014/main" id="{68D68918-EB84-C03D-E5E4-75402738057F}"/>
              </a:ext>
            </a:extLst>
          </p:cNvPr>
          <p:cNvSpPr txBox="1"/>
          <p:nvPr/>
        </p:nvSpPr>
        <p:spPr>
          <a:xfrm>
            <a:off x="561000" y="922325"/>
            <a:ext cx="3900750" cy="37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exploration &amp;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cleaning</a:t>
            </a: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Finding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out key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elements</a:t>
            </a: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Making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plot &amp;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crosstabs</a:t>
            </a: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Creation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of a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dashboard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using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streamlit</a:t>
            </a: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Uploading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dashboard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on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Heroku</a:t>
            </a: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8473A6-B302-E4F5-FD61-CB50A919D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505" y="997354"/>
            <a:ext cx="4189493" cy="314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9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Learnings and Improvments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Google Shape;117;p22">
            <a:extLst>
              <a:ext uri="{FF2B5EF4-FFF2-40B4-BE49-F238E27FC236}">
                <a16:creationId xmlns:a16="http://schemas.microsoft.com/office/drawing/2014/main" id="{16849A07-210A-8E41-0D65-C6301B26B6E9}"/>
              </a:ext>
            </a:extLst>
          </p:cNvPr>
          <p:cNvSpPr txBox="1"/>
          <p:nvPr/>
        </p:nvSpPr>
        <p:spPr>
          <a:xfrm>
            <a:off x="560999" y="922324"/>
            <a:ext cx="6047619" cy="328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Getting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used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to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project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planification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with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Kanban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boards</a:t>
            </a: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Understanding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streamlit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widgets…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Being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faster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in data exploration &amp;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cleaning</a:t>
            </a: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Understanding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pertinent information more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quickly</a:t>
            </a: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1A45BE-8122-E9D5-669B-02AA32B72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477" y="2725728"/>
            <a:ext cx="5607045" cy="172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3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671250" y="922325"/>
            <a:ext cx="4658700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Demo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B76FC6-573E-EE58-6BCD-83F0ED676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794" y="1142544"/>
            <a:ext cx="5476411" cy="31286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671250" y="922325"/>
            <a:ext cx="4658700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561000" y="1432550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Project 5: Streamlit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671249" y="1867500"/>
            <a:ext cx="4441077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Ferdi – Edgar - Mathieu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5707900" y="2077650"/>
            <a:ext cx="26001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Questions?</a:t>
            </a:r>
            <a:endParaRPr sz="2300" b="1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125</Words>
  <Application>Microsoft Office PowerPoint</Application>
  <PresentationFormat>On-screen Show (16:9)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Calibri</vt:lpstr>
      <vt:lpstr>Helvetica Neue Light</vt:lpstr>
      <vt:lpstr>Poppins Medium</vt:lpstr>
      <vt:lpstr>Helvetica Neue</vt:lpstr>
      <vt:lpstr>Arial</vt:lpstr>
      <vt:lpstr>Bookman Old Style</vt:lpstr>
      <vt:lpstr>Poppins</vt:lpstr>
      <vt:lpstr>Montserrat</vt:lpstr>
      <vt:lpstr>Libre Franklin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Jomain</dc:creator>
  <cp:lastModifiedBy>Mathieu Jomain</cp:lastModifiedBy>
  <cp:revision>4</cp:revision>
  <dcterms:modified xsi:type="dcterms:W3CDTF">2022-06-16T16:11:28Z</dcterms:modified>
</cp:coreProperties>
</file>