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70" r:id="rId4"/>
    <p:sldId id="260" r:id="rId5"/>
    <p:sldId id="271" r:id="rId6"/>
    <p:sldId id="264" r:id="rId7"/>
    <p:sldId id="265" r:id="rId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Libre Franklin" pitchFamily="2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oppins Medium" panose="000006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26" autoAdjust="0"/>
  </p:normalViewPr>
  <p:slideViewPr>
    <p:cSldViewPr snapToGrid="0">
      <p:cViewPr varScale="1">
        <p:scale>
          <a:sx n="92" d="100"/>
          <a:sy n="92" d="100"/>
        </p:scale>
        <p:origin x="1114" y="62"/>
      </p:cViewPr>
      <p:guideLst>
        <p:guide orient="horz" pos="1620"/>
        <p:guide pos="2880"/>
        <p:guide orient="horz" pos="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font" Target="fonts/font30.fntdata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font" Target="fonts/font28.fntdata"/><Relationship Id="rId40" Type="http://schemas.openxmlformats.org/officeDocument/2006/relationships/font" Target="fonts/font3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font" Target="fonts/font29.fntdata"/><Relationship Id="rId46" Type="http://schemas.microsoft.com/office/2016/11/relationships/changesInfo" Target="changesInfos/changesInfo1.xml"/><Relationship Id="rId20" Type="http://schemas.openxmlformats.org/officeDocument/2006/relationships/font" Target="fonts/font11.fntdata"/><Relationship Id="rId41" Type="http://schemas.openxmlformats.org/officeDocument/2006/relationships/font" Target="fonts/font3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Jomain" userId="9c6b9b3196bf814c" providerId="LiveId" clId="{1C468733-0200-44B7-A64D-BA3A95828473}"/>
    <pc:docChg chg="undo custSel delSld modSld">
      <pc:chgData name="Mathieu Jomain" userId="9c6b9b3196bf814c" providerId="LiveId" clId="{1C468733-0200-44B7-A64D-BA3A95828473}" dt="2022-06-19T13:45:50.611" v="343" actId="1076"/>
      <pc:docMkLst>
        <pc:docMk/>
      </pc:docMkLst>
      <pc:sldChg chg="modSp mod">
        <pc:chgData name="Mathieu Jomain" userId="9c6b9b3196bf814c" providerId="LiveId" clId="{1C468733-0200-44B7-A64D-BA3A95828473}" dt="2022-06-19T13:43:09.803" v="332" actId="20577"/>
        <pc:sldMkLst>
          <pc:docMk/>
          <pc:sldMk cId="0" sldId="257"/>
        </pc:sldMkLst>
        <pc:spChg chg="mod">
          <ac:chgData name="Mathieu Jomain" userId="9c6b9b3196bf814c" providerId="LiveId" clId="{1C468733-0200-44B7-A64D-BA3A95828473}" dt="2022-06-19T13:43:09.803" v="332" actId="20577"/>
          <ac:spMkLst>
            <pc:docMk/>
            <pc:sldMk cId="0" sldId="257"/>
            <ac:spMk id="98" creationId="{00000000-0000-0000-0000-000000000000}"/>
          </ac:spMkLst>
        </pc:spChg>
      </pc:sldChg>
      <pc:sldChg chg="addSp delSp modSp mod">
        <pc:chgData name="Mathieu Jomain" userId="9c6b9b3196bf814c" providerId="LiveId" clId="{1C468733-0200-44B7-A64D-BA3A95828473}" dt="2022-06-19T13:43:48.897" v="336" actId="1076"/>
        <pc:sldMkLst>
          <pc:docMk/>
          <pc:sldMk cId="0" sldId="260"/>
        </pc:sldMkLst>
        <pc:spChg chg="mod">
          <ac:chgData name="Mathieu Jomain" userId="9c6b9b3196bf814c" providerId="LiveId" clId="{1C468733-0200-44B7-A64D-BA3A95828473}" dt="2022-06-19T13:39:11.093" v="48" actId="20577"/>
          <ac:spMkLst>
            <pc:docMk/>
            <pc:sldMk cId="0" sldId="260"/>
            <ac:spMk id="117" creationId="{00000000-0000-0000-0000-000000000000}"/>
          </ac:spMkLst>
        </pc:spChg>
        <pc:picChg chg="del">
          <ac:chgData name="Mathieu Jomain" userId="9c6b9b3196bf814c" providerId="LiveId" clId="{1C468733-0200-44B7-A64D-BA3A95828473}" dt="2022-06-19T13:08:48.920" v="1" actId="478"/>
          <ac:picMkLst>
            <pc:docMk/>
            <pc:sldMk cId="0" sldId="260"/>
            <ac:picMk id="3" creationId="{9CA8E5D6-F231-6EAD-0725-91BC7B45981B}"/>
          </ac:picMkLst>
        </pc:picChg>
        <pc:picChg chg="add mod">
          <ac:chgData name="Mathieu Jomain" userId="9c6b9b3196bf814c" providerId="LiveId" clId="{1C468733-0200-44B7-A64D-BA3A95828473}" dt="2022-06-19T13:43:48.897" v="336" actId="1076"/>
          <ac:picMkLst>
            <pc:docMk/>
            <pc:sldMk cId="0" sldId="260"/>
            <ac:picMk id="4" creationId="{08C541BD-893A-DFB7-A1C9-63A2ACB35D61}"/>
          </ac:picMkLst>
        </pc:picChg>
      </pc:sldChg>
      <pc:sldChg chg="addSp delSp modSp mod">
        <pc:chgData name="Mathieu Jomain" userId="9c6b9b3196bf814c" providerId="LiveId" clId="{1C468733-0200-44B7-A64D-BA3A95828473}" dt="2022-06-19T13:45:50.611" v="343" actId="1076"/>
        <pc:sldMkLst>
          <pc:docMk/>
          <pc:sldMk cId="0" sldId="264"/>
        </pc:sldMkLst>
        <pc:picChg chg="del">
          <ac:chgData name="Mathieu Jomain" userId="9c6b9b3196bf814c" providerId="LiveId" clId="{1C468733-0200-44B7-A64D-BA3A95828473}" dt="2022-06-19T13:09:01.555" v="6" actId="478"/>
          <ac:picMkLst>
            <pc:docMk/>
            <pc:sldMk cId="0" sldId="264"/>
            <ac:picMk id="3" creationId="{D9B76FC6-573E-EE58-6BCD-83F0ED676A3A}"/>
          </ac:picMkLst>
        </pc:picChg>
        <pc:picChg chg="add mod">
          <ac:chgData name="Mathieu Jomain" userId="9c6b9b3196bf814c" providerId="LiveId" clId="{1C468733-0200-44B7-A64D-BA3A95828473}" dt="2022-06-19T13:45:50.611" v="343" actId="1076"/>
          <ac:picMkLst>
            <pc:docMk/>
            <pc:sldMk cId="0" sldId="264"/>
            <ac:picMk id="4" creationId="{79442DAC-E68D-A3B1-C3F7-F37D97BA37A0}"/>
          </ac:picMkLst>
        </pc:picChg>
      </pc:sldChg>
      <pc:sldChg chg="modSp mod">
        <pc:chgData name="Mathieu Jomain" userId="9c6b9b3196bf814c" providerId="LiveId" clId="{1C468733-0200-44B7-A64D-BA3A95828473}" dt="2022-06-19T13:09:26.233" v="41" actId="20577"/>
        <pc:sldMkLst>
          <pc:docMk/>
          <pc:sldMk cId="0" sldId="265"/>
        </pc:sldMkLst>
        <pc:spChg chg="mod">
          <ac:chgData name="Mathieu Jomain" userId="9c6b9b3196bf814c" providerId="LiveId" clId="{1C468733-0200-44B7-A64D-BA3A95828473}" dt="2022-06-19T13:09:26.233" v="41" actId="20577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Mathieu Jomain" userId="9c6b9b3196bf814c" providerId="LiveId" clId="{1C468733-0200-44B7-A64D-BA3A95828473}" dt="2022-06-19T13:09:20.921" v="39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Mathieu Jomain" userId="9c6b9b3196bf814c" providerId="LiveId" clId="{1C468733-0200-44B7-A64D-BA3A95828473}" dt="2022-06-19T13:41:37.902" v="240" actId="1076"/>
        <pc:sldMkLst>
          <pc:docMk/>
          <pc:sldMk cId="3138173099" sldId="270"/>
        </pc:sldMkLst>
        <pc:spChg chg="mod">
          <ac:chgData name="Mathieu Jomain" userId="9c6b9b3196bf814c" providerId="LiveId" clId="{1C468733-0200-44B7-A64D-BA3A95828473}" dt="2022-06-19T13:40:59.507" v="231" actId="20577"/>
          <ac:spMkLst>
            <pc:docMk/>
            <pc:sldMk cId="3138173099" sldId="270"/>
            <ac:spMk id="104" creationId="{00000000-0000-0000-0000-000000000000}"/>
          </ac:spMkLst>
        </pc:spChg>
        <pc:picChg chg="add mod modCrop">
          <ac:chgData name="Mathieu Jomain" userId="9c6b9b3196bf814c" providerId="LiveId" clId="{1C468733-0200-44B7-A64D-BA3A95828473}" dt="2022-06-19T13:41:37.902" v="240" actId="1076"/>
          <ac:picMkLst>
            <pc:docMk/>
            <pc:sldMk cId="3138173099" sldId="270"/>
            <ac:picMk id="3" creationId="{E16A0CB7-3140-CD2A-12BA-E7D1D9926499}"/>
          </ac:picMkLst>
        </pc:picChg>
        <pc:picChg chg="del">
          <ac:chgData name="Mathieu Jomain" userId="9c6b9b3196bf814c" providerId="LiveId" clId="{1C468733-0200-44B7-A64D-BA3A95828473}" dt="2022-06-19T13:08:46.969" v="0" actId="478"/>
          <ac:picMkLst>
            <pc:docMk/>
            <pc:sldMk cId="3138173099" sldId="270"/>
            <ac:picMk id="4" creationId="{3F9FD6F1-EFF6-D3AF-0939-8EF5300F9F87}"/>
          </ac:picMkLst>
        </pc:picChg>
      </pc:sldChg>
      <pc:sldChg chg="addSp delSp modSp mod">
        <pc:chgData name="Mathieu Jomain" userId="9c6b9b3196bf814c" providerId="LiveId" clId="{1C468733-0200-44B7-A64D-BA3A95828473}" dt="2022-06-19T13:45:29.074" v="340" actId="1076"/>
        <pc:sldMkLst>
          <pc:docMk/>
          <pc:sldMk cId="971991121" sldId="271"/>
        </pc:sldMkLst>
        <pc:spChg chg="mod">
          <ac:chgData name="Mathieu Jomain" userId="9c6b9b3196bf814c" providerId="LiveId" clId="{1C468733-0200-44B7-A64D-BA3A95828473}" dt="2022-06-19T13:42:58.072" v="330" actId="20577"/>
          <ac:spMkLst>
            <pc:docMk/>
            <pc:sldMk cId="971991121" sldId="271"/>
            <ac:spMk id="8" creationId="{68D68918-EB84-C03D-E5E4-75402738057F}"/>
          </ac:spMkLst>
        </pc:spChg>
        <pc:picChg chg="del">
          <ac:chgData name="Mathieu Jomain" userId="9c6b9b3196bf814c" providerId="LiveId" clId="{1C468733-0200-44B7-A64D-BA3A95828473}" dt="2022-06-19T13:08:50.601" v="2" actId="478"/>
          <ac:picMkLst>
            <pc:docMk/>
            <pc:sldMk cId="971991121" sldId="271"/>
            <ac:picMk id="3" creationId="{1F8473A6-B302-E4F5-FD61-CB50A919DA22}"/>
          </ac:picMkLst>
        </pc:picChg>
        <pc:picChg chg="add mod">
          <ac:chgData name="Mathieu Jomain" userId="9c6b9b3196bf814c" providerId="LiveId" clId="{1C468733-0200-44B7-A64D-BA3A95828473}" dt="2022-06-19T13:45:29.074" v="340" actId="1076"/>
          <ac:picMkLst>
            <pc:docMk/>
            <pc:sldMk cId="971991121" sldId="271"/>
            <ac:picMk id="4" creationId="{CC1BA880-C795-4E8F-E0B1-087DBC9F36E3}"/>
          </ac:picMkLst>
        </pc:picChg>
      </pc:sldChg>
      <pc:sldChg chg="addSp delSp del mod">
        <pc:chgData name="Mathieu Jomain" userId="9c6b9b3196bf814c" providerId="LiveId" clId="{1C468733-0200-44B7-A64D-BA3A95828473}" dt="2022-06-19T13:43:05.587" v="331" actId="47"/>
        <pc:sldMkLst>
          <pc:docMk/>
          <pc:sldMk cId="3040239032" sldId="272"/>
        </pc:sldMkLst>
        <pc:spChg chg="add del">
          <ac:chgData name="Mathieu Jomain" userId="9c6b9b3196bf814c" providerId="LiveId" clId="{1C468733-0200-44B7-A64D-BA3A95828473}" dt="2022-06-19T13:08:58.492" v="5" actId="478"/>
          <ac:spMkLst>
            <pc:docMk/>
            <pc:sldMk cId="3040239032" sldId="272"/>
            <ac:spMk id="9" creationId="{16849A07-210A-8E41-0D65-C6301B26B6E9}"/>
          </ac:spMkLst>
        </pc:spChg>
        <pc:picChg chg="del">
          <ac:chgData name="Mathieu Jomain" userId="9c6b9b3196bf814c" providerId="LiveId" clId="{1C468733-0200-44B7-A64D-BA3A95828473}" dt="2022-06-19T13:08:53.359" v="3" actId="478"/>
          <ac:picMkLst>
            <pc:docMk/>
            <pc:sldMk cId="3040239032" sldId="272"/>
            <ac:picMk id="3" creationId="{851A45BE-8122-E9D5-669B-02AA32B727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6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9b335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9b335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59ccd8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59ccd8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058425" y="4090150"/>
            <a:ext cx="1800000" cy="34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991900" y="409915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JUN, 20th  | PARIS</a:t>
            </a:r>
            <a:endParaRPr sz="10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-220288" y="1829171"/>
            <a:ext cx="9584575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Project 6: Tableau Dashboard</a:t>
            </a:r>
            <a:endParaRPr sz="57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957275" y="2683798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Mathieu</a:t>
            </a:r>
            <a:endParaRPr sz="2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92625" y="4578750"/>
            <a:ext cx="241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DAFT MAY2022</a:t>
            </a:r>
            <a:endParaRPr sz="1600">
              <a:solidFill>
                <a:srgbClr val="2DC5F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900" y="327523"/>
            <a:ext cx="2984602" cy="44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71249" y="922325"/>
            <a:ext cx="4981405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Dataset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Process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Plan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Bank transfer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Information about transfers (bank, amount, date…)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Status of the transfer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Need to create columns with more information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3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CA" sz="23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 lang="fr-CA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A0CB7-3140-CD2A-12BA-E7D1D9926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48" r="38412" b="22201"/>
          <a:stretch/>
        </p:blipFill>
        <p:spPr>
          <a:xfrm>
            <a:off x="3684991" y="1685579"/>
            <a:ext cx="4879200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798049" y="948300"/>
            <a:ext cx="3900750" cy="298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planning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Kanban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board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dashboard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tableau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541BD-893A-DFB7-A1C9-63A2ACB35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09" y="2290891"/>
            <a:ext cx="7107382" cy="2068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Process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17;p22">
            <a:extLst>
              <a:ext uri="{FF2B5EF4-FFF2-40B4-BE49-F238E27FC236}">
                <a16:creationId xmlns:a16="http://schemas.microsoft.com/office/drawing/2014/main" id="{68D68918-EB84-C03D-E5E4-75402738057F}"/>
              </a:ext>
            </a:extLst>
          </p:cNvPr>
          <p:cNvSpPr txBox="1"/>
          <p:nvPr/>
        </p:nvSpPr>
        <p:spPr>
          <a:xfrm>
            <a:off x="561000" y="922325"/>
            <a:ext cx="3900750" cy="37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exploration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columns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such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as country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first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tableau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of 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dashboard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tableau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BA880-C795-4E8F-E0B1-087DBC9F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47" y="2571750"/>
            <a:ext cx="8075705" cy="18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42DAC-E68D-A3B1-C3F7-F37D97BA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48" y="922325"/>
            <a:ext cx="6960904" cy="3642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61000" y="1432550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Project 6: Tableau Dashboard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71249" y="1867500"/>
            <a:ext cx="4441077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Mathieu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707900" y="2077650"/>
            <a:ext cx="2600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Questions?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88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Poppins</vt:lpstr>
      <vt:lpstr>Poppins Medium</vt:lpstr>
      <vt:lpstr>Calibri</vt:lpstr>
      <vt:lpstr>Helvetica Neue</vt:lpstr>
      <vt:lpstr>Helvetica Neue Light</vt:lpstr>
      <vt:lpstr>Arial</vt:lpstr>
      <vt:lpstr>Libre Franklin</vt:lpstr>
      <vt:lpstr>Bookman Old Style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Jomain</dc:creator>
  <cp:lastModifiedBy>Mathieu Jomain</cp:lastModifiedBy>
  <cp:revision>5</cp:revision>
  <dcterms:modified xsi:type="dcterms:W3CDTF">2022-06-19T13:45:54Z</dcterms:modified>
</cp:coreProperties>
</file>