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1"/>
  </p:notesMasterIdLst>
  <p:sldIdLst>
    <p:sldId id="256" r:id="rId2"/>
    <p:sldId id="257" r:id="rId3"/>
    <p:sldId id="272" r:id="rId4"/>
    <p:sldId id="260" r:id="rId5"/>
    <p:sldId id="270" r:id="rId6"/>
    <p:sldId id="271" r:id="rId7"/>
    <p:sldId id="273" r:id="rId8"/>
    <p:sldId id="264" r:id="rId9"/>
    <p:sldId id="265" r:id="rId10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Helvetica Neue Light" panose="020B0604020202020204" charset="0"/>
      <p:regular r:id="rId24"/>
      <p:bold r:id="rId25"/>
      <p:italic r:id="rId26"/>
      <p:boldItalic r:id="rId27"/>
    </p:embeddedFont>
    <p:embeddedFont>
      <p:font typeface="Libre Franklin" pitchFamily="2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Poppins" panose="00000500000000000000" pitchFamily="2" charset="0"/>
      <p:regular r:id="rId36"/>
      <p:bold r:id="rId37"/>
      <p:italic r:id="rId38"/>
      <p:boldItalic r:id="rId39"/>
    </p:embeddedFont>
    <p:embeddedFont>
      <p:font typeface="Poppins Medium" panose="000006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0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05F62-B4D4-4647-A562-950660EE0F60}" v="5" dt="2022-07-04T17:39:21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26" autoAdjust="0"/>
  </p:normalViewPr>
  <p:slideViewPr>
    <p:cSldViewPr snapToGrid="0">
      <p:cViewPr varScale="1">
        <p:scale>
          <a:sx n="92" d="100"/>
          <a:sy n="92" d="100"/>
        </p:scale>
        <p:origin x="1114" y="62"/>
      </p:cViewPr>
      <p:guideLst>
        <p:guide orient="horz" pos="1620"/>
        <p:guide pos="2880"/>
        <p:guide orient="horz" pos="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font" Target="fonts/font28.fntdata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font" Target="fonts/font3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9" Type="http://schemas.openxmlformats.org/officeDocument/2006/relationships/font" Target="fonts/font18.fntdata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font" Target="fonts/font2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43" Type="http://schemas.openxmlformats.org/officeDocument/2006/relationships/font" Target="fonts/font32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Relationship Id="rId46" Type="http://schemas.openxmlformats.org/officeDocument/2006/relationships/theme" Target="theme/theme1.xml"/><Relationship Id="rId20" Type="http://schemas.openxmlformats.org/officeDocument/2006/relationships/font" Target="fonts/font9.fntdata"/><Relationship Id="rId41" Type="http://schemas.openxmlformats.org/officeDocument/2006/relationships/font" Target="fonts/font3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Jomain" userId="9c6b9b3196bf814c" providerId="LiveId" clId="{1C468733-0200-44B7-A64D-BA3A95828473}"/>
    <pc:docChg chg="undo custSel delSld modSld">
      <pc:chgData name="Mathieu Jomain" userId="9c6b9b3196bf814c" providerId="LiveId" clId="{1C468733-0200-44B7-A64D-BA3A95828473}" dt="2022-06-19T13:45:50.611" v="343" actId="1076"/>
      <pc:docMkLst>
        <pc:docMk/>
      </pc:docMkLst>
      <pc:sldChg chg="modSp mod">
        <pc:chgData name="Mathieu Jomain" userId="9c6b9b3196bf814c" providerId="LiveId" clId="{1C468733-0200-44B7-A64D-BA3A95828473}" dt="2022-06-19T13:43:09.803" v="332" actId="20577"/>
        <pc:sldMkLst>
          <pc:docMk/>
          <pc:sldMk cId="0" sldId="257"/>
        </pc:sldMkLst>
        <pc:spChg chg="mod">
          <ac:chgData name="Mathieu Jomain" userId="9c6b9b3196bf814c" providerId="LiveId" clId="{1C468733-0200-44B7-A64D-BA3A95828473}" dt="2022-06-19T13:43:09.803" v="332" actId="20577"/>
          <ac:spMkLst>
            <pc:docMk/>
            <pc:sldMk cId="0" sldId="257"/>
            <ac:spMk id="98" creationId="{00000000-0000-0000-0000-000000000000}"/>
          </ac:spMkLst>
        </pc:spChg>
      </pc:sldChg>
      <pc:sldChg chg="addSp delSp modSp mod">
        <pc:chgData name="Mathieu Jomain" userId="9c6b9b3196bf814c" providerId="LiveId" clId="{1C468733-0200-44B7-A64D-BA3A95828473}" dt="2022-06-19T13:43:48.897" v="336" actId="1076"/>
        <pc:sldMkLst>
          <pc:docMk/>
          <pc:sldMk cId="0" sldId="260"/>
        </pc:sldMkLst>
        <pc:spChg chg="mod">
          <ac:chgData name="Mathieu Jomain" userId="9c6b9b3196bf814c" providerId="LiveId" clId="{1C468733-0200-44B7-A64D-BA3A95828473}" dt="2022-06-19T13:39:11.093" v="48" actId="20577"/>
          <ac:spMkLst>
            <pc:docMk/>
            <pc:sldMk cId="0" sldId="260"/>
            <ac:spMk id="117" creationId="{00000000-0000-0000-0000-000000000000}"/>
          </ac:spMkLst>
        </pc:spChg>
        <pc:picChg chg="del">
          <ac:chgData name="Mathieu Jomain" userId="9c6b9b3196bf814c" providerId="LiveId" clId="{1C468733-0200-44B7-A64D-BA3A95828473}" dt="2022-06-19T13:08:48.920" v="1" actId="478"/>
          <ac:picMkLst>
            <pc:docMk/>
            <pc:sldMk cId="0" sldId="260"/>
            <ac:picMk id="3" creationId="{9CA8E5D6-F231-6EAD-0725-91BC7B45981B}"/>
          </ac:picMkLst>
        </pc:picChg>
        <pc:picChg chg="add mod">
          <ac:chgData name="Mathieu Jomain" userId="9c6b9b3196bf814c" providerId="LiveId" clId="{1C468733-0200-44B7-A64D-BA3A95828473}" dt="2022-06-19T13:43:48.897" v="336" actId="1076"/>
          <ac:picMkLst>
            <pc:docMk/>
            <pc:sldMk cId="0" sldId="260"/>
            <ac:picMk id="4" creationId="{08C541BD-893A-DFB7-A1C9-63A2ACB35D61}"/>
          </ac:picMkLst>
        </pc:picChg>
      </pc:sldChg>
      <pc:sldChg chg="addSp delSp modSp mod">
        <pc:chgData name="Mathieu Jomain" userId="9c6b9b3196bf814c" providerId="LiveId" clId="{1C468733-0200-44B7-A64D-BA3A95828473}" dt="2022-06-19T13:45:50.611" v="343" actId="1076"/>
        <pc:sldMkLst>
          <pc:docMk/>
          <pc:sldMk cId="0" sldId="264"/>
        </pc:sldMkLst>
        <pc:picChg chg="del">
          <ac:chgData name="Mathieu Jomain" userId="9c6b9b3196bf814c" providerId="LiveId" clId="{1C468733-0200-44B7-A64D-BA3A95828473}" dt="2022-06-19T13:09:01.555" v="6" actId="478"/>
          <ac:picMkLst>
            <pc:docMk/>
            <pc:sldMk cId="0" sldId="264"/>
            <ac:picMk id="3" creationId="{D9B76FC6-573E-EE58-6BCD-83F0ED676A3A}"/>
          </ac:picMkLst>
        </pc:picChg>
        <pc:picChg chg="add mod">
          <ac:chgData name="Mathieu Jomain" userId="9c6b9b3196bf814c" providerId="LiveId" clId="{1C468733-0200-44B7-A64D-BA3A95828473}" dt="2022-06-19T13:45:50.611" v="343" actId="1076"/>
          <ac:picMkLst>
            <pc:docMk/>
            <pc:sldMk cId="0" sldId="264"/>
            <ac:picMk id="4" creationId="{79442DAC-E68D-A3B1-C3F7-F37D97BA37A0}"/>
          </ac:picMkLst>
        </pc:picChg>
      </pc:sldChg>
      <pc:sldChg chg="modSp mod">
        <pc:chgData name="Mathieu Jomain" userId="9c6b9b3196bf814c" providerId="LiveId" clId="{1C468733-0200-44B7-A64D-BA3A95828473}" dt="2022-06-19T13:09:26.233" v="41" actId="20577"/>
        <pc:sldMkLst>
          <pc:docMk/>
          <pc:sldMk cId="0" sldId="265"/>
        </pc:sldMkLst>
        <pc:spChg chg="mod">
          <ac:chgData name="Mathieu Jomain" userId="9c6b9b3196bf814c" providerId="LiveId" clId="{1C468733-0200-44B7-A64D-BA3A95828473}" dt="2022-06-19T13:09:26.233" v="41" actId="20577"/>
          <ac:spMkLst>
            <pc:docMk/>
            <pc:sldMk cId="0" sldId="265"/>
            <ac:spMk id="148" creationId="{00000000-0000-0000-0000-000000000000}"/>
          </ac:spMkLst>
        </pc:spChg>
        <pc:spChg chg="mod">
          <ac:chgData name="Mathieu Jomain" userId="9c6b9b3196bf814c" providerId="LiveId" clId="{1C468733-0200-44B7-A64D-BA3A95828473}" dt="2022-06-19T13:09:20.921" v="39" actId="20577"/>
          <ac:spMkLst>
            <pc:docMk/>
            <pc:sldMk cId="0" sldId="265"/>
            <ac:spMk id="149" creationId="{00000000-0000-0000-0000-000000000000}"/>
          </ac:spMkLst>
        </pc:spChg>
      </pc:sldChg>
      <pc:sldChg chg="addSp delSp modSp mod">
        <pc:chgData name="Mathieu Jomain" userId="9c6b9b3196bf814c" providerId="LiveId" clId="{1C468733-0200-44B7-A64D-BA3A95828473}" dt="2022-06-19T13:41:37.902" v="240" actId="1076"/>
        <pc:sldMkLst>
          <pc:docMk/>
          <pc:sldMk cId="3138173099" sldId="270"/>
        </pc:sldMkLst>
        <pc:spChg chg="mod">
          <ac:chgData name="Mathieu Jomain" userId="9c6b9b3196bf814c" providerId="LiveId" clId="{1C468733-0200-44B7-A64D-BA3A95828473}" dt="2022-06-19T13:40:59.507" v="231" actId="20577"/>
          <ac:spMkLst>
            <pc:docMk/>
            <pc:sldMk cId="3138173099" sldId="270"/>
            <ac:spMk id="104" creationId="{00000000-0000-0000-0000-000000000000}"/>
          </ac:spMkLst>
        </pc:spChg>
        <pc:picChg chg="add mod modCrop">
          <ac:chgData name="Mathieu Jomain" userId="9c6b9b3196bf814c" providerId="LiveId" clId="{1C468733-0200-44B7-A64D-BA3A95828473}" dt="2022-06-19T13:41:37.902" v="240" actId="1076"/>
          <ac:picMkLst>
            <pc:docMk/>
            <pc:sldMk cId="3138173099" sldId="270"/>
            <ac:picMk id="3" creationId="{E16A0CB7-3140-CD2A-12BA-E7D1D9926499}"/>
          </ac:picMkLst>
        </pc:picChg>
        <pc:picChg chg="del">
          <ac:chgData name="Mathieu Jomain" userId="9c6b9b3196bf814c" providerId="LiveId" clId="{1C468733-0200-44B7-A64D-BA3A95828473}" dt="2022-06-19T13:08:46.969" v="0" actId="478"/>
          <ac:picMkLst>
            <pc:docMk/>
            <pc:sldMk cId="3138173099" sldId="270"/>
            <ac:picMk id="4" creationId="{3F9FD6F1-EFF6-D3AF-0939-8EF5300F9F87}"/>
          </ac:picMkLst>
        </pc:picChg>
      </pc:sldChg>
      <pc:sldChg chg="addSp delSp modSp mod">
        <pc:chgData name="Mathieu Jomain" userId="9c6b9b3196bf814c" providerId="LiveId" clId="{1C468733-0200-44B7-A64D-BA3A95828473}" dt="2022-06-19T13:45:29.074" v="340" actId="1076"/>
        <pc:sldMkLst>
          <pc:docMk/>
          <pc:sldMk cId="971991121" sldId="271"/>
        </pc:sldMkLst>
        <pc:spChg chg="mod">
          <ac:chgData name="Mathieu Jomain" userId="9c6b9b3196bf814c" providerId="LiveId" clId="{1C468733-0200-44B7-A64D-BA3A95828473}" dt="2022-06-19T13:42:58.072" v="330" actId="20577"/>
          <ac:spMkLst>
            <pc:docMk/>
            <pc:sldMk cId="971991121" sldId="271"/>
            <ac:spMk id="8" creationId="{68D68918-EB84-C03D-E5E4-75402738057F}"/>
          </ac:spMkLst>
        </pc:spChg>
        <pc:picChg chg="del">
          <ac:chgData name="Mathieu Jomain" userId="9c6b9b3196bf814c" providerId="LiveId" clId="{1C468733-0200-44B7-A64D-BA3A95828473}" dt="2022-06-19T13:08:50.601" v="2" actId="478"/>
          <ac:picMkLst>
            <pc:docMk/>
            <pc:sldMk cId="971991121" sldId="271"/>
            <ac:picMk id="3" creationId="{1F8473A6-B302-E4F5-FD61-CB50A919DA22}"/>
          </ac:picMkLst>
        </pc:picChg>
        <pc:picChg chg="add mod">
          <ac:chgData name="Mathieu Jomain" userId="9c6b9b3196bf814c" providerId="LiveId" clId="{1C468733-0200-44B7-A64D-BA3A95828473}" dt="2022-06-19T13:45:29.074" v="340" actId="1076"/>
          <ac:picMkLst>
            <pc:docMk/>
            <pc:sldMk cId="971991121" sldId="271"/>
            <ac:picMk id="4" creationId="{CC1BA880-C795-4E8F-E0B1-087DBC9F36E3}"/>
          </ac:picMkLst>
        </pc:picChg>
      </pc:sldChg>
      <pc:sldChg chg="addSp delSp del mod">
        <pc:chgData name="Mathieu Jomain" userId="9c6b9b3196bf814c" providerId="LiveId" clId="{1C468733-0200-44B7-A64D-BA3A95828473}" dt="2022-06-19T13:43:05.587" v="331" actId="47"/>
        <pc:sldMkLst>
          <pc:docMk/>
          <pc:sldMk cId="3040239032" sldId="272"/>
        </pc:sldMkLst>
        <pc:spChg chg="add del">
          <ac:chgData name="Mathieu Jomain" userId="9c6b9b3196bf814c" providerId="LiveId" clId="{1C468733-0200-44B7-A64D-BA3A95828473}" dt="2022-06-19T13:08:58.492" v="5" actId="478"/>
          <ac:spMkLst>
            <pc:docMk/>
            <pc:sldMk cId="3040239032" sldId="272"/>
            <ac:spMk id="9" creationId="{16849A07-210A-8E41-0D65-C6301B26B6E9}"/>
          </ac:spMkLst>
        </pc:spChg>
        <pc:picChg chg="del">
          <ac:chgData name="Mathieu Jomain" userId="9c6b9b3196bf814c" providerId="LiveId" clId="{1C468733-0200-44B7-A64D-BA3A95828473}" dt="2022-06-19T13:08:53.359" v="3" actId="478"/>
          <ac:picMkLst>
            <pc:docMk/>
            <pc:sldMk cId="3040239032" sldId="272"/>
            <ac:picMk id="3" creationId="{851A45BE-8122-E9D5-669B-02AA32B727B6}"/>
          </ac:picMkLst>
        </pc:picChg>
      </pc:sldChg>
    </pc:docChg>
  </pc:docChgLst>
  <pc:docChgLst>
    <pc:chgData name="Mathieu Jomain" userId="9c6b9b3196bf814c" providerId="LiveId" clId="{C728B64A-1933-4FB0-846B-9857D040CAA9}"/>
    <pc:docChg chg="custSel modSld">
      <pc:chgData name="Mathieu Jomain" userId="9c6b9b3196bf814c" providerId="LiveId" clId="{C728B64A-1933-4FB0-846B-9857D040CAA9}" dt="2022-07-03T11:44:50.440" v="351" actId="1076"/>
      <pc:docMkLst>
        <pc:docMk/>
      </pc:docMkLst>
      <pc:sldChg chg="modSp mod">
        <pc:chgData name="Mathieu Jomain" userId="9c6b9b3196bf814c" providerId="LiveId" clId="{C728B64A-1933-4FB0-846B-9857D040CAA9}" dt="2022-07-03T11:29:46.452" v="38" actId="20577"/>
        <pc:sldMkLst>
          <pc:docMk/>
          <pc:sldMk cId="0" sldId="256"/>
        </pc:sldMkLst>
        <pc:spChg chg="mod">
          <ac:chgData name="Mathieu Jomain" userId="9c6b9b3196bf814c" providerId="LiveId" clId="{C728B64A-1933-4FB0-846B-9857D040CAA9}" dt="2022-07-03T11:29:46.452" v="38" actId="20577"/>
          <ac:spMkLst>
            <pc:docMk/>
            <pc:sldMk cId="0" sldId="256"/>
            <ac:spMk id="89" creationId="{00000000-0000-0000-0000-000000000000}"/>
          </ac:spMkLst>
        </pc:spChg>
        <pc:spChg chg="mod">
          <ac:chgData name="Mathieu Jomain" userId="9c6b9b3196bf814c" providerId="LiveId" clId="{C728B64A-1933-4FB0-846B-9857D040CAA9}" dt="2022-07-03T11:29:22.216" v="16" actId="20577"/>
          <ac:spMkLst>
            <pc:docMk/>
            <pc:sldMk cId="0" sldId="256"/>
            <ac:spMk id="90" creationId="{00000000-0000-0000-0000-000000000000}"/>
          </ac:spMkLst>
        </pc:spChg>
        <pc:spChg chg="mod">
          <ac:chgData name="Mathieu Jomain" userId="9c6b9b3196bf814c" providerId="LiveId" clId="{C728B64A-1933-4FB0-846B-9857D040CAA9}" dt="2022-07-03T11:29:37.610" v="33" actId="1076"/>
          <ac:spMkLst>
            <pc:docMk/>
            <pc:sldMk cId="0" sldId="256"/>
            <ac:spMk id="91" creationId="{00000000-0000-0000-0000-000000000000}"/>
          </ac:spMkLst>
        </pc:spChg>
      </pc:sldChg>
      <pc:sldChg chg="addSp delSp modSp mod">
        <pc:chgData name="Mathieu Jomain" userId="9c6b9b3196bf814c" providerId="LiveId" clId="{C728B64A-1933-4FB0-846B-9857D040CAA9}" dt="2022-07-03T11:36:01.228" v="335" actId="1076"/>
        <pc:sldMkLst>
          <pc:docMk/>
          <pc:sldMk cId="0" sldId="260"/>
        </pc:sldMkLst>
        <pc:spChg chg="mod">
          <ac:chgData name="Mathieu Jomain" userId="9c6b9b3196bf814c" providerId="LiveId" clId="{C728B64A-1933-4FB0-846B-9857D040CAA9}" dt="2022-07-03T11:31:43.221" v="185" actId="20577"/>
          <ac:spMkLst>
            <pc:docMk/>
            <pc:sldMk cId="0" sldId="260"/>
            <ac:spMk id="117" creationId="{00000000-0000-0000-0000-000000000000}"/>
          </ac:spMkLst>
        </pc:spChg>
        <pc:picChg chg="add mod">
          <ac:chgData name="Mathieu Jomain" userId="9c6b9b3196bf814c" providerId="LiveId" clId="{C728B64A-1933-4FB0-846B-9857D040CAA9}" dt="2022-07-03T11:36:01.228" v="335" actId="1076"/>
          <ac:picMkLst>
            <pc:docMk/>
            <pc:sldMk cId="0" sldId="260"/>
            <ac:picMk id="3" creationId="{881328A1-C73F-DFD7-26C0-A219D57A4377}"/>
          </ac:picMkLst>
        </pc:picChg>
        <pc:picChg chg="del mod">
          <ac:chgData name="Mathieu Jomain" userId="9c6b9b3196bf814c" providerId="LiveId" clId="{C728B64A-1933-4FB0-846B-9857D040CAA9}" dt="2022-07-03T11:33:24.609" v="330" actId="478"/>
          <ac:picMkLst>
            <pc:docMk/>
            <pc:sldMk cId="0" sldId="260"/>
            <ac:picMk id="4" creationId="{08C541BD-893A-DFB7-A1C9-63A2ACB35D61}"/>
          </ac:picMkLst>
        </pc:picChg>
      </pc:sldChg>
      <pc:sldChg chg="addSp delSp modSp mod">
        <pc:chgData name="Mathieu Jomain" userId="9c6b9b3196bf814c" providerId="LiveId" clId="{C728B64A-1933-4FB0-846B-9857D040CAA9}" dt="2022-07-03T11:44:50.440" v="351" actId="1076"/>
        <pc:sldMkLst>
          <pc:docMk/>
          <pc:sldMk cId="0" sldId="264"/>
        </pc:sldMkLst>
        <pc:picChg chg="add mod">
          <ac:chgData name="Mathieu Jomain" userId="9c6b9b3196bf814c" providerId="LiveId" clId="{C728B64A-1933-4FB0-846B-9857D040CAA9}" dt="2022-07-03T11:44:50.440" v="351" actId="1076"/>
          <ac:picMkLst>
            <pc:docMk/>
            <pc:sldMk cId="0" sldId="264"/>
            <ac:picMk id="3" creationId="{A0017470-14D1-5C13-958B-656D25A75026}"/>
          </ac:picMkLst>
        </pc:picChg>
        <pc:picChg chg="del">
          <ac:chgData name="Mathieu Jomain" userId="9c6b9b3196bf814c" providerId="LiveId" clId="{C728B64A-1933-4FB0-846B-9857D040CAA9}" dt="2022-07-03T11:38:23.606" v="344" actId="478"/>
          <ac:picMkLst>
            <pc:docMk/>
            <pc:sldMk cId="0" sldId="264"/>
            <ac:picMk id="4" creationId="{79442DAC-E68D-A3B1-C3F7-F37D97BA37A0}"/>
          </ac:picMkLst>
        </pc:picChg>
      </pc:sldChg>
      <pc:sldChg chg="modSp mod">
        <pc:chgData name="Mathieu Jomain" userId="9c6b9b3196bf814c" providerId="LiveId" clId="{C728B64A-1933-4FB0-846B-9857D040CAA9}" dt="2022-07-03T11:40:08.952" v="346" actId="20577"/>
        <pc:sldMkLst>
          <pc:docMk/>
          <pc:sldMk cId="0" sldId="265"/>
        </pc:sldMkLst>
        <pc:spChg chg="mod">
          <ac:chgData name="Mathieu Jomain" userId="9c6b9b3196bf814c" providerId="LiveId" clId="{C728B64A-1933-4FB0-846B-9857D040CAA9}" dt="2022-07-03T11:40:08.952" v="346" actId="20577"/>
          <ac:spMkLst>
            <pc:docMk/>
            <pc:sldMk cId="0" sldId="265"/>
            <ac:spMk id="148" creationId="{00000000-0000-0000-0000-000000000000}"/>
          </ac:spMkLst>
        </pc:spChg>
        <pc:spChg chg="mod">
          <ac:chgData name="Mathieu Jomain" userId="9c6b9b3196bf814c" providerId="LiveId" clId="{C728B64A-1933-4FB0-846B-9857D040CAA9}" dt="2022-07-03T11:33:10.312" v="328" actId="20577"/>
          <ac:spMkLst>
            <pc:docMk/>
            <pc:sldMk cId="0" sldId="265"/>
            <ac:spMk id="149" creationId="{00000000-0000-0000-0000-000000000000}"/>
          </ac:spMkLst>
        </pc:spChg>
      </pc:sldChg>
      <pc:sldChg chg="addSp delSp modSp mod">
        <pc:chgData name="Mathieu Jomain" userId="9c6b9b3196bf814c" providerId="LiveId" clId="{C728B64A-1933-4FB0-846B-9857D040CAA9}" dt="2022-07-03T11:37:04.518" v="339" actId="1076"/>
        <pc:sldMkLst>
          <pc:docMk/>
          <pc:sldMk cId="3138173099" sldId="270"/>
        </pc:sldMkLst>
        <pc:spChg chg="mod">
          <ac:chgData name="Mathieu Jomain" userId="9c6b9b3196bf814c" providerId="LiveId" clId="{C728B64A-1933-4FB0-846B-9857D040CAA9}" dt="2022-07-03T11:30:42.473" v="116" actId="20577"/>
          <ac:spMkLst>
            <pc:docMk/>
            <pc:sldMk cId="3138173099" sldId="270"/>
            <ac:spMk id="104" creationId="{00000000-0000-0000-0000-000000000000}"/>
          </ac:spMkLst>
        </pc:spChg>
        <pc:picChg chg="del">
          <ac:chgData name="Mathieu Jomain" userId="9c6b9b3196bf814c" providerId="LiveId" clId="{C728B64A-1933-4FB0-846B-9857D040CAA9}" dt="2022-07-03T11:33:22.073" v="329" actId="478"/>
          <ac:picMkLst>
            <pc:docMk/>
            <pc:sldMk cId="3138173099" sldId="270"/>
            <ac:picMk id="3" creationId="{E16A0CB7-3140-CD2A-12BA-E7D1D9926499}"/>
          </ac:picMkLst>
        </pc:picChg>
        <pc:picChg chg="add mod">
          <ac:chgData name="Mathieu Jomain" userId="9c6b9b3196bf814c" providerId="LiveId" clId="{C728B64A-1933-4FB0-846B-9857D040CAA9}" dt="2022-07-03T11:37:04.518" v="339" actId="1076"/>
          <ac:picMkLst>
            <pc:docMk/>
            <pc:sldMk cId="3138173099" sldId="270"/>
            <ac:picMk id="4" creationId="{15EEF2F0-D730-AF0D-EC0F-5145CF96FEEC}"/>
          </ac:picMkLst>
        </pc:picChg>
      </pc:sldChg>
      <pc:sldChg chg="addSp delSp modSp mod">
        <pc:chgData name="Mathieu Jomain" userId="9c6b9b3196bf814c" providerId="LiveId" clId="{C728B64A-1933-4FB0-846B-9857D040CAA9}" dt="2022-07-03T11:38:18.551" v="343" actId="1076"/>
        <pc:sldMkLst>
          <pc:docMk/>
          <pc:sldMk cId="971991121" sldId="271"/>
        </pc:sldMkLst>
        <pc:spChg chg="mod">
          <ac:chgData name="Mathieu Jomain" userId="9c6b9b3196bf814c" providerId="LiveId" clId="{C728B64A-1933-4FB0-846B-9857D040CAA9}" dt="2022-07-03T11:32:43.687" v="294" actId="20577"/>
          <ac:spMkLst>
            <pc:docMk/>
            <pc:sldMk cId="971991121" sldId="271"/>
            <ac:spMk id="8" creationId="{68D68918-EB84-C03D-E5E4-75402738057F}"/>
          </ac:spMkLst>
        </pc:spChg>
        <pc:picChg chg="add mod">
          <ac:chgData name="Mathieu Jomain" userId="9c6b9b3196bf814c" providerId="LiveId" clId="{C728B64A-1933-4FB0-846B-9857D040CAA9}" dt="2022-07-03T11:38:18.551" v="343" actId="1076"/>
          <ac:picMkLst>
            <pc:docMk/>
            <pc:sldMk cId="971991121" sldId="271"/>
            <ac:picMk id="3" creationId="{A8ED67B1-F1BE-3553-A770-C54B921B5D6C}"/>
          </ac:picMkLst>
        </pc:picChg>
        <pc:picChg chg="del">
          <ac:chgData name="Mathieu Jomain" userId="9c6b9b3196bf814c" providerId="LiveId" clId="{C728B64A-1933-4FB0-846B-9857D040CAA9}" dt="2022-07-03T11:32:45.865" v="295" actId="478"/>
          <ac:picMkLst>
            <pc:docMk/>
            <pc:sldMk cId="971991121" sldId="271"/>
            <ac:picMk id="4" creationId="{CC1BA880-C795-4E8F-E0B1-087DBC9F36E3}"/>
          </ac:picMkLst>
        </pc:picChg>
      </pc:sldChg>
    </pc:docChg>
  </pc:docChgLst>
  <pc:docChgLst>
    <pc:chgData name="Mathieu Jomain" userId="9c6b9b3196bf814c" providerId="LiveId" clId="{18205F62-B4D4-4647-A562-950660EE0F60}"/>
    <pc:docChg chg="undo custSel addSld modSld sldOrd">
      <pc:chgData name="Mathieu Jomain" userId="9c6b9b3196bf814c" providerId="LiveId" clId="{18205F62-B4D4-4647-A562-950660EE0F60}" dt="2022-07-04T17:45:16.235" v="772" actId="1076"/>
      <pc:docMkLst>
        <pc:docMk/>
      </pc:docMkLst>
      <pc:sldChg chg="modSp mod">
        <pc:chgData name="Mathieu Jomain" userId="9c6b9b3196bf814c" providerId="LiveId" clId="{18205F62-B4D4-4647-A562-950660EE0F60}" dt="2022-07-04T17:19:42.079" v="10" actId="1076"/>
        <pc:sldMkLst>
          <pc:docMk/>
          <pc:sldMk cId="0" sldId="256"/>
        </pc:sldMkLst>
        <pc:spChg chg="mod">
          <ac:chgData name="Mathieu Jomain" userId="9c6b9b3196bf814c" providerId="LiveId" clId="{18205F62-B4D4-4647-A562-950660EE0F60}" dt="2022-07-04T17:19:42.079" v="10" actId="1076"/>
          <ac:spMkLst>
            <pc:docMk/>
            <pc:sldMk cId="0" sldId="256"/>
            <ac:spMk id="88" creationId="{00000000-0000-0000-0000-000000000000}"/>
          </ac:spMkLst>
        </pc:spChg>
        <pc:spChg chg="mod">
          <ac:chgData name="Mathieu Jomain" userId="9c6b9b3196bf814c" providerId="LiveId" clId="{18205F62-B4D4-4647-A562-950660EE0F60}" dt="2022-07-04T17:19:42.079" v="10" actId="1076"/>
          <ac:spMkLst>
            <pc:docMk/>
            <pc:sldMk cId="0" sldId="256"/>
            <ac:spMk id="89" creationId="{00000000-0000-0000-0000-000000000000}"/>
          </ac:spMkLst>
        </pc:spChg>
        <pc:spChg chg="mod">
          <ac:chgData name="Mathieu Jomain" userId="9c6b9b3196bf814c" providerId="LiveId" clId="{18205F62-B4D4-4647-A562-950660EE0F60}" dt="2022-07-04T17:19:26.312" v="2" actId="20577"/>
          <ac:spMkLst>
            <pc:docMk/>
            <pc:sldMk cId="0" sldId="256"/>
            <ac:spMk id="90" creationId="{00000000-0000-0000-0000-000000000000}"/>
          </ac:spMkLst>
        </pc:spChg>
        <pc:spChg chg="mod">
          <ac:chgData name="Mathieu Jomain" userId="9c6b9b3196bf814c" providerId="LiveId" clId="{18205F62-B4D4-4647-A562-950660EE0F60}" dt="2022-07-04T17:19:30.079" v="5" actId="20577"/>
          <ac:spMkLst>
            <pc:docMk/>
            <pc:sldMk cId="0" sldId="256"/>
            <ac:spMk id="91" creationId="{00000000-0000-0000-0000-000000000000}"/>
          </ac:spMkLst>
        </pc:spChg>
      </pc:sldChg>
      <pc:sldChg chg="modSp mod">
        <pc:chgData name="Mathieu Jomain" userId="9c6b9b3196bf814c" providerId="LiveId" clId="{18205F62-B4D4-4647-A562-950660EE0F60}" dt="2022-07-04T17:25:31.775" v="44" actId="20578"/>
        <pc:sldMkLst>
          <pc:docMk/>
          <pc:sldMk cId="0" sldId="257"/>
        </pc:sldMkLst>
        <pc:spChg chg="mod">
          <ac:chgData name="Mathieu Jomain" userId="9c6b9b3196bf814c" providerId="LiveId" clId="{18205F62-B4D4-4647-A562-950660EE0F60}" dt="2022-07-04T17:25:31.775" v="44" actId="20578"/>
          <ac:spMkLst>
            <pc:docMk/>
            <pc:sldMk cId="0" sldId="257"/>
            <ac:spMk id="98" creationId="{00000000-0000-0000-0000-000000000000}"/>
          </ac:spMkLst>
        </pc:spChg>
      </pc:sldChg>
      <pc:sldChg chg="addSp delSp modSp mod ord">
        <pc:chgData name="Mathieu Jomain" userId="9c6b9b3196bf814c" providerId="LiveId" clId="{18205F62-B4D4-4647-A562-950660EE0F60}" dt="2022-07-04T17:36:06.352" v="378" actId="20577"/>
        <pc:sldMkLst>
          <pc:docMk/>
          <pc:sldMk cId="0" sldId="260"/>
        </pc:sldMkLst>
        <pc:spChg chg="mod">
          <ac:chgData name="Mathieu Jomain" userId="9c6b9b3196bf814c" providerId="LiveId" clId="{18205F62-B4D4-4647-A562-950660EE0F60}" dt="2022-07-04T17:36:06.352" v="378" actId="20577"/>
          <ac:spMkLst>
            <pc:docMk/>
            <pc:sldMk cId="0" sldId="260"/>
            <ac:spMk id="117" creationId="{00000000-0000-0000-0000-000000000000}"/>
          </ac:spMkLst>
        </pc:spChg>
        <pc:picChg chg="del">
          <ac:chgData name="Mathieu Jomain" userId="9c6b9b3196bf814c" providerId="LiveId" clId="{18205F62-B4D4-4647-A562-950660EE0F60}" dt="2022-07-04T17:26:21.112" v="97" actId="478"/>
          <ac:picMkLst>
            <pc:docMk/>
            <pc:sldMk cId="0" sldId="260"/>
            <ac:picMk id="3" creationId="{881328A1-C73F-DFD7-26C0-A219D57A4377}"/>
          </ac:picMkLst>
        </pc:picChg>
        <pc:picChg chg="add mod ord">
          <ac:chgData name="Mathieu Jomain" userId="9c6b9b3196bf814c" providerId="LiveId" clId="{18205F62-B4D4-4647-A562-950660EE0F60}" dt="2022-07-04T17:35:40.413" v="366" actId="1076"/>
          <ac:picMkLst>
            <pc:docMk/>
            <pc:sldMk cId="0" sldId="260"/>
            <ac:picMk id="4" creationId="{F4D16A8D-4059-E775-F5D2-21D91A890A45}"/>
          </ac:picMkLst>
        </pc:picChg>
      </pc:sldChg>
      <pc:sldChg chg="addSp delSp modSp mod">
        <pc:chgData name="Mathieu Jomain" userId="9c6b9b3196bf814c" providerId="LiveId" clId="{18205F62-B4D4-4647-A562-950660EE0F60}" dt="2022-07-04T17:45:16.235" v="772" actId="1076"/>
        <pc:sldMkLst>
          <pc:docMk/>
          <pc:sldMk cId="0" sldId="264"/>
        </pc:sldMkLst>
        <pc:spChg chg="del">
          <ac:chgData name="Mathieu Jomain" userId="9c6b9b3196bf814c" providerId="LiveId" clId="{18205F62-B4D4-4647-A562-950660EE0F60}" dt="2022-07-04T17:44:48.709" v="764" actId="478"/>
          <ac:spMkLst>
            <pc:docMk/>
            <pc:sldMk cId="0" sldId="264"/>
            <ac:spMk id="141" creationId="{00000000-0000-0000-0000-000000000000}"/>
          </ac:spMkLst>
        </pc:spChg>
        <pc:spChg chg="mod">
          <ac:chgData name="Mathieu Jomain" userId="9c6b9b3196bf814c" providerId="LiveId" clId="{18205F62-B4D4-4647-A562-950660EE0F60}" dt="2022-07-04T17:44:30.798" v="763" actId="20577"/>
          <ac:spMkLst>
            <pc:docMk/>
            <pc:sldMk cId="0" sldId="264"/>
            <ac:spMk id="142" creationId="{00000000-0000-0000-0000-000000000000}"/>
          </ac:spMkLst>
        </pc:spChg>
        <pc:picChg chg="del">
          <ac:chgData name="Mathieu Jomain" userId="9c6b9b3196bf814c" providerId="LiveId" clId="{18205F62-B4D4-4647-A562-950660EE0F60}" dt="2022-07-04T17:44:27.784" v="756" actId="478"/>
          <ac:picMkLst>
            <pc:docMk/>
            <pc:sldMk cId="0" sldId="264"/>
            <ac:picMk id="3" creationId="{A0017470-14D1-5C13-958B-656D25A75026}"/>
          </ac:picMkLst>
        </pc:picChg>
        <pc:picChg chg="add mod">
          <ac:chgData name="Mathieu Jomain" userId="9c6b9b3196bf814c" providerId="LiveId" clId="{18205F62-B4D4-4647-A562-950660EE0F60}" dt="2022-07-04T17:44:57.706" v="767" actId="1076"/>
          <ac:picMkLst>
            <pc:docMk/>
            <pc:sldMk cId="0" sldId="264"/>
            <ac:picMk id="4" creationId="{FEAC36DD-3410-A055-D36C-D76592082901}"/>
          </ac:picMkLst>
        </pc:picChg>
        <pc:picChg chg="add mod">
          <ac:chgData name="Mathieu Jomain" userId="9c6b9b3196bf814c" providerId="LiveId" clId="{18205F62-B4D4-4647-A562-950660EE0F60}" dt="2022-07-04T17:45:16.235" v="772" actId="1076"/>
          <ac:picMkLst>
            <pc:docMk/>
            <pc:sldMk cId="0" sldId="264"/>
            <ac:picMk id="6" creationId="{30A5DF50-66E2-DD4A-45B7-0A05BE9C6EE5}"/>
          </ac:picMkLst>
        </pc:picChg>
      </pc:sldChg>
      <pc:sldChg chg="modSp mod">
        <pc:chgData name="Mathieu Jomain" userId="9c6b9b3196bf814c" providerId="LiveId" clId="{18205F62-B4D4-4647-A562-950660EE0F60}" dt="2022-07-04T17:20:26.982" v="43" actId="20577"/>
        <pc:sldMkLst>
          <pc:docMk/>
          <pc:sldMk cId="0" sldId="265"/>
        </pc:sldMkLst>
        <pc:spChg chg="mod">
          <ac:chgData name="Mathieu Jomain" userId="9c6b9b3196bf814c" providerId="LiveId" clId="{18205F62-B4D4-4647-A562-950660EE0F60}" dt="2022-07-04T17:20:24.674" v="42" actId="20577"/>
          <ac:spMkLst>
            <pc:docMk/>
            <pc:sldMk cId="0" sldId="265"/>
            <ac:spMk id="148" creationId="{00000000-0000-0000-0000-000000000000}"/>
          </ac:spMkLst>
        </pc:spChg>
        <pc:spChg chg="mod">
          <ac:chgData name="Mathieu Jomain" userId="9c6b9b3196bf814c" providerId="LiveId" clId="{18205F62-B4D4-4647-A562-950660EE0F60}" dt="2022-07-04T17:20:26.982" v="43" actId="20577"/>
          <ac:spMkLst>
            <pc:docMk/>
            <pc:sldMk cId="0" sldId="265"/>
            <ac:spMk id="149" creationId="{00000000-0000-0000-0000-000000000000}"/>
          </ac:spMkLst>
        </pc:spChg>
      </pc:sldChg>
      <pc:sldChg chg="addSp delSp modSp mod">
        <pc:chgData name="Mathieu Jomain" userId="9c6b9b3196bf814c" providerId="LiveId" clId="{18205F62-B4D4-4647-A562-950660EE0F60}" dt="2022-07-04T17:31:36.271" v="253" actId="1076"/>
        <pc:sldMkLst>
          <pc:docMk/>
          <pc:sldMk cId="3138173099" sldId="270"/>
        </pc:sldMkLst>
        <pc:spChg chg="mod">
          <ac:chgData name="Mathieu Jomain" userId="9c6b9b3196bf814c" providerId="LiveId" clId="{18205F62-B4D4-4647-A562-950660EE0F60}" dt="2022-07-04T17:31:25.206" v="249" actId="20577"/>
          <ac:spMkLst>
            <pc:docMk/>
            <pc:sldMk cId="3138173099" sldId="270"/>
            <ac:spMk id="104" creationId="{00000000-0000-0000-0000-000000000000}"/>
          </ac:spMkLst>
        </pc:spChg>
        <pc:picChg chg="add mod">
          <ac:chgData name="Mathieu Jomain" userId="9c6b9b3196bf814c" providerId="LiveId" clId="{18205F62-B4D4-4647-A562-950660EE0F60}" dt="2022-07-04T17:31:36.271" v="253" actId="1076"/>
          <ac:picMkLst>
            <pc:docMk/>
            <pc:sldMk cId="3138173099" sldId="270"/>
            <ac:picMk id="3" creationId="{D2228738-680B-C69D-D649-FAEBFBA3151F}"/>
          </ac:picMkLst>
        </pc:picChg>
        <pc:picChg chg="del">
          <ac:chgData name="Mathieu Jomain" userId="9c6b9b3196bf814c" providerId="LiveId" clId="{18205F62-B4D4-4647-A562-950660EE0F60}" dt="2022-07-04T17:31:18.437" v="245" actId="478"/>
          <ac:picMkLst>
            <pc:docMk/>
            <pc:sldMk cId="3138173099" sldId="270"/>
            <ac:picMk id="4" creationId="{15EEF2F0-D730-AF0D-EC0F-5145CF96FEEC}"/>
          </ac:picMkLst>
        </pc:picChg>
      </pc:sldChg>
      <pc:sldChg chg="addSp delSp modSp mod modNotesTx">
        <pc:chgData name="Mathieu Jomain" userId="9c6b9b3196bf814c" providerId="LiveId" clId="{18205F62-B4D4-4647-A562-950660EE0F60}" dt="2022-07-04T17:39:47.843" v="565" actId="1076"/>
        <pc:sldMkLst>
          <pc:docMk/>
          <pc:sldMk cId="971991121" sldId="271"/>
        </pc:sldMkLst>
        <pc:spChg chg="add mod">
          <ac:chgData name="Mathieu Jomain" userId="9c6b9b3196bf814c" providerId="LiveId" clId="{18205F62-B4D4-4647-A562-950660EE0F60}" dt="2022-07-04T17:39:47.843" v="565" actId="1076"/>
          <ac:spMkLst>
            <pc:docMk/>
            <pc:sldMk cId="971991121" sldId="271"/>
            <ac:spMk id="5" creationId="{45A96384-768E-08BA-6772-B43589B912C3}"/>
          </ac:spMkLst>
        </pc:spChg>
        <pc:spChg chg="mod">
          <ac:chgData name="Mathieu Jomain" userId="9c6b9b3196bf814c" providerId="LiveId" clId="{18205F62-B4D4-4647-A562-950660EE0F60}" dt="2022-07-04T17:33:18.992" v="352" actId="20577"/>
          <ac:spMkLst>
            <pc:docMk/>
            <pc:sldMk cId="971991121" sldId="271"/>
            <ac:spMk id="8" creationId="{68D68918-EB84-C03D-E5E4-75402738057F}"/>
          </ac:spMkLst>
        </pc:spChg>
        <pc:picChg chg="del">
          <ac:chgData name="Mathieu Jomain" userId="9c6b9b3196bf814c" providerId="LiveId" clId="{18205F62-B4D4-4647-A562-950660EE0F60}" dt="2022-07-04T17:32:53.842" v="295" actId="478"/>
          <ac:picMkLst>
            <pc:docMk/>
            <pc:sldMk cId="971991121" sldId="271"/>
            <ac:picMk id="3" creationId="{A8ED67B1-F1BE-3553-A770-C54B921B5D6C}"/>
          </ac:picMkLst>
        </pc:picChg>
        <pc:picChg chg="add mod">
          <ac:chgData name="Mathieu Jomain" userId="9c6b9b3196bf814c" providerId="LiveId" clId="{18205F62-B4D4-4647-A562-950660EE0F60}" dt="2022-07-04T17:39:11.951" v="523" actId="1076"/>
          <ac:picMkLst>
            <pc:docMk/>
            <pc:sldMk cId="971991121" sldId="271"/>
            <ac:picMk id="4" creationId="{23496EDA-DD42-0C4E-D82C-E091FC8B9859}"/>
          </ac:picMkLst>
        </pc:picChg>
      </pc:sldChg>
      <pc:sldChg chg="addSp delSp modSp add mod ord">
        <pc:chgData name="Mathieu Jomain" userId="9c6b9b3196bf814c" providerId="LiveId" clId="{18205F62-B4D4-4647-A562-950660EE0F60}" dt="2022-07-04T17:34:26.869" v="357" actId="1076"/>
        <pc:sldMkLst>
          <pc:docMk/>
          <pc:sldMk cId="3672867311" sldId="272"/>
        </pc:sldMkLst>
        <pc:spChg chg="mod">
          <ac:chgData name="Mathieu Jomain" userId="9c6b9b3196bf814c" providerId="LiveId" clId="{18205F62-B4D4-4647-A562-950660EE0F60}" dt="2022-07-04T17:27:54.705" v="208" actId="20577"/>
          <ac:spMkLst>
            <pc:docMk/>
            <pc:sldMk cId="3672867311" sldId="272"/>
            <ac:spMk id="104" creationId="{00000000-0000-0000-0000-000000000000}"/>
          </ac:spMkLst>
        </pc:spChg>
        <pc:spChg chg="mod">
          <ac:chgData name="Mathieu Jomain" userId="9c6b9b3196bf814c" providerId="LiveId" clId="{18205F62-B4D4-4647-A562-950660EE0F60}" dt="2022-07-04T17:20:13.636" v="40" actId="20577"/>
          <ac:spMkLst>
            <pc:docMk/>
            <pc:sldMk cId="3672867311" sldId="272"/>
            <ac:spMk id="105" creationId="{00000000-0000-0000-0000-000000000000}"/>
          </ac:spMkLst>
        </pc:spChg>
        <pc:picChg chg="add mod">
          <ac:chgData name="Mathieu Jomain" userId="9c6b9b3196bf814c" providerId="LiveId" clId="{18205F62-B4D4-4647-A562-950660EE0F60}" dt="2022-07-04T17:34:26.869" v="357" actId="1076"/>
          <ac:picMkLst>
            <pc:docMk/>
            <pc:sldMk cId="3672867311" sldId="272"/>
            <ac:picMk id="3" creationId="{8E4706CC-D1DF-6058-F85B-4E75A4A6B6E9}"/>
          </ac:picMkLst>
        </pc:picChg>
        <pc:picChg chg="del">
          <ac:chgData name="Mathieu Jomain" userId="9c6b9b3196bf814c" providerId="LiveId" clId="{18205F62-B4D4-4647-A562-950660EE0F60}" dt="2022-07-04T17:26:30.719" v="98" actId="478"/>
          <ac:picMkLst>
            <pc:docMk/>
            <pc:sldMk cId="3672867311" sldId="272"/>
            <ac:picMk id="4" creationId="{15EEF2F0-D730-AF0D-EC0F-5145CF96FEEC}"/>
          </ac:picMkLst>
        </pc:picChg>
      </pc:sldChg>
      <pc:sldChg chg="addSp delSp modSp add mod modNotesTx">
        <pc:chgData name="Mathieu Jomain" userId="9c6b9b3196bf814c" providerId="LiveId" clId="{18205F62-B4D4-4647-A562-950660EE0F60}" dt="2022-07-04T17:43:20.362" v="755" actId="20577"/>
        <pc:sldMkLst>
          <pc:docMk/>
          <pc:sldMk cId="3109943086" sldId="273"/>
        </pc:sldMkLst>
        <pc:spChg chg="del">
          <ac:chgData name="Mathieu Jomain" userId="9c6b9b3196bf814c" providerId="LiveId" clId="{18205F62-B4D4-4647-A562-950660EE0F60}" dt="2022-07-04T17:40:14.069" v="569" actId="478"/>
          <ac:spMkLst>
            <pc:docMk/>
            <pc:sldMk cId="3109943086" sldId="273"/>
            <ac:spMk id="5" creationId="{45A96384-768E-08BA-6772-B43589B912C3}"/>
          </ac:spMkLst>
        </pc:spChg>
        <pc:spChg chg="del mod">
          <ac:chgData name="Mathieu Jomain" userId="9c6b9b3196bf814c" providerId="LiveId" clId="{18205F62-B4D4-4647-A562-950660EE0F60}" dt="2022-07-04T17:42:20.796" v="620" actId="478"/>
          <ac:spMkLst>
            <pc:docMk/>
            <pc:sldMk cId="3109943086" sldId="273"/>
            <ac:spMk id="8" creationId="{68D68918-EB84-C03D-E5E4-75402738057F}"/>
          </ac:spMkLst>
        </pc:spChg>
        <pc:spChg chg="mod">
          <ac:chgData name="Mathieu Jomain" userId="9c6b9b3196bf814c" providerId="LiveId" clId="{18205F62-B4D4-4647-A562-950660EE0F60}" dt="2022-07-04T17:40:23.857" v="595" actId="20577"/>
          <ac:spMkLst>
            <pc:docMk/>
            <pc:sldMk cId="3109943086" sldId="273"/>
            <ac:spMk id="118" creationId="{00000000-0000-0000-0000-000000000000}"/>
          </ac:spMkLst>
        </pc:spChg>
        <pc:picChg chg="add mod modCrop">
          <ac:chgData name="Mathieu Jomain" userId="9c6b9b3196bf814c" providerId="LiveId" clId="{18205F62-B4D4-4647-A562-950660EE0F60}" dt="2022-07-04T17:42:49.672" v="629" actId="1076"/>
          <ac:picMkLst>
            <pc:docMk/>
            <pc:sldMk cId="3109943086" sldId="273"/>
            <ac:picMk id="3" creationId="{C0A4BEDF-19E0-2C45-0DC6-C4DD0F102B04}"/>
          </ac:picMkLst>
        </pc:picChg>
        <pc:picChg chg="del">
          <ac:chgData name="Mathieu Jomain" userId="9c6b9b3196bf814c" providerId="LiveId" clId="{18205F62-B4D4-4647-A562-950660EE0F60}" dt="2022-07-04T17:40:14.487" v="570" actId="478"/>
          <ac:picMkLst>
            <pc:docMk/>
            <pc:sldMk cId="3109943086" sldId="273"/>
            <ac:picMk id="4" creationId="{23496EDA-DD42-0C4E-D82C-E091FC8B9859}"/>
          </ac:picMkLst>
        </pc:picChg>
        <pc:picChg chg="add mod">
          <ac:chgData name="Mathieu Jomain" userId="9c6b9b3196bf814c" providerId="LiveId" clId="{18205F62-B4D4-4647-A562-950660EE0F60}" dt="2022-07-04T17:42:33.018" v="626" actId="1076"/>
          <ac:picMkLst>
            <pc:docMk/>
            <pc:sldMk cId="3109943086" sldId="273"/>
            <ac:picMk id="7" creationId="{269BB978-D339-4C29-89E2-E772941B0C67}"/>
          </ac:picMkLst>
        </pc:picChg>
        <pc:picChg chg="add mod modCrop">
          <ac:chgData name="Mathieu Jomain" userId="9c6b9b3196bf814c" providerId="LiveId" clId="{18205F62-B4D4-4647-A562-950660EE0F60}" dt="2022-07-04T17:42:39.762" v="627" actId="1076"/>
          <ac:picMkLst>
            <pc:docMk/>
            <pc:sldMk cId="3109943086" sldId="273"/>
            <ac:picMk id="10" creationId="{772264E6-A99F-E177-2147-C20131A2C1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b994a55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b994a55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741728c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741728c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359ccd8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359ccd8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9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362ca82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362ca82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359ccd8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359ccd8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861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362ca82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362ca82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 err="1"/>
              <a:t>Cleaning</a:t>
            </a:r>
            <a:r>
              <a:rPr lang="fr-CA" dirty="0"/>
              <a:t>: </a:t>
            </a:r>
            <a:r>
              <a:rPr lang="fr-CA" dirty="0" err="1"/>
              <a:t>dropping</a:t>
            </a:r>
            <a:r>
              <a:rPr lang="fr-CA" dirty="0"/>
              <a:t> </a:t>
            </a:r>
            <a:r>
              <a:rPr lang="fr-CA" dirty="0" err="1"/>
              <a:t>some</a:t>
            </a:r>
            <a:r>
              <a:rPr lang="fr-CA" dirty="0"/>
              <a:t> </a:t>
            </a:r>
            <a:r>
              <a:rPr lang="fr-CA" dirty="0" err="1"/>
              <a:t>irrelevant</a:t>
            </a:r>
            <a:r>
              <a:rPr lang="fr-CA" dirty="0"/>
              <a:t> </a:t>
            </a:r>
            <a:r>
              <a:rPr lang="fr-CA" dirty="0" err="1"/>
              <a:t>columns</a:t>
            </a:r>
            <a:r>
              <a:rPr lang="fr-CA" dirty="0"/>
              <a:t>, </a:t>
            </a:r>
            <a:r>
              <a:rPr lang="fr-CA" dirty="0" err="1"/>
              <a:t>deleting</a:t>
            </a:r>
            <a:r>
              <a:rPr lang="fr-CA" dirty="0"/>
              <a:t> duplicate </a:t>
            </a:r>
            <a:r>
              <a:rPr lang="fr-CA" dirty="0" err="1"/>
              <a:t>rows</a:t>
            </a:r>
            <a:r>
              <a:rPr lang="fr-CA" dirty="0"/>
              <a:t> on id (replace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row</a:t>
            </a:r>
            <a:r>
              <a:rPr lang="fr-CA" dirty="0"/>
              <a:t> by </a:t>
            </a:r>
            <a:r>
              <a:rPr lang="fr-CA" dirty="0" err="1"/>
              <a:t>mean</a:t>
            </a:r>
            <a:r>
              <a:rPr lang="fr-CA" dirty="0"/>
              <a:t>), </a:t>
            </a:r>
            <a:r>
              <a:rPr lang="fr-CA" dirty="0" err="1"/>
              <a:t>encoding</a:t>
            </a:r>
            <a:r>
              <a:rPr lang="fr-CA" dirty="0"/>
              <a:t> </a:t>
            </a:r>
            <a:r>
              <a:rPr lang="fr-CA" dirty="0" err="1"/>
              <a:t>hazardous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51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362ca82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362ca82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 err="1"/>
              <a:t>Grid</a:t>
            </a:r>
            <a:r>
              <a:rPr lang="fr-CA" dirty="0"/>
              <a:t> param </a:t>
            </a:r>
            <a:r>
              <a:rPr lang="fr-CA" dirty="0" err="1"/>
              <a:t>is</a:t>
            </a:r>
            <a:r>
              <a:rPr lang="fr-CA" dirty="0"/>
              <a:t> for hyper param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create</a:t>
            </a:r>
            <a:r>
              <a:rPr lang="fr-CA" dirty="0"/>
              <a:t> pipeline for model </a:t>
            </a:r>
            <a:r>
              <a:rPr lang="fr-CA" dirty="0" err="1"/>
              <a:t>using</a:t>
            </a:r>
            <a:r>
              <a:rPr lang="fr-CA" dirty="0"/>
              <a:t> param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 err="1"/>
              <a:t>Then</a:t>
            </a:r>
            <a:r>
              <a:rPr lang="fr-CA" dirty="0"/>
              <a:t> printing score and </a:t>
            </a:r>
            <a:r>
              <a:rPr lang="fr-CA" dirty="0" err="1"/>
              <a:t>defining</a:t>
            </a:r>
            <a:r>
              <a:rPr lang="fr-CA" dirty="0"/>
              <a:t> best 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6320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19b335e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19b335e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359ccd8d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359ccd8d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2" y="0"/>
            <a:ext cx="34905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82600" y="589787"/>
            <a:ext cx="2638200" cy="15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Bookman Old Style"/>
              <a:buNone/>
              <a:defRPr sz="27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094238" y="609599"/>
            <a:ext cx="4446300" cy="3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482599" y="2282288"/>
            <a:ext cx="26382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82598" y="4834890"/>
            <a:ext cx="2638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094237" y="4834890"/>
            <a:ext cx="4000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 rtl="0">
              <a:spcBef>
                <a:spcPts val="0"/>
              </a:spcBef>
              <a:buNone/>
              <a:defRPr sz="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22960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4886958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OBJECT_WITH_CAPTION_TEXT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2625" y="157300"/>
            <a:ext cx="1663599" cy="16635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296127" y="4578750"/>
            <a:ext cx="1800000" cy="34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229602" y="4587750"/>
            <a:ext cx="19332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JUL, 5th  | PARIS</a:t>
            </a:r>
            <a:endParaRPr sz="10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-220288" y="1829171"/>
            <a:ext cx="9584575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Project 7: Supervised ML</a:t>
            </a:r>
            <a:endParaRPr sz="5700" b="1" dirty="0">
              <a:solidFill>
                <a:srgbClr val="2DC5F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477610" y="2675526"/>
            <a:ext cx="41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Mathieu</a:t>
            </a:r>
            <a:endParaRPr sz="21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592625" y="4578750"/>
            <a:ext cx="2418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DC5F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DAFT MAY2022</a:t>
            </a:r>
            <a:endParaRPr sz="1600">
              <a:solidFill>
                <a:srgbClr val="2DC5FA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900" y="327523"/>
            <a:ext cx="2984602" cy="447692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671249" y="922325"/>
            <a:ext cx="4981405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Business case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Challenges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Dataset</a:t>
            </a:r>
            <a:endParaRPr lang="fr-CA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Process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Plan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671250" y="922325"/>
            <a:ext cx="37089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Apply ML on asteroids observations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Now if the asteroids is likely to hit Earth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561000" y="428225"/>
            <a:ext cx="4879200" cy="34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fr-CA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Business case</a:t>
            </a:r>
            <a:endParaRPr lang="fr-CA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 descr="A picture containing outdoor object, star&#10;&#10;Description automatically generated">
            <a:extLst>
              <a:ext uri="{FF2B5EF4-FFF2-40B4-BE49-F238E27FC236}">
                <a16:creationId xmlns:a16="http://schemas.microsoft.com/office/drawing/2014/main" id="{8E4706CC-D1DF-6058-F85B-4E75A4A6B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062" y="1862050"/>
            <a:ext cx="4705876" cy="265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6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4D16A8D-4059-E775-F5D2-21D91A890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587" y="2134173"/>
            <a:ext cx="5422826" cy="2373284"/>
          </a:xfrm>
          <a:prstGeom prst="rect">
            <a:avLst/>
          </a:prstGeom>
        </p:spPr>
      </p:pic>
      <p:sp>
        <p:nvSpPr>
          <p:cNvPr id="117" name="Google Shape;117;p22"/>
          <p:cNvSpPr txBox="1"/>
          <p:nvPr/>
        </p:nvSpPr>
        <p:spPr>
          <a:xfrm>
            <a:off x="798049" y="948300"/>
            <a:ext cx="3900750" cy="2983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examination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and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cleaning</a:t>
            </a: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Hyperparameters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tuning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ML model pipeline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Defining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best model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Challenges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671250" y="922325"/>
            <a:ext cx="37089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Asteroids observations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434343"/>
                </a:solidFill>
                <a:latin typeface="Poppins Medium"/>
                <a:cs typeface="Poppins Medium"/>
                <a:sym typeface="Poppins"/>
              </a:rPr>
              <a:t>Information about size, velocity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34343"/>
              </a:solidFill>
              <a:latin typeface="Poppins Medium"/>
              <a:cs typeface="Poppins Medium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561000" y="428225"/>
            <a:ext cx="4879200" cy="34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fr-CA" sz="2300" b="1" dirty="0" err="1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Dataset</a:t>
            </a:r>
            <a:endParaRPr lang="fr-CA"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28738-680B-C69D-D649-FAEBFBA31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976" y="1704110"/>
            <a:ext cx="6004348" cy="29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7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Process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Google Shape;117;p22">
            <a:extLst>
              <a:ext uri="{FF2B5EF4-FFF2-40B4-BE49-F238E27FC236}">
                <a16:creationId xmlns:a16="http://schemas.microsoft.com/office/drawing/2014/main" id="{68D68918-EB84-C03D-E5E4-75402738057F}"/>
              </a:ext>
            </a:extLst>
          </p:cNvPr>
          <p:cNvSpPr txBox="1"/>
          <p:nvPr/>
        </p:nvSpPr>
        <p:spPr>
          <a:xfrm>
            <a:off x="561000" y="922325"/>
            <a:ext cx="3900750" cy="37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exploration &amp;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cleaning</a:t>
            </a: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Sampling the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dataset</a:t>
            </a: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pipeline to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define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hyperparameters</a:t>
            </a: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Create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pipeline to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define</a:t>
            </a: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best model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Apply best model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CA"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A" sz="1200" dirty="0" err="1">
                <a:solidFill>
                  <a:srgbClr val="43434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Results</a:t>
            </a: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96EDA-DD42-0C4E-D82C-E091FC8B9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375" y="2714333"/>
            <a:ext cx="6077209" cy="2000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A96384-768E-08BA-6772-B43589B912C3}"/>
              </a:ext>
            </a:extLst>
          </p:cNvPr>
          <p:cNvSpPr txBox="1"/>
          <p:nvPr/>
        </p:nvSpPr>
        <p:spPr>
          <a:xfrm>
            <a:off x="4327529" y="2437334"/>
            <a:ext cx="2444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200" dirty="0">
                <a:solidFill>
                  <a:srgbClr val="434343"/>
                </a:solidFill>
                <a:latin typeface="Poppins Medium"/>
                <a:cs typeface="Poppins Medium"/>
              </a:rPr>
              <a:t>Pipeline for </a:t>
            </a:r>
            <a:r>
              <a:rPr lang="fr-CA" sz="1200" dirty="0" err="1">
                <a:solidFill>
                  <a:srgbClr val="434343"/>
                </a:solidFill>
                <a:latin typeface="Poppins Medium"/>
                <a:cs typeface="Poppins Medium"/>
              </a:rPr>
              <a:t>hyperparameters</a:t>
            </a:r>
            <a:endParaRPr lang="fr-CA" sz="1200" dirty="0">
              <a:solidFill>
                <a:srgbClr val="434343"/>
              </a:solidFill>
              <a:latin typeface="Poppins Medium"/>
              <a:cs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97199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Process – In depth pipeline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A4BEDF-19E0-2C45-0DC6-C4DD0F102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151" b="41892"/>
          <a:stretch/>
        </p:blipFill>
        <p:spPr>
          <a:xfrm>
            <a:off x="560998" y="1050493"/>
            <a:ext cx="4357985" cy="1784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9BB978-D339-4C29-89E2-E772941B0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98" y="3312900"/>
            <a:ext cx="5442408" cy="1402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2264E6-A99F-E177-2147-C20131A2C1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063"/>
          <a:stretch/>
        </p:blipFill>
        <p:spPr>
          <a:xfrm>
            <a:off x="4918983" y="1224049"/>
            <a:ext cx="3824961" cy="26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4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561000" y="428225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Results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C36DD-3410-A055-D36C-D76592082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18" y="1047402"/>
            <a:ext cx="3885239" cy="3505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A5DF50-66E2-DD4A-45B7-0A05BE9C6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8080" y="1309773"/>
            <a:ext cx="4454882" cy="2981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/>
        </p:nvSpPr>
        <p:spPr>
          <a:xfrm>
            <a:off x="671250" y="922325"/>
            <a:ext cx="4658700" cy="3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43434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561000" y="1432550"/>
            <a:ext cx="48792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Project 7: Supervised ML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671249" y="1867500"/>
            <a:ext cx="4441077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 dirty="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Mathieu</a:t>
            </a:r>
            <a:endParaRPr sz="2300" b="1" dirty="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5707900" y="2077650"/>
            <a:ext cx="26001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Questions?</a:t>
            </a:r>
            <a:endParaRPr sz="2300" b="1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139</Words>
  <Application>Microsoft Office PowerPoint</Application>
  <PresentationFormat>On-screen Show 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Helvetica Neue</vt:lpstr>
      <vt:lpstr>Bookman Old Style</vt:lpstr>
      <vt:lpstr>Arial</vt:lpstr>
      <vt:lpstr>Poppins Medium</vt:lpstr>
      <vt:lpstr>Poppins</vt:lpstr>
      <vt:lpstr>Calibri</vt:lpstr>
      <vt:lpstr>Helvetica Neue Light</vt:lpstr>
      <vt:lpstr>Montserrat</vt:lpstr>
      <vt:lpstr>Libre Franklin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Mathieu Jomain</dc:creator>
  <cp:lastModifiedBy>Mathieu Jomain</cp:lastModifiedBy>
  <cp:revision>5</cp:revision>
  <dcterms:modified xsi:type="dcterms:W3CDTF">2022-07-04T17:45:22Z</dcterms:modified>
</cp:coreProperties>
</file>