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58" r:id="rId6"/>
    <p:sldId id="260" r:id="rId7"/>
    <p:sldId id="262" r:id="rId8"/>
    <p:sldId id="261" r:id="rId9"/>
    <p:sldId id="268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Lopes Moreira" userId="S::mathieu.lopes.moreira@etu.univ-poitiers.fr::ca1846cc-964d-4ba6-9c66-64f46be1c39d" providerId="AD" clId="Web-{44817E9D-02E1-7BE7-B844-ECEB6BF1FF37}"/>
    <pc:docChg chg="modSld">
      <pc:chgData name="Mathieu Lopes Moreira" userId="S::mathieu.lopes.moreira@etu.univ-poitiers.fr::ca1846cc-964d-4ba6-9c66-64f46be1c39d" providerId="AD" clId="Web-{44817E9D-02E1-7BE7-B844-ECEB6BF1FF37}" dt="2024-10-18T19:17:02.321" v="5" actId="1076"/>
      <pc:docMkLst>
        <pc:docMk/>
      </pc:docMkLst>
      <pc:sldChg chg="addSp delSp modSp">
        <pc:chgData name="Mathieu Lopes Moreira" userId="S::mathieu.lopes.moreira@etu.univ-poitiers.fr::ca1846cc-964d-4ba6-9c66-64f46be1c39d" providerId="AD" clId="Web-{44817E9D-02E1-7BE7-B844-ECEB6BF1FF37}" dt="2024-10-18T19:17:02.321" v="5" actId="1076"/>
        <pc:sldMkLst>
          <pc:docMk/>
          <pc:sldMk cId="2986356457" sldId="260"/>
        </pc:sldMkLst>
      </pc:sldChg>
    </pc:docChg>
  </pc:docChgLst>
  <pc:docChgLst>
    <pc:chgData name="Fabian Haller" userId="ccb25d76-5552-4b98-bc63-3cd45fe1353f" providerId="ADAL" clId="{42A7281E-AA9B-4FE4-99F2-71DBB202A798}"/>
    <pc:docChg chg="undo custSel addSld delSld modSld sldOrd">
      <pc:chgData name="Fabian Haller" userId="ccb25d76-5552-4b98-bc63-3cd45fe1353f" providerId="ADAL" clId="{42A7281E-AA9B-4FE4-99F2-71DBB202A798}" dt="2024-11-07T15:04:41.088" v="1419" actId="167"/>
      <pc:docMkLst>
        <pc:docMk/>
      </pc:docMkLst>
      <pc:sldChg chg="delSp modSp mod">
        <pc:chgData name="Fabian Haller" userId="ccb25d76-5552-4b98-bc63-3cd45fe1353f" providerId="ADAL" clId="{42A7281E-AA9B-4FE4-99F2-71DBB202A798}" dt="2024-11-07T14:35:55.449" v="884" actId="478"/>
        <pc:sldMkLst>
          <pc:docMk/>
          <pc:sldMk cId="3196031182" sldId="257"/>
        </pc:sldMkLst>
        <pc:spChg chg="del mod">
          <ac:chgData name="Fabian Haller" userId="ccb25d76-5552-4b98-bc63-3cd45fe1353f" providerId="ADAL" clId="{42A7281E-AA9B-4FE4-99F2-71DBB202A798}" dt="2024-11-07T14:35:55.449" v="884" actId="478"/>
          <ac:spMkLst>
            <pc:docMk/>
            <pc:sldMk cId="3196031182" sldId="257"/>
            <ac:spMk id="2" creationId="{419C7D4F-2C48-5B61-AD4B-3C545E91B4B7}"/>
          </ac:spMkLst>
        </pc:spChg>
      </pc:sldChg>
      <pc:sldChg chg="addSp delSp modSp mod">
        <pc:chgData name="Fabian Haller" userId="ccb25d76-5552-4b98-bc63-3cd45fe1353f" providerId="ADAL" clId="{42A7281E-AA9B-4FE4-99F2-71DBB202A798}" dt="2024-11-07T14:35:45.189" v="878" actId="113"/>
        <pc:sldMkLst>
          <pc:docMk/>
          <pc:sldMk cId="323799386" sldId="258"/>
        </pc:sldMkLst>
        <pc:spChg chg="mod">
          <ac:chgData name="Fabian Haller" userId="ccb25d76-5552-4b98-bc63-3cd45fe1353f" providerId="ADAL" clId="{42A7281E-AA9B-4FE4-99F2-71DBB202A798}" dt="2024-11-07T13:26:36.937" v="174" actId="5793"/>
          <ac:spMkLst>
            <pc:docMk/>
            <pc:sldMk cId="323799386" sldId="258"/>
            <ac:spMk id="3" creationId="{FB587948-29F2-95B0-D68E-057E900E722F}"/>
          </ac:spMkLst>
        </pc:spChg>
        <pc:spChg chg="add del mod">
          <ac:chgData name="Fabian Haller" userId="ccb25d76-5552-4b98-bc63-3cd45fe1353f" providerId="ADAL" clId="{42A7281E-AA9B-4FE4-99F2-71DBB202A798}" dt="2024-11-07T14:04:42.411" v="607" actId="931"/>
          <ac:spMkLst>
            <pc:docMk/>
            <pc:sldMk cId="323799386" sldId="258"/>
            <ac:spMk id="5" creationId="{D235F0BF-0242-9532-ACD5-0E700A145552}"/>
          </ac:spMkLst>
        </pc:spChg>
        <pc:spChg chg="add mod">
          <ac:chgData name="Fabian Haller" userId="ccb25d76-5552-4b98-bc63-3cd45fe1353f" providerId="ADAL" clId="{42A7281E-AA9B-4FE4-99F2-71DBB202A798}" dt="2024-11-07T14:08:22.851" v="668" actId="1076"/>
          <ac:spMkLst>
            <pc:docMk/>
            <pc:sldMk cId="323799386" sldId="258"/>
            <ac:spMk id="9" creationId="{32399512-6366-41A0-92C0-F67BB7DA4DDA}"/>
          </ac:spMkLst>
        </pc:spChg>
        <pc:spChg chg="add mod ord">
          <ac:chgData name="Fabian Haller" userId="ccb25d76-5552-4b98-bc63-3cd45fe1353f" providerId="ADAL" clId="{42A7281E-AA9B-4FE4-99F2-71DBB202A798}" dt="2024-11-07T14:07:42.686" v="663" actId="167"/>
          <ac:spMkLst>
            <pc:docMk/>
            <pc:sldMk cId="323799386" sldId="258"/>
            <ac:spMk id="10" creationId="{6B4FAB2E-0CAE-6316-77D3-99ABCCDB4CAB}"/>
          </ac:spMkLst>
        </pc:spChg>
        <pc:spChg chg="mod">
          <ac:chgData name="Fabian Haller" userId="ccb25d76-5552-4b98-bc63-3cd45fe1353f" providerId="ADAL" clId="{42A7281E-AA9B-4FE4-99F2-71DBB202A798}" dt="2024-11-07T14:35:45.189" v="878" actId="113"/>
          <ac:spMkLst>
            <pc:docMk/>
            <pc:sldMk cId="323799386" sldId="258"/>
            <ac:spMk id="11" creationId="{45C4765E-1E65-F132-C65B-6035ED75C729}"/>
          </ac:spMkLst>
        </pc:spChg>
        <pc:picChg chg="add mod">
          <ac:chgData name="Fabian Haller" userId="ccb25d76-5552-4b98-bc63-3cd45fe1353f" providerId="ADAL" clId="{42A7281E-AA9B-4FE4-99F2-71DBB202A798}" dt="2024-11-07T14:04:56.434" v="613" actId="1076"/>
          <ac:picMkLst>
            <pc:docMk/>
            <pc:sldMk cId="323799386" sldId="258"/>
            <ac:picMk id="7" creationId="{C8CF3508-D17F-C7DE-831E-378F2FCCBB25}"/>
          </ac:picMkLst>
        </pc:picChg>
        <pc:picChg chg="del">
          <ac:chgData name="Fabian Haller" userId="ccb25d76-5552-4b98-bc63-3cd45fe1353f" providerId="ADAL" clId="{42A7281E-AA9B-4FE4-99F2-71DBB202A798}" dt="2024-11-07T14:04:36.878" v="606" actId="478"/>
          <ac:picMkLst>
            <pc:docMk/>
            <pc:sldMk cId="323799386" sldId="258"/>
            <ac:picMk id="12" creationId="{4385528D-6658-8186-E1C9-881E48263BD4}"/>
          </ac:picMkLst>
        </pc:picChg>
      </pc:sldChg>
      <pc:sldChg chg="modSp del mod">
        <pc:chgData name="Fabian Haller" userId="ccb25d76-5552-4b98-bc63-3cd45fe1353f" providerId="ADAL" clId="{42A7281E-AA9B-4FE4-99F2-71DBB202A798}" dt="2024-11-07T14:24:41.876" v="807" actId="47"/>
        <pc:sldMkLst>
          <pc:docMk/>
          <pc:sldMk cId="1177077094" sldId="259"/>
        </pc:sldMkLst>
        <pc:spChg chg="mod">
          <ac:chgData name="Fabian Haller" userId="ccb25d76-5552-4b98-bc63-3cd45fe1353f" providerId="ADAL" clId="{42A7281E-AA9B-4FE4-99F2-71DBB202A798}" dt="2024-11-07T13:29:15.141" v="206"/>
          <ac:spMkLst>
            <pc:docMk/>
            <pc:sldMk cId="1177077094" sldId="259"/>
            <ac:spMk id="19" creationId="{D4F3D4AD-03BD-E1CE-8FB2-1385FAD3502C}"/>
          </ac:spMkLst>
        </pc:spChg>
      </pc:sldChg>
      <pc:sldChg chg="modSp mod">
        <pc:chgData name="Fabian Haller" userId="ccb25d76-5552-4b98-bc63-3cd45fe1353f" providerId="ADAL" clId="{42A7281E-AA9B-4FE4-99F2-71DBB202A798}" dt="2024-11-07T14:35:35.892" v="875" actId="114"/>
        <pc:sldMkLst>
          <pc:docMk/>
          <pc:sldMk cId="2986356457" sldId="260"/>
        </pc:sldMkLst>
        <pc:spChg chg="mod">
          <ac:chgData name="Fabian Haller" userId="ccb25d76-5552-4b98-bc63-3cd45fe1353f" providerId="ADAL" clId="{42A7281E-AA9B-4FE4-99F2-71DBB202A798}" dt="2024-11-07T14:35:35.892" v="875" actId="114"/>
          <ac:spMkLst>
            <pc:docMk/>
            <pc:sldMk cId="2986356457" sldId="260"/>
            <ac:spMk id="2" creationId="{01964CC4-56D4-FAC2-14F8-F9893DC4FC37}"/>
          </ac:spMkLst>
        </pc:spChg>
        <pc:spChg chg="mod">
          <ac:chgData name="Fabian Haller" userId="ccb25d76-5552-4b98-bc63-3cd45fe1353f" providerId="ADAL" clId="{42A7281E-AA9B-4FE4-99F2-71DBB202A798}" dt="2024-11-07T13:27:45.405" v="202" actId="20577"/>
          <ac:spMkLst>
            <pc:docMk/>
            <pc:sldMk cId="2986356457" sldId="260"/>
            <ac:spMk id="19" creationId="{D4F3D4AD-03BD-E1CE-8FB2-1385FAD3502C}"/>
          </ac:spMkLst>
        </pc:spChg>
      </pc:sldChg>
      <pc:sldChg chg="modSp mod">
        <pc:chgData name="Fabian Haller" userId="ccb25d76-5552-4b98-bc63-3cd45fe1353f" providerId="ADAL" clId="{42A7281E-AA9B-4FE4-99F2-71DBB202A798}" dt="2024-11-07T14:35:14.460" v="867" actId="113"/>
        <pc:sldMkLst>
          <pc:docMk/>
          <pc:sldMk cId="2399355299" sldId="261"/>
        </pc:sldMkLst>
        <pc:spChg chg="mod">
          <ac:chgData name="Fabian Haller" userId="ccb25d76-5552-4b98-bc63-3cd45fe1353f" providerId="ADAL" clId="{42A7281E-AA9B-4FE4-99F2-71DBB202A798}" dt="2024-11-07T14:35:14.460" v="867" actId="113"/>
          <ac:spMkLst>
            <pc:docMk/>
            <pc:sldMk cId="2399355299" sldId="261"/>
            <ac:spMk id="2" creationId="{E157E846-F57C-0481-6D7E-82AC7C8EED7D}"/>
          </ac:spMkLst>
        </pc:spChg>
        <pc:spChg chg="mod">
          <ac:chgData name="Fabian Haller" userId="ccb25d76-5552-4b98-bc63-3cd45fe1353f" providerId="ADAL" clId="{42A7281E-AA9B-4FE4-99F2-71DBB202A798}" dt="2024-11-07T13:29:29.026" v="210"/>
          <ac:spMkLst>
            <pc:docMk/>
            <pc:sldMk cId="2399355299" sldId="261"/>
            <ac:spMk id="19" creationId="{D4F3D4AD-03BD-E1CE-8FB2-1385FAD3502C}"/>
          </ac:spMkLst>
        </pc:spChg>
      </pc:sldChg>
      <pc:sldChg chg="modSp mod">
        <pc:chgData name="Fabian Haller" userId="ccb25d76-5552-4b98-bc63-3cd45fe1353f" providerId="ADAL" clId="{42A7281E-AA9B-4FE4-99F2-71DBB202A798}" dt="2024-11-07T14:35:24.862" v="870" actId="255"/>
        <pc:sldMkLst>
          <pc:docMk/>
          <pc:sldMk cId="3068923635" sldId="262"/>
        </pc:sldMkLst>
        <pc:spChg chg="mod">
          <ac:chgData name="Fabian Haller" userId="ccb25d76-5552-4b98-bc63-3cd45fe1353f" providerId="ADAL" clId="{42A7281E-AA9B-4FE4-99F2-71DBB202A798}" dt="2024-11-07T14:35:24.862" v="870" actId="255"/>
          <ac:spMkLst>
            <pc:docMk/>
            <pc:sldMk cId="3068923635" sldId="262"/>
            <ac:spMk id="2" creationId="{526454B5-8391-71C6-DBDF-DE4DA8A43239}"/>
          </ac:spMkLst>
        </pc:spChg>
        <pc:spChg chg="mod">
          <ac:chgData name="Fabian Haller" userId="ccb25d76-5552-4b98-bc63-3cd45fe1353f" providerId="ADAL" clId="{42A7281E-AA9B-4FE4-99F2-71DBB202A798}" dt="2024-11-07T13:29:21.748" v="208"/>
          <ac:spMkLst>
            <pc:docMk/>
            <pc:sldMk cId="3068923635" sldId="262"/>
            <ac:spMk id="19" creationId="{D4F3D4AD-03BD-E1CE-8FB2-1385FAD3502C}"/>
          </ac:spMkLst>
        </pc:spChg>
      </pc:sldChg>
      <pc:sldChg chg="modSp add del mod ord">
        <pc:chgData name="Fabian Haller" userId="ccb25d76-5552-4b98-bc63-3cd45fe1353f" providerId="ADAL" clId="{42A7281E-AA9B-4FE4-99F2-71DBB202A798}" dt="2024-11-07T14:24:47.200" v="808" actId="47"/>
        <pc:sldMkLst>
          <pc:docMk/>
          <pc:sldMk cId="366102322" sldId="263"/>
        </pc:sldMkLst>
        <pc:spChg chg="mod">
          <ac:chgData name="Fabian Haller" userId="ccb25d76-5552-4b98-bc63-3cd45fe1353f" providerId="ADAL" clId="{42A7281E-AA9B-4FE4-99F2-71DBB202A798}" dt="2024-11-07T13:30:12.767" v="214" actId="5793"/>
          <ac:spMkLst>
            <pc:docMk/>
            <pc:sldMk cId="366102322" sldId="263"/>
            <ac:spMk id="14" creationId="{880CCAF5-528A-ABC7-F8F4-84AC4C400F6C}"/>
          </ac:spMkLst>
        </pc:spChg>
        <pc:spChg chg="mod">
          <ac:chgData name="Fabian Haller" userId="ccb25d76-5552-4b98-bc63-3cd45fe1353f" providerId="ADAL" clId="{42A7281E-AA9B-4FE4-99F2-71DBB202A798}" dt="2024-11-07T13:17:40.984" v="8"/>
          <ac:spMkLst>
            <pc:docMk/>
            <pc:sldMk cId="366102322" sldId="263"/>
            <ac:spMk id="17" creationId="{60C8E565-B9F1-31A8-C56B-2DC6CF83024C}"/>
          </ac:spMkLst>
        </pc:spChg>
        <pc:spChg chg="mod">
          <ac:chgData name="Fabian Haller" userId="ccb25d76-5552-4b98-bc63-3cd45fe1353f" providerId="ADAL" clId="{42A7281E-AA9B-4FE4-99F2-71DBB202A798}" dt="2024-11-07T13:29:01.234" v="204"/>
          <ac:spMkLst>
            <pc:docMk/>
            <pc:sldMk cId="366102322" sldId="263"/>
            <ac:spMk id="19" creationId="{52A68975-F152-0C04-27FF-104A38D4E977}"/>
          </ac:spMkLst>
        </pc:spChg>
      </pc:sldChg>
      <pc:sldChg chg="new del">
        <pc:chgData name="Fabian Haller" userId="ccb25d76-5552-4b98-bc63-3cd45fe1353f" providerId="ADAL" clId="{42A7281E-AA9B-4FE4-99F2-71DBB202A798}" dt="2024-11-07T13:17:23.620" v="1" actId="47"/>
        <pc:sldMkLst>
          <pc:docMk/>
          <pc:sldMk cId="4234211824" sldId="263"/>
        </pc:sldMkLst>
      </pc:sldChg>
      <pc:sldChg chg="modSp add del mod">
        <pc:chgData name="Fabian Haller" userId="ccb25d76-5552-4b98-bc63-3cd45fe1353f" providerId="ADAL" clId="{42A7281E-AA9B-4FE4-99F2-71DBB202A798}" dt="2024-11-07T13:29:33.789" v="211" actId="47"/>
        <pc:sldMkLst>
          <pc:docMk/>
          <pc:sldMk cId="3435528664" sldId="264"/>
        </pc:sldMkLst>
        <pc:spChg chg="mod">
          <ac:chgData name="Fabian Haller" userId="ccb25d76-5552-4b98-bc63-3cd45fe1353f" providerId="ADAL" clId="{42A7281E-AA9B-4FE4-99F2-71DBB202A798}" dt="2024-11-07T13:17:45.384" v="10"/>
          <ac:spMkLst>
            <pc:docMk/>
            <pc:sldMk cId="3435528664" sldId="264"/>
            <ac:spMk id="17" creationId="{91938F73-A8C7-F535-F24A-90FFF7002ED7}"/>
          </ac:spMkLst>
        </pc:spChg>
      </pc:sldChg>
      <pc:sldChg chg="addSp delSp modSp add mod">
        <pc:chgData name="Fabian Haller" userId="ccb25d76-5552-4b98-bc63-3cd45fe1353f" providerId="ADAL" clId="{42A7281E-AA9B-4FE4-99F2-71DBB202A798}" dt="2024-11-07T15:04:41.088" v="1419" actId="167"/>
        <pc:sldMkLst>
          <pc:docMk/>
          <pc:sldMk cId="4105824206" sldId="264"/>
        </pc:sldMkLst>
        <pc:spChg chg="mod">
          <ac:chgData name="Fabian Haller" userId="ccb25d76-5552-4b98-bc63-3cd45fe1353f" providerId="ADAL" clId="{42A7281E-AA9B-4FE4-99F2-71DBB202A798}" dt="2024-11-07T14:34:50.829" v="861" actId="113"/>
          <ac:spMkLst>
            <pc:docMk/>
            <pc:sldMk cId="4105824206" sldId="264"/>
            <ac:spMk id="2" creationId="{9C98E62E-42D3-5558-3837-BC29C48B827C}"/>
          </ac:spMkLst>
        </pc:spChg>
        <pc:spChg chg="add mod">
          <ac:chgData name="Fabian Haller" userId="ccb25d76-5552-4b98-bc63-3cd45fe1353f" providerId="ADAL" clId="{42A7281E-AA9B-4FE4-99F2-71DBB202A798}" dt="2024-11-07T14:59:02.415" v="1366" actId="1076"/>
          <ac:spMkLst>
            <pc:docMk/>
            <pc:sldMk cId="4105824206" sldId="264"/>
            <ac:spMk id="3" creationId="{96EC88C9-3192-AD16-3670-636090A8D3C6}"/>
          </ac:spMkLst>
        </pc:spChg>
        <pc:spChg chg="add mod">
          <ac:chgData name="Fabian Haller" userId="ccb25d76-5552-4b98-bc63-3cd45fe1353f" providerId="ADAL" clId="{42A7281E-AA9B-4FE4-99F2-71DBB202A798}" dt="2024-11-07T14:58:56.555" v="1365" actId="2711"/>
          <ac:spMkLst>
            <pc:docMk/>
            <pc:sldMk cId="4105824206" sldId="264"/>
            <ac:spMk id="4" creationId="{508F3ED5-930A-AA81-056B-81D982D6491C}"/>
          </ac:spMkLst>
        </pc:spChg>
        <pc:spChg chg="add mod">
          <ac:chgData name="Fabian Haller" userId="ccb25d76-5552-4b98-bc63-3cd45fe1353f" providerId="ADAL" clId="{42A7281E-AA9B-4FE4-99F2-71DBB202A798}" dt="2024-11-07T15:04:15.145" v="1415" actId="20577"/>
          <ac:spMkLst>
            <pc:docMk/>
            <pc:sldMk cId="4105824206" sldId="264"/>
            <ac:spMk id="7" creationId="{9B2CFD91-34DA-AE8E-354C-813F8CE1030B}"/>
          </ac:spMkLst>
        </pc:spChg>
        <pc:spChg chg="add mod ord">
          <ac:chgData name="Fabian Haller" userId="ccb25d76-5552-4b98-bc63-3cd45fe1353f" providerId="ADAL" clId="{42A7281E-AA9B-4FE4-99F2-71DBB202A798}" dt="2024-11-07T15:04:41.088" v="1419" actId="167"/>
          <ac:spMkLst>
            <pc:docMk/>
            <pc:sldMk cId="4105824206" sldId="264"/>
            <ac:spMk id="9" creationId="{44D40966-F6EB-31B4-EE4D-34FE30DB138C}"/>
          </ac:spMkLst>
        </pc:spChg>
        <pc:spChg chg="del mod">
          <ac:chgData name="Fabian Haller" userId="ccb25d76-5552-4b98-bc63-3cd45fe1353f" providerId="ADAL" clId="{42A7281E-AA9B-4FE4-99F2-71DBB202A798}" dt="2024-11-07T14:38:20.482" v="886" actId="478"/>
          <ac:spMkLst>
            <pc:docMk/>
            <pc:sldMk cId="4105824206" sldId="264"/>
            <ac:spMk id="14" creationId="{D5C8248F-9F24-BC43-0067-1D0ECCCEAFBC}"/>
          </ac:spMkLst>
        </pc:spChg>
        <pc:spChg chg="mod">
          <ac:chgData name="Fabian Haller" userId="ccb25d76-5552-4b98-bc63-3cd45fe1353f" providerId="ADAL" clId="{42A7281E-AA9B-4FE4-99F2-71DBB202A798}" dt="2024-11-07T13:32:34.910" v="235" actId="255"/>
          <ac:spMkLst>
            <pc:docMk/>
            <pc:sldMk cId="4105824206" sldId="264"/>
            <ac:spMk id="19" creationId="{91EFAAEA-8484-625B-689E-657999DB69FF}"/>
          </ac:spMkLst>
        </pc:spChg>
        <pc:picChg chg="add mod">
          <ac:chgData name="Fabian Haller" userId="ccb25d76-5552-4b98-bc63-3cd45fe1353f" providerId="ADAL" clId="{42A7281E-AA9B-4FE4-99F2-71DBB202A798}" dt="2024-11-07T15:01:43.871" v="1376" actId="1076"/>
          <ac:picMkLst>
            <pc:docMk/>
            <pc:sldMk cId="4105824206" sldId="264"/>
            <ac:picMk id="6" creationId="{06916DA6-345F-7350-E2F4-B98B9BCD29DB}"/>
          </ac:picMkLst>
        </pc:picChg>
      </pc:sldChg>
      <pc:sldChg chg="new del">
        <pc:chgData name="Fabian Haller" userId="ccb25d76-5552-4b98-bc63-3cd45fe1353f" providerId="ADAL" clId="{42A7281E-AA9B-4FE4-99F2-71DBB202A798}" dt="2024-11-07T13:30:21.440" v="218" actId="47"/>
        <pc:sldMkLst>
          <pc:docMk/>
          <pc:sldMk cId="2212174911" sldId="265"/>
        </pc:sldMkLst>
      </pc:sldChg>
      <pc:sldChg chg="modSp add del mod">
        <pc:chgData name="Fabian Haller" userId="ccb25d76-5552-4b98-bc63-3cd45fe1353f" providerId="ADAL" clId="{42A7281E-AA9B-4FE4-99F2-71DBB202A798}" dt="2024-11-07T13:29:35.867" v="212" actId="47"/>
        <pc:sldMkLst>
          <pc:docMk/>
          <pc:sldMk cId="3349950598" sldId="265"/>
        </pc:sldMkLst>
        <pc:spChg chg="mod">
          <ac:chgData name="Fabian Haller" userId="ccb25d76-5552-4b98-bc63-3cd45fe1353f" providerId="ADAL" clId="{42A7281E-AA9B-4FE4-99F2-71DBB202A798}" dt="2024-11-07T13:17:49.008" v="12"/>
          <ac:spMkLst>
            <pc:docMk/>
            <pc:sldMk cId="3349950598" sldId="265"/>
            <ac:spMk id="17" creationId="{560D84A0-5E48-3ACC-3EFC-E2FDEA31B352}"/>
          </ac:spMkLst>
        </pc:spChg>
      </pc:sldChg>
      <pc:sldChg chg="addSp delSp modSp add mod">
        <pc:chgData name="Fabian Haller" userId="ccb25d76-5552-4b98-bc63-3cd45fe1353f" providerId="ADAL" clId="{42A7281E-AA9B-4FE4-99F2-71DBB202A798}" dt="2024-11-07T14:35:03.522" v="864" actId="113"/>
        <pc:sldMkLst>
          <pc:docMk/>
          <pc:sldMk cId="3918437242" sldId="265"/>
        </pc:sldMkLst>
        <pc:spChg chg="add mod">
          <ac:chgData name="Fabian Haller" userId="ccb25d76-5552-4b98-bc63-3cd45fe1353f" providerId="ADAL" clId="{42A7281E-AA9B-4FE4-99F2-71DBB202A798}" dt="2024-11-07T14:13:02.337" v="693" actId="1076"/>
          <ac:spMkLst>
            <pc:docMk/>
            <pc:sldMk cId="3918437242" sldId="265"/>
            <ac:spMk id="2" creationId="{C53BC67C-3216-F435-26EB-287A553ABA3A}"/>
          </ac:spMkLst>
        </pc:spChg>
        <pc:spChg chg="add mod">
          <ac:chgData name="Fabian Haller" userId="ccb25d76-5552-4b98-bc63-3cd45fe1353f" providerId="ADAL" clId="{42A7281E-AA9B-4FE4-99F2-71DBB202A798}" dt="2024-11-07T14:20:00.762" v="753" actId="1076"/>
          <ac:spMkLst>
            <pc:docMk/>
            <pc:sldMk cId="3918437242" sldId="265"/>
            <ac:spMk id="11" creationId="{476E59AF-02D6-0D8D-9E99-70F0CCD7B619}"/>
          </ac:spMkLst>
        </pc:spChg>
        <pc:spChg chg="add mod ord">
          <ac:chgData name="Fabian Haller" userId="ccb25d76-5552-4b98-bc63-3cd45fe1353f" providerId="ADAL" clId="{42A7281E-AA9B-4FE4-99F2-71DBB202A798}" dt="2024-11-07T14:20:42.897" v="758" actId="208"/>
          <ac:spMkLst>
            <pc:docMk/>
            <pc:sldMk cId="3918437242" sldId="265"/>
            <ac:spMk id="12" creationId="{D529E758-248D-C1DD-1770-EE555AC199CA}"/>
          </ac:spMkLst>
        </pc:spChg>
        <pc:spChg chg="mod">
          <ac:chgData name="Fabian Haller" userId="ccb25d76-5552-4b98-bc63-3cd45fe1353f" providerId="ADAL" clId="{42A7281E-AA9B-4FE4-99F2-71DBB202A798}" dt="2024-11-07T14:35:03.522" v="864" actId="113"/>
          <ac:spMkLst>
            <pc:docMk/>
            <pc:sldMk cId="3918437242" sldId="265"/>
            <ac:spMk id="13" creationId="{5BD9EC21-399F-1B1E-24F9-401235B0F31A}"/>
          </ac:spMkLst>
        </pc:spChg>
        <pc:spChg chg="del">
          <ac:chgData name="Fabian Haller" userId="ccb25d76-5552-4b98-bc63-3cd45fe1353f" providerId="ADAL" clId="{42A7281E-AA9B-4FE4-99F2-71DBB202A798}" dt="2024-11-07T13:30:30.558" v="220" actId="478"/>
          <ac:spMkLst>
            <pc:docMk/>
            <pc:sldMk cId="3918437242" sldId="265"/>
            <ac:spMk id="14" creationId="{90B20CC1-D3F0-C0E3-784E-60C37D68A005}"/>
          </ac:spMkLst>
        </pc:spChg>
        <pc:spChg chg="mod">
          <ac:chgData name="Fabian Haller" userId="ccb25d76-5552-4b98-bc63-3cd45fe1353f" providerId="ADAL" clId="{42A7281E-AA9B-4FE4-99F2-71DBB202A798}" dt="2024-11-07T13:32:50.496" v="237"/>
          <ac:spMkLst>
            <pc:docMk/>
            <pc:sldMk cId="3918437242" sldId="265"/>
            <ac:spMk id="19" creationId="{E3DBA576-7067-BF9B-1354-3C3D0E3B085F}"/>
          </ac:spMkLst>
        </pc:spChg>
        <pc:picChg chg="add del mod">
          <ac:chgData name="Fabian Haller" userId="ccb25d76-5552-4b98-bc63-3cd45fe1353f" providerId="ADAL" clId="{42A7281E-AA9B-4FE4-99F2-71DBB202A798}" dt="2024-11-07T13:47:28.749" v="289" actId="478"/>
          <ac:picMkLst>
            <pc:docMk/>
            <pc:sldMk cId="3918437242" sldId="265"/>
            <ac:picMk id="3" creationId="{E9866E56-5469-33C5-D8B3-F16F1C2A6A91}"/>
          </ac:picMkLst>
        </pc:picChg>
        <pc:picChg chg="add del mod">
          <ac:chgData name="Fabian Haller" userId="ccb25d76-5552-4b98-bc63-3cd45fe1353f" providerId="ADAL" clId="{42A7281E-AA9B-4FE4-99F2-71DBB202A798}" dt="2024-11-07T14:11:00.307" v="678" actId="478"/>
          <ac:picMkLst>
            <pc:docMk/>
            <pc:sldMk cId="3918437242" sldId="265"/>
            <ac:picMk id="5" creationId="{2A3EA2CA-68A9-506A-1FD5-F5EE3B358C2E}"/>
          </ac:picMkLst>
        </pc:picChg>
        <pc:picChg chg="add del mod modCrop">
          <ac:chgData name="Fabian Haller" userId="ccb25d76-5552-4b98-bc63-3cd45fe1353f" providerId="ADAL" clId="{42A7281E-AA9B-4FE4-99F2-71DBB202A798}" dt="2024-11-07T14:18:40.167" v="697" actId="478"/>
          <ac:picMkLst>
            <pc:docMk/>
            <pc:sldMk cId="3918437242" sldId="265"/>
            <ac:picMk id="7" creationId="{D3BD77B2-0856-F940-CA2A-DFAB26F89551}"/>
          </ac:picMkLst>
        </pc:picChg>
        <pc:picChg chg="mod">
          <ac:chgData name="Fabian Haller" userId="ccb25d76-5552-4b98-bc63-3cd45fe1353f" providerId="ADAL" clId="{42A7281E-AA9B-4FE4-99F2-71DBB202A798}" dt="2024-11-07T14:13:00.071" v="692" actId="1076"/>
          <ac:picMkLst>
            <pc:docMk/>
            <pc:sldMk cId="3918437242" sldId="265"/>
            <ac:picMk id="8" creationId="{119B086E-BA4D-B9C7-4AB4-3BD434513ACC}"/>
          </ac:picMkLst>
        </pc:picChg>
        <pc:picChg chg="add mod modCrop">
          <ac:chgData name="Fabian Haller" userId="ccb25d76-5552-4b98-bc63-3cd45fe1353f" providerId="ADAL" clId="{42A7281E-AA9B-4FE4-99F2-71DBB202A798}" dt="2024-11-07T14:19:08.138" v="708" actId="1076"/>
          <ac:picMkLst>
            <pc:docMk/>
            <pc:sldMk cId="3918437242" sldId="265"/>
            <ac:picMk id="10" creationId="{F90112AD-9C82-D24B-0586-C2B2A5FAD3B8}"/>
          </ac:picMkLst>
        </pc:picChg>
        <pc:picChg chg="add del mod">
          <ac:chgData name="Fabian Haller" userId="ccb25d76-5552-4b98-bc63-3cd45fe1353f" providerId="ADAL" clId="{42A7281E-AA9B-4FE4-99F2-71DBB202A798}" dt="2024-11-07T14:09:11.098" v="671" actId="478"/>
          <ac:picMkLst>
            <pc:docMk/>
            <pc:sldMk cId="3918437242" sldId="265"/>
            <ac:picMk id="1026" creationId="{E4304506-9AE8-7FA7-72B9-11A1367C23E6}"/>
          </ac:picMkLst>
        </pc:picChg>
      </pc:sldChg>
      <pc:sldChg chg="addSp delSp modSp add mod">
        <pc:chgData name="Fabian Haller" userId="ccb25d76-5552-4b98-bc63-3cd45fe1353f" providerId="ADAL" clId="{42A7281E-AA9B-4FE4-99F2-71DBB202A798}" dt="2024-11-07T14:53:57.050" v="1207" actId="1076"/>
        <pc:sldMkLst>
          <pc:docMk/>
          <pc:sldMk cId="1647833112" sldId="266"/>
        </pc:sldMkLst>
        <pc:spChg chg="add del mod">
          <ac:chgData name="Fabian Haller" userId="ccb25d76-5552-4b98-bc63-3cd45fe1353f" providerId="ADAL" clId="{42A7281E-AA9B-4FE4-99F2-71DBB202A798}" dt="2024-11-07T14:28:56.339" v="845" actId="478"/>
          <ac:spMkLst>
            <pc:docMk/>
            <pc:sldMk cId="1647833112" sldId="266"/>
            <ac:spMk id="2" creationId="{B6355022-9661-8B69-2838-FD087776A49C}"/>
          </ac:spMkLst>
        </pc:spChg>
        <pc:spChg chg="mod">
          <ac:chgData name="Fabian Haller" userId="ccb25d76-5552-4b98-bc63-3cd45fe1353f" providerId="ADAL" clId="{42A7281E-AA9B-4FE4-99F2-71DBB202A798}" dt="2024-11-07T14:34:37.502" v="857" actId="255"/>
          <ac:spMkLst>
            <pc:docMk/>
            <pc:sldMk cId="1647833112" sldId="266"/>
            <ac:spMk id="3" creationId="{C1FDDA7B-AF5B-E3A2-11F2-3C7DFF66C040}"/>
          </ac:spMkLst>
        </pc:spChg>
        <pc:spChg chg="del">
          <ac:chgData name="Fabian Haller" userId="ccb25d76-5552-4b98-bc63-3cd45fe1353f" providerId="ADAL" clId="{42A7281E-AA9B-4FE4-99F2-71DBB202A798}" dt="2024-11-07T14:38:24.169" v="887" actId="478"/>
          <ac:spMkLst>
            <pc:docMk/>
            <pc:sldMk cId="1647833112" sldId="266"/>
            <ac:spMk id="14" creationId="{9DFFBCD1-B8B0-7DB4-6609-EA5BBC2E45F7}"/>
          </ac:spMkLst>
        </pc:spChg>
        <pc:spChg chg="mod">
          <ac:chgData name="Fabian Haller" userId="ccb25d76-5552-4b98-bc63-3cd45fe1353f" providerId="ADAL" clId="{42A7281E-AA9B-4FE4-99F2-71DBB202A798}" dt="2024-11-07T13:37:22.783" v="253"/>
          <ac:spMkLst>
            <pc:docMk/>
            <pc:sldMk cId="1647833112" sldId="266"/>
            <ac:spMk id="19" creationId="{D009B074-A0E5-D6D4-3390-1BA1E7DCE49F}"/>
          </ac:spMkLst>
        </pc:spChg>
        <pc:spChg chg="add mod">
          <ac:chgData name="Fabian Haller" userId="ccb25d76-5552-4b98-bc63-3cd45fe1353f" providerId="ADAL" clId="{42A7281E-AA9B-4FE4-99F2-71DBB202A798}" dt="2024-11-07T14:46:52.154" v="1022" actId="2711"/>
          <ac:spMkLst>
            <pc:docMk/>
            <pc:sldMk cId="1647833112" sldId="266"/>
            <ac:spMk id="24" creationId="{D971CC14-8F1D-5920-52B2-8EE4538DA210}"/>
          </ac:spMkLst>
        </pc:spChg>
        <pc:spChg chg="add mod ord">
          <ac:chgData name="Fabian Haller" userId="ccb25d76-5552-4b98-bc63-3cd45fe1353f" providerId="ADAL" clId="{42A7281E-AA9B-4FE4-99F2-71DBB202A798}" dt="2024-11-07T14:47:16.209" v="1025" actId="167"/>
          <ac:spMkLst>
            <pc:docMk/>
            <pc:sldMk cId="1647833112" sldId="266"/>
            <ac:spMk id="25" creationId="{BBB923EA-9091-D9C0-D204-1028A2EB7F28}"/>
          </ac:spMkLst>
        </pc:spChg>
        <pc:spChg chg="add mod">
          <ac:chgData name="Fabian Haller" userId="ccb25d76-5552-4b98-bc63-3cd45fe1353f" providerId="ADAL" clId="{42A7281E-AA9B-4FE4-99F2-71DBB202A798}" dt="2024-11-07T14:49:57.450" v="1068" actId="1076"/>
          <ac:spMkLst>
            <pc:docMk/>
            <pc:sldMk cId="1647833112" sldId="266"/>
            <ac:spMk id="26" creationId="{5B03561B-5A63-828C-9BB5-77BF0204CD3E}"/>
          </ac:spMkLst>
        </pc:spChg>
        <pc:spChg chg="add mod">
          <ac:chgData name="Fabian Haller" userId="ccb25d76-5552-4b98-bc63-3cd45fe1353f" providerId="ADAL" clId="{42A7281E-AA9B-4FE4-99F2-71DBB202A798}" dt="2024-11-07T14:53:57.050" v="1207" actId="1076"/>
          <ac:spMkLst>
            <pc:docMk/>
            <pc:sldMk cId="1647833112" sldId="266"/>
            <ac:spMk id="27" creationId="{19F3F90F-97FF-39DF-1F9D-03199EDE6978}"/>
          </ac:spMkLst>
        </pc:spChg>
        <pc:picChg chg="add del mod">
          <ac:chgData name="Fabian Haller" userId="ccb25d76-5552-4b98-bc63-3cd45fe1353f" providerId="ADAL" clId="{42A7281E-AA9B-4FE4-99F2-71DBB202A798}" dt="2024-11-07T14:44:09.609" v="915" actId="478"/>
          <ac:picMkLst>
            <pc:docMk/>
            <pc:sldMk cId="1647833112" sldId="266"/>
            <ac:picMk id="5" creationId="{14DE8E4F-B07D-5F0E-D569-8EC2C87323F2}"/>
          </ac:picMkLst>
        </pc:picChg>
        <pc:picChg chg="add del mod">
          <ac:chgData name="Fabian Haller" userId="ccb25d76-5552-4b98-bc63-3cd45fe1353f" providerId="ADAL" clId="{42A7281E-AA9B-4FE4-99F2-71DBB202A798}" dt="2024-11-07T14:43:11.589" v="908" actId="478"/>
          <ac:picMkLst>
            <pc:docMk/>
            <pc:sldMk cId="1647833112" sldId="266"/>
            <ac:picMk id="7" creationId="{21FBC979-7C5B-C79A-FAE7-E12945D05E4E}"/>
          </ac:picMkLst>
        </pc:picChg>
        <pc:picChg chg="add del mod">
          <ac:chgData name="Fabian Haller" userId="ccb25d76-5552-4b98-bc63-3cd45fe1353f" providerId="ADAL" clId="{42A7281E-AA9B-4FE4-99F2-71DBB202A798}" dt="2024-11-07T14:43:10.132" v="907" actId="478"/>
          <ac:picMkLst>
            <pc:docMk/>
            <pc:sldMk cId="1647833112" sldId="266"/>
            <ac:picMk id="10" creationId="{620BA466-75D3-BB91-98D4-6E305AEBB7CD}"/>
          </ac:picMkLst>
        </pc:picChg>
        <pc:picChg chg="add del mod">
          <ac:chgData name="Fabian Haller" userId="ccb25d76-5552-4b98-bc63-3cd45fe1353f" providerId="ADAL" clId="{42A7281E-AA9B-4FE4-99F2-71DBB202A798}" dt="2024-11-07T14:43:08.593" v="905" actId="478"/>
          <ac:picMkLst>
            <pc:docMk/>
            <pc:sldMk cId="1647833112" sldId="266"/>
            <ac:picMk id="12" creationId="{452E5002-008E-C49F-5C27-A7175AC0C432}"/>
          </ac:picMkLst>
        </pc:picChg>
        <pc:picChg chg="add del mod">
          <ac:chgData name="Fabian Haller" userId="ccb25d76-5552-4b98-bc63-3cd45fe1353f" providerId="ADAL" clId="{42A7281E-AA9B-4FE4-99F2-71DBB202A798}" dt="2024-11-07T14:43:07.379" v="904" actId="478"/>
          <ac:picMkLst>
            <pc:docMk/>
            <pc:sldMk cId="1647833112" sldId="266"/>
            <ac:picMk id="16" creationId="{415B38B8-A5B6-7B1C-6E15-9A037D0BB314}"/>
          </ac:picMkLst>
        </pc:picChg>
        <pc:picChg chg="add del mod">
          <ac:chgData name="Fabian Haller" userId="ccb25d76-5552-4b98-bc63-3cd45fe1353f" providerId="ADAL" clId="{42A7281E-AA9B-4FE4-99F2-71DBB202A798}" dt="2024-11-07T14:43:05.710" v="903" actId="478"/>
          <ac:picMkLst>
            <pc:docMk/>
            <pc:sldMk cId="1647833112" sldId="266"/>
            <ac:picMk id="21" creationId="{F8A0C117-E9D0-51B5-C902-E56201F6C8D4}"/>
          </ac:picMkLst>
        </pc:picChg>
        <pc:picChg chg="add mod">
          <ac:chgData name="Fabian Haller" userId="ccb25d76-5552-4b98-bc63-3cd45fe1353f" providerId="ADAL" clId="{42A7281E-AA9B-4FE4-99F2-71DBB202A798}" dt="2024-11-07T14:45:08.226" v="923" actId="1076"/>
          <ac:picMkLst>
            <pc:docMk/>
            <pc:sldMk cId="1647833112" sldId="266"/>
            <ac:picMk id="23" creationId="{5D5C729F-2CD0-F9E1-FD66-96FDBE48C3C7}"/>
          </ac:picMkLst>
        </pc:picChg>
      </pc:sldChg>
      <pc:sldChg chg="new del">
        <pc:chgData name="Fabian Haller" userId="ccb25d76-5552-4b98-bc63-3cd45fe1353f" providerId="ADAL" clId="{42A7281E-AA9B-4FE4-99F2-71DBB202A798}" dt="2024-11-07T13:36:03.832" v="242" actId="2696"/>
        <pc:sldMkLst>
          <pc:docMk/>
          <pc:sldMk cId="3127460608" sldId="266"/>
        </pc:sldMkLst>
      </pc:sldChg>
      <pc:sldChg chg="new del">
        <pc:chgData name="Fabian Haller" userId="ccb25d76-5552-4b98-bc63-3cd45fe1353f" providerId="ADAL" clId="{42A7281E-AA9B-4FE4-99F2-71DBB202A798}" dt="2024-11-07T13:35:54.704" v="240" actId="2696"/>
        <pc:sldMkLst>
          <pc:docMk/>
          <pc:sldMk cId="3312297903" sldId="266"/>
        </pc:sldMkLst>
      </pc:sldChg>
      <pc:sldChg chg="new del">
        <pc:chgData name="Fabian Haller" userId="ccb25d76-5552-4b98-bc63-3cd45fe1353f" providerId="ADAL" clId="{42A7281E-AA9B-4FE4-99F2-71DBB202A798}" dt="2024-11-07T13:36:15.114" v="244" actId="2696"/>
        <pc:sldMkLst>
          <pc:docMk/>
          <pc:sldMk cId="3564191650" sldId="266"/>
        </pc:sldMkLst>
      </pc:sldChg>
      <pc:sldChg chg="addSp delSp modSp add mod">
        <pc:chgData name="Fabian Haller" userId="ccb25d76-5552-4b98-bc63-3cd45fe1353f" providerId="ADAL" clId="{42A7281E-AA9B-4FE4-99F2-71DBB202A798}" dt="2024-11-07T14:48:27.538" v="1036" actId="20577"/>
        <pc:sldMkLst>
          <pc:docMk/>
          <pc:sldMk cId="377028571" sldId="267"/>
        </pc:sldMkLst>
        <pc:spChg chg="add mod">
          <ac:chgData name="Fabian Haller" userId="ccb25d76-5552-4b98-bc63-3cd45fe1353f" providerId="ADAL" clId="{42A7281E-AA9B-4FE4-99F2-71DBB202A798}" dt="2024-11-07T14:48:27.538" v="1036" actId="20577"/>
          <ac:spMkLst>
            <pc:docMk/>
            <pc:sldMk cId="377028571" sldId="267"/>
            <ac:spMk id="4" creationId="{167E7C6A-557A-09C0-0801-529EF3D410F8}"/>
          </ac:spMkLst>
        </pc:spChg>
        <pc:spChg chg="add mod">
          <ac:chgData name="Fabian Haller" userId="ccb25d76-5552-4b98-bc63-3cd45fe1353f" providerId="ADAL" clId="{42A7281E-AA9B-4FE4-99F2-71DBB202A798}" dt="2024-11-07T13:59:04.500" v="482" actId="1076"/>
          <ac:spMkLst>
            <pc:docMk/>
            <pc:sldMk cId="377028571" sldId="267"/>
            <ac:spMk id="5" creationId="{B3C5E0CD-4150-EE29-D004-D717DC7EACF2}"/>
          </ac:spMkLst>
        </pc:spChg>
        <pc:spChg chg="add mod">
          <ac:chgData name="Fabian Haller" userId="ccb25d76-5552-4b98-bc63-3cd45fe1353f" providerId="ADAL" clId="{42A7281E-AA9B-4FE4-99F2-71DBB202A798}" dt="2024-11-07T14:23:27.995" v="802" actId="20577"/>
          <ac:spMkLst>
            <pc:docMk/>
            <pc:sldMk cId="377028571" sldId="267"/>
            <ac:spMk id="6" creationId="{9D502E79-6E81-B234-E523-2068E79B9278}"/>
          </ac:spMkLst>
        </pc:spChg>
        <pc:spChg chg="add mod ord">
          <ac:chgData name="Fabian Haller" userId="ccb25d76-5552-4b98-bc63-3cd45fe1353f" providerId="ADAL" clId="{42A7281E-AA9B-4FE4-99F2-71DBB202A798}" dt="2024-11-07T14:24:28.717" v="806" actId="208"/>
          <ac:spMkLst>
            <pc:docMk/>
            <pc:sldMk cId="377028571" sldId="267"/>
            <ac:spMk id="7" creationId="{298918AB-3CED-B4BF-B128-1BB0BE6D402B}"/>
          </ac:spMkLst>
        </pc:spChg>
        <pc:spChg chg="add del mod">
          <ac:chgData name="Fabian Haller" userId="ccb25d76-5552-4b98-bc63-3cd45fe1353f" providerId="ADAL" clId="{42A7281E-AA9B-4FE4-99F2-71DBB202A798}" dt="2024-11-07T14:28:52.978" v="844" actId="478"/>
          <ac:spMkLst>
            <pc:docMk/>
            <pc:sldMk cId="377028571" sldId="267"/>
            <ac:spMk id="9" creationId="{39A55702-8ACE-5804-71F4-39BC2C1D4CBB}"/>
          </ac:spMkLst>
        </pc:spChg>
        <pc:spChg chg="mod">
          <ac:chgData name="Fabian Haller" userId="ccb25d76-5552-4b98-bc63-3cd45fe1353f" providerId="ADAL" clId="{42A7281E-AA9B-4FE4-99F2-71DBB202A798}" dt="2024-11-07T14:34:42.471" v="858" actId="255"/>
          <ac:spMkLst>
            <pc:docMk/>
            <pc:sldMk cId="377028571" sldId="267"/>
            <ac:spMk id="10" creationId="{4642E16C-923B-0499-2044-E0C0DF1BC787}"/>
          </ac:spMkLst>
        </pc:spChg>
        <pc:spChg chg="del">
          <ac:chgData name="Fabian Haller" userId="ccb25d76-5552-4b98-bc63-3cd45fe1353f" providerId="ADAL" clId="{42A7281E-AA9B-4FE4-99F2-71DBB202A798}" dt="2024-11-07T13:53:28.478" v="298" actId="931"/>
          <ac:spMkLst>
            <pc:docMk/>
            <pc:sldMk cId="377028571" sldId="267"/>
            <ac:spMk id="14" creationId="{6DCB0CF2-233B-ED4C-D56B-0261617CB9A0}"/>
          </ac:spMkLst>
        </pc:spChg>
        <pc:spChg chg="mod">
          <ac:chgData name="Fabian Haller" userId="ccb25d76-5552-4b98-bc63-3cd45fe1353f" providerId="ADAL" clId="{42A7281E-AA9B-4FE4-99F2-71DBB202A798}" dt="2024-11-07T13:46:59.010" v="287" actId="113"/>
          <ac:spMkLst>
            <pc:docMk/>
            <pc:sldMk cId="377028571" sldId="267"/>
            <ac:spMk id="19" creationId="{DA9F75A5-EA7F-31B8-4C7E-63AD53DEF80B}"/>
          </ac:spMkLst>
        </pc:spChg>
        <pc:picChg chg="add mod">
          <ac:chgData name="Fabian Haller" userId="ccb25d76-5552-4b98-bc63-3cd45fe1353f" providerId="ADAL" clId="{42A7281E-AA9B-4FE4-99F2-71DBB202A798}" dt="2024-11-07T14:23:09.121" v="796" actId="1076"/>
          <ac:picMkLst>
            <pc:docMk/>
            <pc:sldMk cId="377028571" sldId="267"/>
            <ac:picMk id="3" creationId="{90571E6A-1731-61C3-0F22-AE1D4E40F80B}"/>
          </ac:picMkLst>
        </pc:picChg>
      </pc:sldChg>
      <pc:sldChg chg="new del">
        <pc:chgData name="Fabian Haller" userId="ccb25d76-5552-4b98-bc63-3cd45fe1353f" providerId="ADAL" clId="{42A7281E-AA9B-4FE4-99F2-71DBB202A798}" dt="2024-11-07T13:46:13.929" v="280" actId="47"/>
        <pc:sldMkLst>
          <pc:docMk/>
          <pc:sldMk cId="3493545111" sldId="267"/>
        </pc:sldMkLst>
      </pc:sldChg>
    </pc:docChg>
  </pc:docChgLst>
  <pc:docChgLst>
    <pc:chgData name="Fabian Haller" userId="ccb25d76-5552-4b98-bc63-3cd45fe1353f" providerId="ADAL" clId="{3880C6A6-06D8-41F5-BBAD-D25B8DDE3D7F}"/>
    <pc:docChg chg="addSld modSld sldOrd">
      <pc:chgData name="Fabian Haller" userId="ccb25d76-5552-4b98-bc63-3cd45fe1353f" providerId="ADAL" clId="{3880C6A6-06D8-41F5-BBAD-D25B8DDE3D7F}" dt="2024-11-05T08:42:23.888" v="33"/>
      <pc:docMkLst>
        <pc:docMk/>
      </pc:docMkLst>
      <pc:sldChg chg="modSp mod ord">
        <pc:chgData name="Fabian Haller" userId="ccb25d76-5552-4b98-bc63-3cd45fe1353f" providerId="ADAL" clId="{3880C6A6-06D8-41F5-BBAD-D25B8DDE3D7F}" dt="2024-11-05T08:38:07.836" v="24"/>
        <pc:sldMkLst>
          <pc:docMk/>
          <pc:sldMk cId="1177077094" sldId="259"/>
        </pc:sldMkLst>
      </pc:sldChg>
      <pc:sldChg chg="modSp mod ord">
        <pc:chgData name="Fabian Haller" userId="ccb25d76-5552-4b98-bc63-3cd45fe1353f" providerId="ADAL" clId="{3880C6A6-06D8-41F5-BBAD-D25B8DDE3D7F}" dt="2024-11-05T08:42:23.888" v="33"/>
        <pc:sldMkLst>
          <pc:docMk/>
          <pc:sldMk cId="2986356457" sldId="260"/>
        </pc:sldMkLst>
        <pc:spChg chg="mod">
          <ac:chgData name="Fabian Haller" userId="ccb25d76-5552-4b98-bc63-3cd45fe1353f" providerId="ADAL" clId="{3880C6A6-06D8-41F5-BBAD-D25B8DDE3D7F}" dt="2024-11-05T08:42:18.671" v="31" actId="115"/>
          <ac:spMkLst>
            <pc:docMk/>
            <pc:sldMk cId="2986356457" sldId="260"/>
            <ac:spMk id="17" creationId="{68E9D79F-B2AF-B462-DFEE-849FE2FB7F58}"/>
          </ac:spMkLst>
        </pc:spChg>
      </pc:sldChg>
      <pc:sldChg chg="modSp mod">
        <pc:chgData name="Fabian Haller" userId="ccb25d76-5552-4b98-bc63-3cd45fe1353f" providerId="ADAL" clId="{3880C6A6-06D8-41F5-BBAD-D25B8DDE3D7F}" dt="2024-11-05T08:41:49.055" v="25" actId="115"/>
        <pc:sldMkLst>
          <pc:docMk/>
          <pc:sldMk cId="2399355299" sldId="261"/>
        </pc:sldMkLst>
        <pc:spChg chg="mod">
          <ac:chgData name="Fabian Haller" userId="ccb25d76-5552-4b98-bc63-3cd45fe1353f" providerId="ADAL" clId="{3880C6A6-06D8-41F5-BBAD-D25B8DDE3D7F}" dt="2024-11-05T08:41:49.055" v="25" actId="115"/>
          <ac:spMkLst>
            <pc:docMk/>
            <pc:sldMk cId="2399355299" sldId="261"/>
            <ac:spMk id="17" creationId="{68E9D79F-B2AF-B462-DFEE-849FE2FB7F58}"/>
          </ac:spMkLst>
        </pc:spChg>
      </pc:sldChg>
      <pc:sldChg chg="add ord">
        <pc:chgData name="Fabian Haller" userId="ccb25d76-5552-4b98-bc63-3cd45fe1353f" providerId="ADAL" clId="{3880C6A6-06D8-41F5-BBAD-D25B8DDE3D7F}" dt="2024-11-05T08:42:00.402" v="27"/>
        <pc:sldMkLst>
          <pc:docMk/>
          <pc:sldMk cId="3068923635" sldId="262"/>
        </pc:sldMkLst>
      </pc:sldChg>
    </pc:docChg>
  </pc:docChgLst>
  <pc:docChgLst>
    <pc:chgData name="Mathieu Lopes Moreira" userId="S::mathieu.lopes.moreira@etu.univ-poitiers.fr::ca1846cc-964d-4ba6-9c66-64f46be1c39d" providerId="AD" clId="Web-{7AE96E26-11F0-595B-3733-8E0095E35274}"/>
    <pc:docChg chg="modSld">
      <pc:chgData name="Mathieu Lopes Moreira" userId="S::mathieu.lopes.moreira@etu.univ-poitiers.fr::ca1846cc-964d-4ba6-9c66-64f46be1c39d" providerId="AD" clId="Web-{7AE96E26-11F0-595B-3733-8E0095E35274}" dt="2024-11-01T14:43:24.123" v="0" actId="14100"/>
      <pc:docMkLst>
        <pc:docMk/>
      </pc:docMkLst>
      <pc:sldChg chg="modSp">
        <pc:chgData name="Mathieu Lopes Moreira" userId="S::mathieu.lopes.moreira@etu.univ-poitiers.fr::ca1846cc-964d-4ba6-9c66-64f46be1c39d" providerId="AD" clId="Web-{7AE96E26-11F0-595B-3733-8E0095E35274}" dt="2024-11-01T14:43:24.123" v="0" actId="14100"/>
        <pc:sldMkLst>
          <pc:docMk/>
          <pc:sldMk cId="3196031182" sldId="257"/>
        </pc:sldMkLst>
        <pc:inkChg chg="mod">
          <ac:chgData name="Mathieu Lopes Moreira" userId="S::mathieu.lopes.moreira@etu.univ-poitiers.fr::ca1846cc-964d-4ba6-9c66-64f46be1c39d" providerId="AD" clId="Web-{7AE96E26-11F0-595B-3733-8E0095E35274}" dt="2024-11-01T14:43:24.123" v="0" actId="14100"/>
          <ac:inkMkLst>
            <pc:docMk/>
            <pc:sldMk cId="3196031182" sldId="257"/>
            <ac:inkMk id="5" creationId="{95A3D5E8-20E8-0EAC-D681-8609D8283558}"/>
          </ac:inkMkLst>
        </pc:inkChg>
      </pc:sldChg>
    </pc:docChg>
  </pc:docChgLst>
  <pc:docChgLst>
    <pc:chgData name="Mathieu Lopes Moreira" userId="S::mathieu.lopes.moreira@etu.univ-poitiers.fr::ca1846cc-964d-4ba6-9c66-64f46be1c39d" providerId="AD" clId="Web-{E19EB81A-3E97-405A-EA73-D43CB3E6CF0B}"/>
    <pc:docChg chg="modSld">
      <pc:chgData name="Mathieu Lopes Moreira" userId="S::mathieu.lopes.moreira@etu.univ-poitiers.fr::ca1846cc-964d-4ba6-9c66-64f46be1c39d" providerId="AD" clId="Web-{E19EB81A-3E97-405A-EA73-D43CB3E6CF0B}" dt="2024-11-05T11:10:12.138" v="3" actId="20577"/>
      <pc:docMkLst>
        <pc:docMk/>
      </pc:docMkLst>
      <pc:sldChg chg="modSp">
        <pc:chgData name="Mathieu Lopes Moreira" userId="S::mathieu.lopes.moreira@etu.univ-poitiers.fr::ca1846cc-964d-4ba6-9c66-64f46be1c39d" providerId="AD" clId="Web-{E19EB81A-3E97-405A-EA73-D43CB3E6CF0B}" dt="2024-11-05T11:10:12.138" v="3" actId="20577"/>
        <pc:sldMkLst>
          <pc:docMk/>
          <pc:sldMk cId="323799386" sldId="258"/>
        </pc:sldMkLst>
        <pc:spChg chg="mod">
          <ac:chgData name="Mathieu Lopes Moreira" userId="S::mathieu.lopes.moreira@etu.univ-poitiers.fr::ca1846cc-964d-4ba6-9c66-64f46be1c39d" providerId="AD" clId="Web-{E19EB81A-3E97-405A-EA73-D43CB3E6CF0B}" dt="2024-11-05T11:10:12.138" v="3" actId="20577"/>
          <ac:spMkLst>
            <pc:docMk/>
            <pc:sldMk cId="323799386" sldId="258"/>
            <ac:spMk id="2" creationId="{7F894DB4-C10B-C3F2-800B-9B7B15269FCC}"/>
          </ac:spMkLst>
        </pc:spChg>
      </pc:sldChg>
    </pc:docChg>
  </pc:docChgLst>
  <pc:docChgLst>
    <pc:chgData name="Mathieu Lopes Moreira" userId="S::mathieu.lopes.moreira@etu.univ-poitiers.fr::ca1846cc-964d-4ba6-9c66-64f46be1c39d" providerId="AD" clId="Web-{9C322215-A050-9C16-7535-19C4C9E94E2D}"/>
    <pc:docChg chg="addSld modSld sldOrd">
      <pc:chgData name="Mathieu Lopes Moreira" userId="S::mathieu.lopes.moreira@etu.univ-poitiers.fr::ca1846cc-964d-4ba6-9c66-64f46be1c39d" providerId="AD" clId="Web-{9C322215-A050-9C16-7535-19C4C9E94E2D}" dt="2024-11-07T19:53:43.093" v="496" actId="20577"/>
      <pc:docMkLst>
        <pc:docMk/>
      </pc:docMkLst>
      <pc:sldChg chg="modSp">
        <pc:chgData name="Mathieu Lopes Moreira" userId="S::mathieu.lopes.moreira@etu.univ-poitiers.fr::ca1846cc-964d-4ba6-9c66-64f46be1c39d" providerId="AD" clId="Web-{9C322215-A050-9C16-7535-19C4C9E94E2D}" dt="2024-11-07T18:06:39.753" v="81" actId="20577"/>
        <pc:sldMkLst>
          <pc:docMk/>
          <pc:sldMk cId="3196031182" sldId="257"/>
        </pc:sldMkLst>
        <pc:spChg chg="mod">
          <ac:chgData name="Mathieu Lopes Moreira" userId="S::mathieu.lopes.moreira@etu.univ-poitiers.fr::ca1846cc-964d-4ba6-9c66-64f46be1c39d" providerId="AD" clId="Web-{9C322215-A050-9C16-7535-19C4C9E94E2D}" dt="2024-11-07T18:06:39.753" v="81" actId="20577"/>
          <ac:spMkLst>
            <pc:docMk/>
            <pc:sldMk cId="3196031182" sldId="257"/>
            <ac:spMk id="12" creationId="{90FC5A2E-F3F2-6701-C7EF-625FEE2DB8D5}"/>
          </ac:spMkLst>
        </pc:spChg>
      </pc:sldChg>
      <pc:sldChg chg="modSp">
        <pc:chgData name="Mathieu Lopes Moreira" userId="S::mathieu.lopes.moreira@etu.univ-poitiers.fr::ca1846cc-964d-4ba6-9c66-64f46be1c39d" providerId="AD" clId="Web-{9C322215-A050-9C16-7535-19C4C9E94E2D}" dt="2024-11-07T19:06:10.970" v="226" actId="20577"/>
        <pc:sldMkLst>
          <pc:docMk/>
          <pc:sldMk cId="323799386" sldId="258"/>
        </pc:sldMkLst>
        <pc:spChg chg="mod">
          <ac:chgData name="Mathieu Lopes Moreira" userId="S::mathieu.lopes.moreira@etu.univ-poitiers.fr::ca1846cc-964d-4ba6-9c66-64f46be1c39d" providerId="AD" clId="Web-{9C322215-A050-9C16-7535-19C4C9E94E2D}" dt="2024-11-07T19:06:10.970" v="226" actId="20577"/>
          <ac:spMkLst>
            <pc:docMk/>
            <pc:sldMk cId="323799386" sldId="258"/>
            <ac:spMk id="3" creationId="{FB587948-29F2-95B0-D68E-057E900E722F}"/>
          </ac:spMkLst>
        </pc:spChg>
      </pc:sldChg>
      <pc:sldChg chg="addSp delSp modSp">
        <pc:chgData name="Mathieu Lopes Moreira" userId="S::mathieu.lopes.moreira@etu.univ-poitiers.fr::ca1846cc-964d-4ba6-9c66-64f46be1c39d" providerId="AD" clId="Web-{9C322215-A050-9C16-7535-19C4C9E94E2D}" dt="2024-11-07T19:35:27.410" v="386" actId="1076"/>
        <pc:sldMkLst>
          <pc:docMk/>
          <pc:sldMk cId="2986356457" sldId="260"/>
        </pc:sldMkLst>
        <pc:spChg chg="add mod">
          <ac:chgData name="Mathieu Lopes Moreira" userId="S::mathieu.lopes.moreira@etu.univ-poitiers.fr::ca1846cc-964d-4ba6-9c66-64f46be1c39d" providerId="AD" clId="Web-{9C322215-A050-9C16-7535-19C4C9E94E2D}" dt="2024-11-07T19:07:53.365" v="239" actId="1076"/>
          <ac:spMkLst>
            <pc:docMk/>
            <pc:sldMk cId="2986356457" sldId="260"/>
            <ac:spMk id="4" creationId="{F692D03A-666C-E984-E406-F99C6554CE3F}"/>
          </ac:spMkLst>
        </pc:spChg>
        <pc:spChg chg="add del mod">
          <ac:chgData name="Mathieu Lopes Moreira" userId="S::mathieu.lopes.moreira@etu.univ-poitiers.fr::ca1846cc-964d-4ba6-9c66-64f46be1c39d" providerId="AD" clId="Web-{9C322215-A050-9C16-7535-19C4C9E94E2D}" dt="2024-11-07T19:08:06.225" v="242"/>
          <ac:spMkLst>
            <pc:docMk/>
            <pc:sldMk cId="2986356457" sldId="260"/>
            <ac:spMk id="5" creationId="{2CCAD38B-1FA2-B542-B72F-397FAC6DEA64}"/>
          </ac:spMkLst>
        </pc:spChg>
        <pc:spChg chg="mod">
          <ac:chgData name="Mathieu Lopes Moreira" userId="S::mathieu.lopes.moreira@etu.univ-poitiers.fr::ca1846cc-964d-4ba6-9c66-64f46be1c39d" providerId="AD" clId="Web-{9C322215-A050-9C16-7535-19C4C9E94E2D}" dt="2024-11-07T19:35:27.410" v="386" actId="1076"/>
          <ac:spMkLst>
            <pc:docMk/>
            <pc:sldMk cId="2986356457" sldId="260"/>
            <ac:spMk id="6" creationId="{7A069766-C3E5-7578-54FF-5B5F64B37CF1}"/>
          </ac:spMkLst>
        </pc:spChg>
        <pc:spChg chg="add mod ord">
          <ac:chgData name="Mathieu Lopes Moreira" userId="S::mathieu.lopes.moreira@etu.univ-poitiers.fr::ca1846cc-964d-4ba6-9c66-64f46be1c39d" providerId="AD" clId="Web-{9C322215-A050-9C16-7535-19C4C9E94E2D}" dt="2024-11-07T19:09:48.134" v="250" actId="1076"/>
          <ac:spMkLst>
            <pc:docMk/>
            <pc:sldMk cId="2986356457" sldId="260"/>
            <ac:spMk id="9" creationId="{4AE20755-2A01-2F77-4260-DFF8CD61E642}"/>
          </ac:spMkLst>
        </pc:spChg>
        <pc:spChg chg="mod">
          <ac:chgData name="Mathieu Lopes Moreira" userId="S::mathieu.lopes.moreira@etu.univ-poitiers.fr::ca1846cc-964d-4ba6-9c66-64f46be1c39d" providerId="AD" clId="Web-{9C322215-A050-9C16-7535-19C4C9E94E2D}" dt="2024-11-07T18:58:42.642" v="163" actId="1076"/>
          <ac:spMkLst>
            <pc:docMk/>
            <pc:sldMk cId="2986356457" sldId="260"/>
            <ac:spMk id="17" creationId="{68E9D79F-B2AF-B462-DFEE-849FE2FB7F58}"/>
          </ac:spMkLst>
        </pc:spChg>
      </pc:sldChg>
      <pc:sldChg chg="addSp modSp ord">
        <pc:chgData name="Mathieu Lopes Moreira" userId="S::mathieu.lopes.moreira@etu.univ-poitiers.fr::ca1846cc-964d-4ba6-9c66-64f46be1c39d" providerId="AD" clId="Web-{9C322215-A050-9C16-7535-19C4C9E94E2D}" dt="2024-11-07T19:35:44.926" v="389" actId="1076"/>
        <pc:sldMkLst>
          <pc:docMk/>
          <pc:sldMk cId="2399355299" sldId="261"/>
        </pc:sldMkLst>
        <pc:spChg chg="add mod ord">
          <ac:chgData name="Mathieu Lopes Moreira" userId="S::mathieu.lopes.moreira@etu.univ-poitiers.fr::ca1846cc-964d-4ba6-9c66-64f46be1c39d" providerId="AD" clId="Web-{9C322215-A050-9C16-7535-19C4C9E94E2D}" dt="2024-11-07T18:53:08.756" v="87" actId="1076"/>
          <ac:spMkLst>
            <pc:docMk/>
            <pc:sldMk cId="2399355299" sldId="261"/>
            <ac:spMk id="4" creationId="{52E9C9E3-8971-8767-1E35-A4A3EEBA25B1}"/>
          </ac:spMkLst>
        </pc:spChg>
        <pc:spChg chg="add mod">
          <ac:chgData name="Mathieu Lopes Moreira" userId="S::mathieu.lopes.moreira@etu.univ-poitiers.fr::ca1846cc-964d-4ba6-9c66-64f46be1c39d" providerId="AD" clId="Web-{9C322215-A050-9C16-7535-19C4C9E94E2D}" dt="2024-11-07T18:05:31.845" v="69" actId="20577"/>
          <ac:spMkLst>
            <pc:docMk/>
            <pc:sldMk cId="2399355299" sldId="261"/>
            <ac:spMk id="5" creationId="{4DEE5C38-6777-2C8F-0AB5-3DC39B337933}"/>
          </ac:spMkLst>
        </pc:spChg>
        <pc:spChg chg="mod">
          <ac:chgData name="Mathieu Lopes Moreira" userId="S::mathieu.lopes.moreira@etu.univ-poitiers.fr::ca1846cc-964d-4ba6-9c66-64f46be1c39d" providerId="AD" clId="Web-{9C322215-A050-9C16-7535-19C4C9E94E2D}" dt="2024-11-07T19:35:44.926" v="389" actId="1076"/>
          <ac:spMkLst>
            <pc:docMk/>
            <pc:sldMk cId="2399355299" sldId="261"/>
            <ac:spMk id="14" creationId="{D88485BD-C6FA-CBCE-C359-1B555EA6D105}"/>
          </ac:spMkLst>
        </pc:spChg>
        <pc:spChg chg="mod">
          <ac:chgData name="Mathieu Lopes Moreira" userId="S::mathieu.lopes.moreira@etu.univ-poitiers.fr::ca1846cc-964d-4ba6-9c66-64f46be1c39d" providerId="AD" clId="Web-{9C322215-A050-9C16-7535-19C4C9E94E2D}" dt="2024-11-07T19:05:48.470" v="210" actId="20577"/>
          <ac:spMkLst>
            <pc:docMk/>
            <pc:sldMk cId="2399355299" sldId="261"/>
            <ac:spMk id="17" creationId="{68E9D79F-B2AF-B462-DFEE-849FE2FB7F58}"/>
          </ac:spMkLst>
        </pc:spChg>
        <pc:picChg chg="add mod">
          <ac:chgData name="Mathieu Lopes Moreira" userId="S::mathieu.lopes.moreira@etu.univ-poitiers.fr::ca1846cc-964d-4ba6-9c66-64f46be1c39d" providerId="AD" clId="Web-{9C322215-A050-9C16-7535-19C4C9E94E2D}" dt="2024-11-07T18:03:38.593" v="60" actId="1076"/>
          <ac:picMkLst>
            <pc:docMk/>
            <pc:sldMk cId="2399355299" sldId="261"/>
            <ac:picMk id="3" creationId="{1A2B8FE7-4E64-94D2-F7A1-2C3FCD7330CE}"/>
          </ac:picMkLst>
        </pc:picChg>
      </pc:sldChg>
      <pc:sldChg chg="addSp delSp modSp">
        <pc:chgData name="Mathieu Lopes Moreira" userId="S::mathieu.lopes.moreira@etu.univ-poitiers.fr::ca1846cc-964d-4ba6-9c66-64f46be1c39d" providerId="AD" clId="Web-{9C322215-A050-9C16-7535-19C4C9E94E2D}" dt="2024-11-07T19:51:58.589" v="485"/>
        <pc:sldMkLst>
          <pc:docMk/>
          <pc:sldMk cId="3068923635" sldId="262"/>
        </pc:sldMkLst>
        <pc:spChg chg="add mod">
          <ac:chgData name="Mathieu Lopes Moreira" userId="S::mathieu.lopes.moreira@etu.univ-poitiers.fr::ca1846cc-964d-4ba6-9c66-64f46be1c39d" providerId="AD" clId="Web-{9C322215-A050-9C16-7535-19C4C9E94E2D}" dt="2024-11-07T19:35:12.441" v="384" actId="1076"/>
          <ac:spMkLst>
            <pc:docMk/>
            <pc:sldMk cId="3068923635" sldId="262"/>
            <ac:spMk id="5" creationId="{0630C9BD-7CF1-531D-5F43-7CABCD35C6FD}"/>
          </ac:spMkLst>
        </pc:spChg>
        <pc:spChg chg="add mod">
          <ac:chgData name="Mathieu Lopes Moreira" userId="S::mathieu.lopes.moreira@etu.univ-poitiers.fr::ca1846cc-964d-4ba6-9c66-64f46be1c39d" providerId="AD" clId="Web-{9C322215-A050-9C16-7535-19C4C9E94E2D}" dt="2024-11-07T19:51:46.151" v="480" actId="20577"/>
          <ac:spMkLst>
            <pc:docMk/>
            <pc:sldMk cId="3068923635" sldId="262"/>
            <ac:spMk id="6" creationId="{A937901F-A293-03E1-79CC-77B250D0981B}"/>
          </ac:spMkLst>
        </pc:spChg>
        <pc:spChg chg="add del mod ord">
          <ac:chgData name="Mathieu Lopes Moreira" userId="S::mathieu.lopes.moreira@etu.univ-poitiers.fr::ca1846cc-964d-4ba6-9c66-64f46be1c39d" providerId="AD" clId="Web-{9C322215-A050-9C16-7535-19C4C9E94E2D}" dt="2024-11-07T19:51:40.198" v="472"/>
          <ac:spMkLst>
            <pc:docMk/>
            <pc:sldMk cId="3068923635" sldId="262"/>
            <ac:spMk id="7" creationId="{67B14CB5-FB7A-7F2E-BD5D-7AB2D14EC8A1}"/>
          </ac:spMkLst>
        </pc:spChg>
        <pc:spChg chg="add del mod">
          <ac:chgData name="Mathieu Lopes Moreira" userId="S::mathieu.lopes.moreira@etu.univ-poitiers.fr::ca1846cc-964d-4ba6-9c66-64f46be1c39d" providerId="AD" clId="Web-{9C322215-A050-9C16-7535-19C4C9E94E2D}" dt="2024-11-07T19:51:55.917" v="484"/>
          <ac:spMkLst>
            <pc:docMk/>
            <pc:sldMk cId="3068923635" sldId="262"/>
            <ac:spMk id="11" creationId="{FF280B71-0EFC-810A-7DAD-AC5C9E528A06}"/>
          </ac:spMkLst>
        </pc:spChg>
        <pc:spChg chg="add del mod ord">
          <ac:chgData name="Mathieu Lopes Moreira" userId="S::mathieu.lopes.moreira@etu.univ-poitiers.fr::ca1846cc-964d-4ba6-9c66-64f46be1c39d" providerId="AD" clId="Web-{9C322215-A050-9C16-7535-19C4C9E94E2D}" dt="2024-11-07T19:51:37.823" v="471"/>
          <ac:spMkLst>
            <pc:docMk/>
            <pc:sldMk cId="3068923635" sldId="262"/>
            <ac:spMk id="12" creationId="{760FE69F-353E-09AB-5D45-2C19E376B4F6}"/>
          </ac:spMkLst>
        </pc:spChg>
        <pc:spChg chg="add del">
          <ac:chgData name="Mathieu Lopes Moreira" userId="S::mathieu.lopes.moreira@etu.univ-poitiers.fr::ca1846cc-964d-4ba6-9c66-64f46be1c39d" providerId="AD" clId="Web-{9C322215-A050-9C16-7535-19C4C9E94E2D}" dt="2024-11-07T19:28:11.642" v="282"/>
          <ac:spMkLst>
            <pc:docMk/>
            <pc:sldMk cId="3068923635" sldId="262"/>
            <ac:spMk id="14" creationId="{D88485BD-C6FA-CBCE-C359-1B555EA6D105}"/>
          </ac:spMkLst>
        </pc:spChg>
        <pc:spChg chg="mod">
          <ac:chgData name="Mathieu Lopes Moreira" userId="S::mathieu.lopes.moreira@etu.univ-poitiers.fr::ca1846cc-964d-4ba6-9c66-64f46be1c39d" providerId="AD" clId="Web-{9C322215-A050-9C16-7535-19C4C9E94E2D}" dt="2024-11-07T19:05:57.439" v="217" actId="20577"/>
          <ac:spMkLst>
            <pc:docMk/>
            <pc:sldMk cId="3068923635" sldId="262"/>
            <ac:spMk id="17" creationId="{68E9D79F-B2AF-B462-DFEE-849FE2FB7F58}"/>
          </ac:spMkLst>
        </pc:spChg>
        <pc:picChg chg="add del mod ord">
          <ac:chgData name="Mathieu Lopes Moreira" userId="S::mathieu.lopes.moreira@etu.univ-poitiers.fr::ca1846cc-964d-4ba6-9c66-64f46be1c39d" providerId="AD" clId="Web-{9C322215-A050-9C16-7535-19C4C9E94E2D}" dt="2024-11-07T19:22:17.504" v="281"/>
          <ac:picMkLst>
            <pc:docMk/>
            <pc:sldMk cId="3068923635" sldId="262"/>
            <ac:picMk id="3" creationId="{11827FF8-FD28-AD21-6A55-CBC0BCFFC16F}"/>
          </ac:picMkLst>
        </pc:picChg>
        <pc:picChg chg="add del mod ord">
          <ac:chgData name="Mathieu Lopes Moreira" userId="S::mathieu.lopes.moreira@etu.univ-poitiers.fr::ca1846cc-964d-4ba6-9c66-64f46be1c39d" providerId="AD" clId="Web-{9C322215-A050-9C16-7535-19C4C9E94E2D}" dt="2024-11-07T19:51:55.917" v="484"/>
          <ac:picMkLst>
            <pc:docMk/>
            <pc:sldMk cId="3068923635" sldId="262"/>
            <ac:picMk id="4" creationId="{4F6F372F-1EB9-CBFA-3907-250F93FBF0A5}"/>
          </ac:picMkLst>
        </pc:picChg>
        <pc:picChg chg="add del mod">
          <ac:chgData name="Mathieu Lopes Moreira" userId="S::mathieu.lopes.moreira@etu.univ-poitiers.fr::ca1846cc-964d-4ba6-9c66-64f46be1c39d" providerId="AD" clId="Web-{9C322215-A050-9C16-7535-19C4C9E94E2D}" dt="2024-11-07T19:51:58.589" v="485"/>
          <ac:picMkLst>
            <pc:docMk/>
            <pc:sldMk cId="3068923635" sldId="262"/>
            <ac:picMk id="9" creationId="{13368473-8B96-5DC3-AD6F-9C2E037DF99A}"/>
          </ac:picMkLst>
        </pc:picChg>
      </pc:sldChg>
      <pc:sldChg chg="addSp delSp modSp add ord replId">
        <pc:chgData name="Mathieu Lopes Moreira" userId="S::mathieu.lopes.moreira@etu.univ-poitiers.fr::ca1846cc-964d-4ba6-9c66-64f46be1c39d" providerId="AD" clId="Web-{9C322215-A050-9C16-7535-19C4C9E94E2D}" dt="2024-11-07T19:53:43.093" v="496" actId="20577"/>
        <pc:sldMkLst>
          <pc:docMk/>
          <pc:sldMk cId="3341125032" sldId="268"/>
        </pc:sldMkLst>
        <pc:spChg chg="add del mod">
          <ac:chgData name="Mathieu Lopes Moreira" userId="S::mathieu.lopes.moreira@etu.univ-poitiers.fr::ca1846cc-964d-4ba6-9c66-64f46be1c39d" providerId="AD" clId="Web-{9C322215-A050-9C16-7535-19C4C9E94E2D}" dt="2024-11-07T19:53:43.093" v="496" actId="20577"/>
          <ac:spMkLst>
            <pc:docMk/>
            <pc:sldMk cId="3341125032" sldId="268"/>
            <ac:spMk id="5" creationId="{0630C9BD-7CF1-531D-5F43-7CABCD35C6FD}"/>
          </ac:spMkLst>
        </pc:spChg>
        <pc:spChg chg="del mod">
          <ac:chgData name="Mathieu Lopes Moreira" userId="S::mathieu.lopes.moreira@etu.univ-poitiers.fr::ca1846cc-964d-4ba6-9c66-64f46be1c39d" providerId="AD" clId="Web-{9C322215-A050-9C16-7535-19C4C9E94E2D}" dt="2024-11-07T19:52:21.433" v="488"/>
          <ac:spMkLst>
            <pc:docMk/>
            <pc:sldMk cId="3341125032" sldId="268"/>
            <ac:spMk id="6" creationId="{A937901F-A293-03E1-79CC-77B250D0981B}"/>
          </ac:spMkLst>
        </pc:spChg>
        <pc:spChg chg="del">
          <ac:chgData name="Mathieu Lopes Moreira" userId="S::mathieu.lopes.moreira@etu.univ-poitiers.fr::ca1846cc-964d-4ba6-9c66-64f46be1c39d" providerId="AD" clId="Web-{9C322215-A050-9C16-7535-19C4C9E94E2D}" dt="2024-11-07T19:52:16.730" v="486"/>
          <ac:spMkLst>
            <pc:docMk/>
            <pc:sldMk cId="3341125032" sldId="268"/>
            <ac:spMk id="7" creationId="{67B14CB5-FB7A-7F2E-BD5D-7AB2D14EC8A1}"/>
          </ac:spMkLst>
        </pc:spChg>
        <pc:spChg chg="add del">
          <ac:chgData name="Mathieu Lopes Moreira" userId="S::mathieu.lopes.moreira@etu.univ-poitiers.fr::ca1846cc-964d-4ba6-9c66-64f46be1c39d" providerId="AD" clId="Web-{9C322215-A050-9C16-7535-19C4C9E94E2D}" dt="2024-11-07T19:51:29.900" v="468"/>
          <ac:spMkLst>
            <pc:docMk/>
            <pc:sldMk cId="3341125032" sldId="268"/>
            <ac:spMk id="9" creationId="{53A7BACE-1653-3AEF-2349-AB54943384D2}"/>
          </ac:spMkLst>
        </pc:spChg>
        <pc:spChg chg="add del">
          <ac:chgData name="Mathieu Lopes Moreira" userId="S::mathieu.lopes.moreira@etu.univ-poitiers.fr::ca1846cc-964d-4ba6-9c66-64f46be1c39d" providerId="AD" clId="Web-{9C322215-A050-9C16-7535-19C4C9E94E2D}" dt="2024-11-07T19:51:29.900" v="467"/>
          <ac:spMkLst>
            <pc:docMk/>
            <pc:sldMk cId="3341125032" sldId="268"/>
            <ac:spMk id="11" creationId="{68E131BC-B734-1B33-2A3A-A8C8B23A475A}"/>
          </ac:spMkLst>
        </pc:spChg>
        <pc:spChg chg="add">
          <ac:chgData name="Mathieu Lopes Moreira" userId="S::mathieu.lopes.moreira@etu.univ-poitiers.fr::ca1846cc-964d-4ba6-9c66-64f46be1c39d" providerId="AD" clId="Web-{9C322215-A050-9C16-7535-19C4C9E94E2D}" dt="2024-11-07T19:52:22.293" v="489"/>
          <ac:spMkLst>
            <pc:docMk/>
            <pc:sldMk cId="3341125032" sldId="268"/>
            <ac:spMk id="12" creationId="{760FE69F-353E-09AB-5D45-2C19E376B4F6}"/>
          </ac:spMkLst>
        </pc:spChg>
        <pc:spChg chg="add">
          <ac:chgData name="Mathieu Lopes Moreira" userId="S::mathieu.lopes.moreira@etu.univ-poitiers.fr::ca1846cc-964d-4ba6-9c66-64f46be1c39d" providerId="AD" clId="Web-{9C322215-A050-9C16-7535-19C4C9E94E2D}" dt="2024-11-07T19:52:22.293" v="489"/>
          <ac:spMkLst>
            <pc:docMk/>
            <pc:sldMk cId="3341125032" sldId="268"/>
            <ac:spMk id="13" creationId="{A937901F-A293-03E1-79CC-77B250D0981B}"/>
          </ac:spMkLst>
        </pc:spChg>
        <pc:spChg chg="add del mod">
          <ac:chgData name="Mathieu Lopes Moreira" userId="S::mathieu.lopes.moreira@etu.univ-poitiers.fr::ca1846cc-964d-4ba6-9c66-64f46be1c39d" providerId="AD" clId="Web-{9C322215-A050-9C16-7535-19C4C9E94E2D}" dt="2024-11-07T19:52:42.715" v="491"/>
          <ac:spMkLst>
            <pc:docMk/>
            <pc:sldMk cId="3341125032" sldId="268"/>
            <ac:spMk id="16" creationId="{34A938A2-D2C5-A60D-250E-C9D35977078A}"/>
          </ac:spMkLst>
        </pc:spChg>
        <pc:spChg chg="mod">
          <ac:chgData name="Mathieu Lopes Moreira" userId="S::mathieu.lopes.moreira@etu.univ-poitiers.fr::ca1846cc-964d-4ba6-9c66-64f46be1c39d" providerId="AD" clId="Web-{9C322215-A050-9C16-7535-19C4C9E94E2D}" dt="2024-11-07T19:39:50.334" v="422" actId="20577"/>
          <ac:spMkLst>
            <pc:docMk/>
            <pc:sldMk cId="3341125032" sldId="268"/>
            <ac:spMk id="17" creationId="{68E9D79F-B2AF-B462-DFEE-849FE2FB7F58}"/>
          </ac:spMkLst>
        </pc:spChg>
        <pc:spChg chg="add">
          <ac:chgData name="Mathieu Lopes Moreira" userId="S::mathieu.lopes.moreira@etu.univ-poitiers.fr::ca1846cc-964d-4ba6-9c66-64f46be1c39d" providerId="AD" clId="Web-{9C322215-A050-9C16-7535-19C4C9E94E2D}" dt="2024-11-07T19:52:59.903" v="494"/>
          <ac:spMkLst>
            <pc:docMk/>
            <pc:sldMk cId="3341125032" sldId="268"/>
            <ac:spMk id="21" creationId="{760FE69F-353E-09AB-5D45-2C19E376B4F6}"/>
          </ac:spMkLst>
        </pc:spChg>
        <pc:spChg chg="add">
          <ac:chgData name="Mathieu Lopes Moreira" userId="S::mathieu.lopes.moreira@etu.univ-poitiers.fr::ca1846cc-964d-4ba6-9c66-64f46be1c39d" providerId="AD" clId="Web-{9C322215-A050-9C16-7535-19C4C9E94E2D}" dt="2024-11-07T19:52:59.903" v="494"/>
          <ac:spMkLst>
            <pc:docMk/>
            <pc:sldMk cId="3341125032" sldId="268"/>
            <ac:spMk id="22" creationId="{A937901F-A293-03E1-79CC-77B250D0981B}"/>
          </ac:spMkLst>
        </pc:spChg>
        <pc:picChg chg="del">
          <ac:chgData name="Mathieu Lopes Moreira" userId="S::mathieu.lopes.moreira@etu.univ-poitiers.fr::ca1846cc-964d-4ba6-9c66-64f46be1c39d" providerId="AD" clId="Web-{9C322215-A050-9C16-7535-19C4C9E94E2D}" dt="2024-11-07T19:52:25.887" v="490"/>
          <ac:picMkLst>
            <pc:docMk/>
            <pc:sldMk cId="3341125032" sldId="268"/>
            <ac:picMk id="4" creationId="{4F6F372F-1EB9-CBFA-3907-250F93FBF0A5}"/>
          </ac:picMkLst>
        </pc:picChg>
        <pc:picChg chg="add mod ord">
          <ac:chgData name="Mathieu Lopes Moreira" userId="S::mathieu.lopes.moreira@etu.univ-poitiers.fr::ca1846cc-964d-4ba6-9c66-64f46be1c39d" providerId="AD" clId="Web-{9C322215-A050-9C16-7535-19C4C9E94E2D}" dt="2024-11-07T19:52:46.278" v="492" actId="1076"/>
          <ac:picMkLst>
            <pc:docMk/>
            <pc:sldMk cId="3341125032" sldId="268"/>
            <ac:picMk id="20" creationId="{1906BC9E-3E26-7A5C-0DF1-15C01DAC5E31}"/>
          </ac:picMkLst>
        </pc:picChg>
      </pc:sldChg>
    </pc:docChg>
  </pc:docChgLst>
  <pc:docChgLst>
    <pc:chgData name="Mathieu Lopes Moreira" userId="ca1846cc-964d-4ba6-9c66-64f46be1c39d" providerId="ADAL" clId="{8B7789AD-E7E2-4F99-AA8F-5BECDE83217C}"/>
    <pc:docChg chg="undo custSel addSld modSld modMainMaster">
      <pc:chgData name="Mathieu Lopes Moreira" userId="ca1846cc-964d-4ba6-9c66-64f46be1c39d" providerId="ADAL" clId="{8B7789AD-E7E2-4F99-AA8F-5BECDE83217C}" dt="2024-10-18T09:00:32.600" v="107" actId="20577"/>
      <pc:docMkLst>
        <pc:docMk/>
      </pc:docMkLst>
      <pc:sldChg chg="addSp delSp modSp mod setBg">
        <pc:chgData name="Mathieu Lopes Moreira" userId="ca1846cc-964d-4ba6-9c66-64f46be1c39d" providerId="ADAL" clId="{8B7789AD-E7E2-4F99-AA8F-5BECDE83217C}" dt="2024-10-18T08:59:57.106" v="84" actId="20577"/>
        <pc:sldMkLst>
          <pc:docMk/>
          <pc:sldMk cId="3196031182" sldId="257"/>
        </pc:sldMkLst>
        <pc:spChg chg="mod">
          <ac:chgData name="Mathieu Lopes Moreira" userId="ca1846cc-964d-4ba6-9c66-64f46be1c39d" providerId="ADAL" clId="{8B7789AD-E7E2-4F99-AA8F-5BECDE83217C}" dt="2024-10-18T08:58:34.751" v="83" actId="20577"/>
          <ac:spMkLst>
            <pc:docMk/>
            <pc:sldMk cId="3196031182" sldId="257"/>
            <ac:spMk id="12" creationId="{90FC5A2E-F3F2-6701-C7EF-625FEE2DB8D5}"/>
          </ac:spMkLst>
        </pc:spChg>
        <pc:spChg chg="mod">
          <ac:chgData name="Mathieu Lopes Moreira" userId="ca1846cc-964d-4ba6-9c66-64f46be1c39d" providerId="ADAL" clId="{8B7789AD-E7E2-4F99-AA8F-5BECDE83217C}" dt="2024-10-18T08:59:57.106" v="84" actId="20577"/>
          <ac:spMkLst>
            <pc:docMk/>
            <pc:sldMk cId="3196031182" sldId="257"/>
            <ac:spMk id="14" creationId="{C4F23DD4-6021-07E7-5834-010DEA95B7C6}"/>
          </ac:spMkLst>
        </pc:spChg>
      </pc:sldChg>
      <pc:sldChg chg="modSp new mod">
        <pc:chgData name="Mathieu Lopes Moreira" userId="ca1846cc-964d-4ba6-9c66-64f46be1c39d" providerId="ADAL" clId="{8B7789AD-E7E2-4F99-AA8F-5BECDE83217C}" dt="2024-10-18T09:00:32.600" v="107" actId="20577"/>
        <pc:sldMkLst>
          <pc:docMk/>
          <pc:sldMk cId="323799386" sldId="258"/>
        </pc:sldMkLst>
        <pc:spChg chg="mod">
          <ac:chgData name="Mathieu Lopes Moreira" userId="ca1846cc-964d-4ba6-9c66-64f46be1c39d" providerId="ADAL" clId="{8B7789AD-E7E2-4F99-AA8F-5BECDE83217C}" dt="2024-10-18T09:00:32.600" v="107" actId="20577"/>
          <ac:spMkLst>
            <pc:docMk/>
            <pc:sldMk cId="323799386" sldId="258"/>
            <ac:spMk id="2" creationId="{7F894DB4-C10B-C3F2-800B-9B7B15269FCC}"/>
          </ac:spMkLst>
        </pc:spChg>
      </pc:sldChg>
      <pc:sldMasterChg chg="setBg modSldLayout">
        <pc:chgData name="Mathieu Lopes Moreira" userId="ca1846cc-964d-4ba6-9c66-64f46be1c39d" providerId="ADAL" clId="{8B7789AD-E7E2-4F99-AA8F-5BECDE83217C}" dt="2024-10-18T08:32:14.689" v="33"/>
        <pc:sldMasterMkLst>
          <pc:docMk/>
          <pc:sldMasterMk cId="3302625684" sldId="2147483648"/>
        </pc:sldMasterMkLst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2256237841" sldId="2147483649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4175972467" sldId="2147483650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83602436" sldId="2147483651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18414161" sldId="2147483652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385209428" sldId="2147483653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1517047876" sldId="2147483654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745970746" sldId="2147483655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2899085464" sldId="2147483656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3203391238" sldId="2147483657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1570445096" sldId="2147483658"/>
          </pc:sldLayoutMkLst>
        </pc:sldLayoutChg>
        <pc:sldLayoutChg chg="setBg">
          <pc:chgData name="Mathieu Lopes Moreira" userId="ca1846cc-964d-4ba6-9c66-64f46be1c39d" providerId="ADAL" clId="{8B7789AD-E7E2-4F99-AA8F-5BECDE83217C}" dt="2024-10-18T08:32:14.689" v="33"/>
          <pc:sldLayoutMkLst>
            <pc:docMk/>
            <pc:sldMasterMk cId="3302625684" sldId="2147483648"/>
            <pc:sldLayoutMk cId="3616362504" sldId="2147483659"/>
          </pc:sldLayoutMkLst>
        </pc:sldLayoutChg>
      </pc:sldMasterChg>
    </pc:docChg>
  </pc:docChgLst>
  <pc:docChgLst>
    <pc:chgData name="Mathieu Lopes Moreira" userId="S::mathieu.lopes.moreira@etu.univ-poitiers.fr::ca1846cc-964d-4ba6-9c66-64f46be1c39d" providerId="AD" clId="Web-{D47556AC-3B38-8A9E-4857-CA644FCA9A8B}"/>
    <pc:docChg chg="addSld delSld modSld">
      <pc:chgData name="Mathieu Lopes Moreira" userId="S::mathieu.lopes.moreira@etu.univ-poitiers.fr::ca1846cc-964d-4ba6-9c66-64f46be1c39d" providerId="AD" clId="Web-{D47556AC-3B38-8A9E-4857-CA644FCA9A8B}" dt="2024-10-18T09:45:48.103" v="285" actId="1076"/>
      <pc:docMkLst>
        <pc:docMk/>
      </pc:docMkLst>
      <pc:sldChg chg="modSp">
        <pc:chgData name="Mathieu Lopes Moreira" userId="S::mathieu.lopes.moreira@etu.univ-poitiers.fr::ca1846cc-964d-4ba6-9c66-64f46be1c39d" providerId="AD" clId="Web-{D47556AC-3B38-8A9E-4857-CA644FCA9A8B}" dt="2024-10-18T09:35:25.304" v="281" actId="20577"/>
        <pc:sldMkLst>
          <pc:docMk/>
          <pc:sldMk cId="3196031182" sldId="257"/>
        </pc:sldMkLst>
        <pc:spChg chg="mod">
          <ac:chgData name="Mathieu Lopes Moreira" userId="S::mathieu.lopes.moreira@etu.univ-poitiers.fr::ca1846cc-964d-4ba6-9c66-64f46be1c39d" providerId="AD" clId="Web-{D47556AC-3B38-8A9E-4857-CA644FCA9A8B}" dt="2024-10-18T09:35:25.304" v="281" actId="20577"/>
          <ac:spMkLst>
            <pc:docMk/>
            <pc:sldMk cId="3196031182" sldId="257"/>
            <ac:spMk id="12" creationId="{90FC5A2E-F3F2-6701-C7EF-625FEE2DB8D5}"/>
          </ac:spMkLst>
        </pc:spChg>
      </pc:sldChg>
      <pc:sldChg chg="addSp delSp modSp mod setBg setFolMasterObjs">
        <pc:chgData name="Mathieu Lopes Moreira" userId="S::mathieu.lopes.moreira@etu.univ-poitiers.fr::ca1846cc-964d-4ba6-9c66-64f46be1c39d" providerId="AD" clId="Web-{D47556AC-3B38-8A9E-4857-CA644FCA9A8B}" dt="2024-10-18T09:38:55.138" v="283" actId="1076"/>
        <pc:sldMkLst>
          <pc:docMk/>
          <pc:sldMk cId="323799386" sldId="258"/>
        </pc:sldMkLst>
        <pc:spChg chg="mod ord">
          <ac:chgData name="Mathieu Lopes Moreira" userId="S::mathieu.lopes.moreira@etu.univ-poitiers.fr::ca1846cc-964d-4ba6-9c66-64f46be1c39d" providerId="AD" clId="Web-{D47556AC-3B38-8A9E-4857-CA644FCA9A8B}" dt="2024-10-18T09:34:33.756" v="277" actId="20577"/>
          <ac:spMkLst>
            <pc:docMk/>
            <pc:sldMk cId="323799386" sldId="258"/>
            <ac:spMk id="2" creationId="{7F894DB4-C10B-C3F2-800B-9B7B15269FCC}"/>
          </ac:spMkLst>
        </pc:spChg>
        <pc:spChg chg="add mod">
          <ac:chgData name="Mathieu Lopes Moreira" userId="S::mathieu.lopes.moreira@etu.univ-poitiers.fr::ca1846cc-964d-4ba6-9c66-64f46be1c39d" providerId="AD" clId="Web-{D47556AC-3B38-8A9E-4857-CA644FCA9A8B}" dt="2024-10-18T09:21:15.218" v="248" actId="20577"/>
          <ac:spMkLst>
            <pc:docMk/>
            <pc:sldMk cId="323799386" sldId="258"/>
            <ac:spMk id="3" creationId="{FB587948-29F2-95B0-D68E-057E900E722F}"/>
          </ac:spMkLst>
        </pc:spChg>
        <pc:picChg chg="add mod">
          <ac:chgData name="Mathieu Lopes Moreira" userId="S::mathieu.lopes.moreira@etu.univ-poitiers.fr::ca1846cc-964d-4ba6-9c66-64f46be1c39d" providerId="AD" clId="Web-{D47556AC-3B38-8A9E-4857-CA644FCA9A8B}" dt="2024-10-18T09:28:56.778" v="265" actId="1076"/>
          <ac:picMkLst>
            <pc:docMk/>
            <pc:sldMk cId="323799386" sldId="258"/>
            <ac:picMk id="8" creationId="{7BB0BCE5-68AB-925B-23D5-A42115E58934}"/>
          </ac:picMkLst>
        </pc:picChg>
      </pc:sldChg>
      <pc:sldChg chg="addSp delSp modSp mod setBg">
        <pc:chgData name="Mathieu Lopes Moreira" userId="S::mathieu.lopes.moreira@etu.univ-poitiers.fr::ca1846cc-964d-4ba6-9c66-64f46be1c39d" providerId="AD" clId="Web-{D47556AC-3B38-8A9E-4857-CA644FCA9A8B}" dt="2024-10-18T09:09:27.074" v="30"/>
        <pc:sldMkLst>
          <pc:docMk/>
          <pc:sldMk cId="2441313932" sldId="259"/>
        </pc:sldMkLst>
      </pc:sldChg>
      <pc:sldChg chg="addSp delSp modSp new del mod setBg">
        <pc:chgData name="Mathieu Lopes Moreira" userId="S::mathieu.lopes.moreira@etu.univ-poitiers.fr::ca1846cc-964d-4ba6-9c66-64f46be1c39d" providerId="AD" clId="Web-{D47556AC-3B38-8A9E-4857-CA644FCA9A8B}" dt="2024-10-18T09:09:24.496" v="28"/>
        <pc:sldMkLst>
          <pc:docMk/>
          <pc:sldMk cId="2841706152" sldId="260"/>
        </pc:sldMkLst>
      </pc:sldChg>
      <pc:sldChg chg="addSp delSp modSp">
        <pc:chgData name="Mathieu Lopes Moreira" userId="S::mathieu.lopes.moreira@etu.univ-poitiers.fr::ca1846cc-964d-4ba6-9c66-64f46be1c39d" providerId="AD" clId="Web-{D47556AC-3B38-8A9E-4857-CA644FCA9A8B}" dt="2024-10-18T09:45:48.103" v="285" actId="1076"/>
        <pc:sldMkLst>
          <pc:docMk/>
          <pc:sldMk cId="2986356457" sldId="260"/>
        </pc:sldMkLst>
      </pc:sldChg>
    </pc:docChg>
  </pc:docChgLst>
  <pc:docChgLst>
    <pc:chgData name="Fabian Haller" userId="S::fabian.haller@etu.univ-poitiers.fr::ccb25d76-5552-4b98-bc63-3cd45fe1353f" providerId="AD" clId="Web-{1DDE8B25-B438-E2E1-2DC2-55C236C836A4}"/>
    <pc:docChg chg="addSld delSld modSld">
      <pc:chgData name="Fabian Haller" userId="S::fabian.haller@etu.univ-poitiers.fr::ccb25d76-5552-4b98-bc63-3cd45fe1353f" providerId="AD" clId="Web-{1DDE8B25-B438-E2E1-2DC2-55C236C836A4}" dt="2024-10-18T09:40:54.161" v="223"/>
      <pc:docMkLst>
        <pc:docMk/>
      </pc:docMkLst>
      <pc:sldChg chg="addSp delSp modSp">
        <pc:chgData name="Fabian Haller" userId="S::fabian.haller@etu.univ-poitiers.fr::ccb25d76-5552-4b98-bc63-3cd45fe1353f" providerId="AD" clId="Web-{1DDE8B25-B438-E2E1-2DC2-55C236C836A4}" dt="2024-10-18T09:29:38.422" v="74" actId="1076"/>
        <pc:sldMkLst>
          <pc:docMk/>
          <pc:sldMk cId="323799386" sldId="258"/>
        </pc:sldMkLst>
        <pc:spChg chg="mod">
          <ac:chgData name="Fabian Haller" userId="S::fabian.haller@etu.univ-poitiers.fr::ccb25d76-5552-4b98-bc63-3cd45fe1353f" providerId="AD" clId="Web-{1DDE8B25-B438-E2E1-2DC2-55C236C836A4}" dt="2024-10-18T09:29:38.422" v="74" actId="1076"/>
          <ac:spMkLst>
            <pc:docMk/>
            <pc:sldMk cId="323799386" sldId="258"/>
            <ac:spMk id="2" creationId="{7F894DB4-C10B-C3F2-800B-9B7B15269FCC}"/>
          </ac:spMkLst>
        </pc:spChg>
        <pc:spChg chg="mod">
          <ac:chgData name="Fabian Haller" userId="S::fabian.haller@etu.univ-poitiers.fr::ccb25d76-5552-4b98-bc63-3cd45fe1353f" providerId="AD" clId="Web-{1DDE8B25-B438-E2E1-2DC2-55C236C836A4}" dt="2024-10-18T09:29:34.031" v="73" actId="1076"/>
          <ac:spMkLst>
            <pc:docMk/>
            <pc:sldMk cId="323799386" sldId="258"/>
            <ac:spMk id="3" creationId="{FB587948-29F2-95B0-D68E-057E900E722F}"/>
          </ac:spMkLst>
        </pc:spChg>
        <pc:picChg chg="mod">
          <ac:chgData name="Fabian Haller" userId="S::fabian.haller@etu.univ-poitiers.fr::ccb25d76-5552-4b98-bc63-3cd45fe1353f" providerId="AD" clId="Web-{1DDE8B25-B438-E2E1-2DC2-55C236C836A4}" dt="2024-10-18T09:29:30.328" v="72" actId="1076"/>
          <ac:picMkLst>
            <pc:docMk/>
            <pc:sldMk cId="323799386" sldId="258"/>
            <ac:picMk id="8" creationId="{7BB0BCE5-68AB-925B-23D5-A42115E58934}"/>
          </ac:picMkLst>
        </pc:picChg>
      </pc:sldChg>
      <pc:sldChg chg="addSp delSp modSp add replId">
        <pc:chgData name="Fabian Haller" userId="S::fabian.haller@etu.univ-poitiers.fr::ccb25d76-5552-4b98-bc63-3cd45fe1353f" providerId="AD" clId="Web-{1DDE8B25-B438-E2E1-2DC2-55C236C836A4}" dt="2024-10-18T09:40:36.707" v="220" actId="20577"/>
        <pc:sldMkLst>
          <pc:docMk/>
          <pc:sldMk cId="1177077094" sldId="259"/>
        </pc:sldMkLst>
      </pc:sldChg>
      <pc:sldChg chg="addSp delSp modSp new del">
        <pc:chgData name="Fabian Haller" userId="S::fabian.haller@etu.univ-poitiers.fr::ccb25d76-5552-4b98-bc63-3cd45fe1353f" providerId="AD" clId="Web-{1DDE8B25-B438-E2E1-2DC2-55C236C836A4}" dt="2024-10-18T09:29:49.813" v="75"/>
        <pc:sldMkLst>
          <pc:docMk/>
          <pc:sldMk cId="2441313932" sldId="259"/>
        </pc:sldMkLst>
      </pc:sldChg>
      <pc:sldChg chg="add del replId">
        <pc:chgData name="Fabian Haller" userId="S::fabian.haller@etu.univ-poitiers.fr::ccb25d76-5552-4b98-bc63-3cd45fe1353f" providerId="AD" clId="Web-{1DDE8B25-B438-E2E1-2DC2-55C236C836A4}" dt="2024-10-18T09:40:49.661" v="221"/>
        <pc:sldMkLst>
          <pc:docMk/>
          <pc:sldMk cId="2862904922" sldId="260"/>
        </pc:sldMkLst>
      </pc:sldChg>
      <pc:sldChg chg="add replId">
        <pc:chgData name="Fabian Haller" userId="S::fabian.haller@etu.univ-poitiers.fr::ccb25d76-5552-4b98-bc63-3cd45fe1353f" providerId="AD" clId="Web-{1DDE8B25-B438-E2E1-2DC2-55C236C836A4}" dt="2024-10-18T09:40:54.161" v="223"/>
        <pc:sldMkLst>
          <pc:docMk/>
          <pc:sldMk cId="2986356457" sldId="260"/>
        </pc:sldMkLst>
      </pc:sldChg>
      <pc:sldChg chg="add del replId">
        <pc:chgData name="Fabian Haller" userId="S::fabian.haller@etu.univ-poitiers.fr::ccb25d76-5552-4b98-bc63-3cd45fe1353f" providerId="AD" clId="Web-{1DDE8B25-B438-E2E1-2DC2-55C236C836A4}" dt="2024-10-18T09:40:50.723" v="222"/>
        <pc:sldMkLst>
          <pc:docMk/>
          <pc:sldMk cId="2684929433" sldId="261"/>
        </pc:sldMkLst>
      </pc:sldChg>
    </pc:docChg>
  </pc:docChgLst>
  <pc:docChgLst>
    <pc:chgData name="Fabian Haller" userId="S::fabian.haller@etu.univ-poitiers.fr::ccb25d76-5552-4b98-bc63-3cd45fe1353f" providerId="AD" clId="Web-{F1938408-0506-EC4C-F4E2-4A877357D865}"/>
    <pc:docChg chg="modSld">
      <pc:chgData name="Fabian Haller" userId="S::fabian.haller@etu.univ-poitiers.fr::ccb25d76-5552-4b98-bc63-3cd45fe1353f" providerId="AD" clId="Web-{F1938408-0506-EC4C-F4E2-4A877357D865}" dt="2024-10-18T09:00:07.946" v="9" actId="20577"/>
      <pc:docMkLst>
        <pc:docMk/>
      </pc:docMkLst>
      <pc:sldChg chg="modSp">
        <pc:chgData name="Fabian Haller" userId="S::fabian.haller@etu.univ-poitiers.fr::ccb25d76-5552-4b98-bc63-3cd45fe1353f" providerId="AD" clId="Web-{F1938408-0506-EC4C-F4E2-4A877357D865}" dt="2024-10-18T09:00:07.946" v="9" actId="20577"/>
        <pc:sldMkLst>
          <pc:docMk/>
          <pc:sldMk cId="3196031182" sldId="257"/>
        </pc:sldMkLst>
        <pc:spChg chg="mod">
          <ac:chgData name="Fabian Haller" userId="S::fabian.haller@etu.univ-poitiers.fr::ccb25d76-5552-4b98-bc63-3cd45fe1353f" providerId="AD" clId="Web-{F1938408-0506-EC4C-F4E2-4A877357D865}" dt="2024-10-18T09:00:07.946" v="9" actId="20577"/>
          <ac:spMkLst>
            <pc:docMk/>
            <pc:sldMk cId="3196031182" sldId="257"/>
            <ac:spMk id="12" creationId="{90FC5A2E-F3F2-6701-C7EF-625FEE2DB8D5}"/>
          </ac:spMkLst>
        </pc:spChg>
      </pc:sldChg>
    </pc:docChg>
  </pc:docChgLst>
  <pc:docChgLst>
    <pc:chgData name="Mathieu Lopes Moreira" userId="S::mathieu.lopes.moreira@etu.univ-poitiers.fr::ca1846cc-964d-4ba6-9c66-64f46be1c39d" providerId="AD" clId="Web-{577C67D3-27C0-F30D-9D6E-C988F6946295}"/>
    <pc:docChg chg="modSld">
      <pc:chgData name="Mathieu Lopes Moreira" userId="S::mathieu.lopes.moreira@etu.univ-poitiers.fr::ca1846cc-964d-4ba6-9c66-64f46be1c39d" providerId="AD" clId="Web-{577C67D3-27C0-F30D-9D6E-C988F6946295}" dt="2024-10-31T14:47:22.804" v="9" actId="1076"/>
      <pc:docMkLst>
        <pc:docMk/>
      </pc:docMkLst>
      <pc:sldChg chg="addSp delSp modSp">
        <pc:chgData name="Mathieu Lopes Moreira" userId="S::mathieu.lopes.moreira@etu.univ-poitiers.fr::ca1846cc-964d-4ba6-9c66-64f46be1c39d" providerId="AD" clId="Web-{577C67D3-27C0-F30D-9D6E-C988F6946295}" dt="2024-10-31T14:47:22.804" v="9" actId="1076"/>
        <pc:sldMkLst>
          <pc:docMk/>
          <pc:sldMk cId="2986356457" sldId="260"/>
        </pc:sldMkLst>
        <pc:spChg chg="add mod">
          <ac:chgData name="Mathieu Lopes Moreira" userId="S::mathieu.lopes.moreira@etu.univ-poitiers.fr::ca1846cc-964d-4ba6-9c66-64f46be1c39d" providerId="AD" clId="Web-{577C67D3-27C0-F30D-9D6E-C988F6946295}" dt="2024-10-31T14:45:33.585" v="3"/>
          <ac:spMkLst>
            <pc:docMk/>
            <pc:sldMk cId="2986356457" sldId="260"/>
            <ac:spMk id="6" creationId="{7A069766-C3E5-7578-54FF-5B5F64B37CF1}"/>
          </ac:spMkLst>
        </pc:spChg>
        <pc:spChg chg="add mod">
          <ac:chgData name="Mathieu Lopes Moreira" userId="S::mathieu.lopes.moreira@etu.univ-poitiers.fr::ca1846cc-964d-4ba6-9c66-64f46be1c39d" providerId="AD" clId="Web-{577C67D3-27C0-F30D-9D6E-C988F6946295}" dt="2024-10-31T14:47:22.804" v="9" actId="1076"/>
          <ac:spMkLst>
            <pc:docMk/>
            <pc:sldMk cId="2986356457" sldId="260"/>
            <ac:spMk id="7" creationId="{BB996458-A5D8-0DCB-EEFA-4AD662DC82BD}"/>
          </ac:spMkLst>
        </pc:spChg>
        <pc:picChg chg="add mod">
          <ac:chgData name="Mathieu Lopes Moreira" userId="S::mathieu.lopes.moreira@etu.univ-poitiers.fr::ca1846cc-964d-4ba6-9c66-64f46be1c39d" providerId="AD" clId="Web-{577C67D3-27C0-F30D-9D6E-C988F6946295}" dt="2024-10-31T14:45:43.148" v="4" actId="1076"/>
          <ac:picMkLst>
            <pc:docMk/>
            <pc:sldMk cId="2986356457" sldId="260"/>
            <ac:picMk id="3" creationId="{D6358870-CC23-534F-D956-8DD8264C1181}"/>
          </ac:picMkLst>
        </pc:picChg>
      </pc:sldChg>
    </pc:docChg>
  </pc:docChgLst>
  <pc:docChgLst>
    <pc:chgData name="Mathieu Lopes Moreira" userId="S::mathieu.lopes.moreira@etu.univ-poitiers.fr::ca1846cc-964d-4ba6-9c66-64f46be1c39d" providerId="AD" clId="Web-{0A620D57-B9F5-FFE7-89E9-8D9C9341FB6C}"/>
    <pc:docChg chg="addSld modSld">
      <pc:chgData name="Mathieu Lopes Moreira" userId="S::mathieu.lopes.moreira@etu.univ-poitiers.fr::ca1846cc-964d-4ba6-9c66-64f46be1c39d" providerId="AD" clId="Web-{0A620D57-B9F5-FFE7-89E9-8D9C9341FB6C}" dt="2024-10-31T14:35:39.945" v="4" actId="1076"/>
      <pc:docMkLst>
        <pc:docMk/>
      </pc:docMkLst>
      <pc:sldChg chg="addSp modSp">
        <pc:chgData name="Mathieu Lopes Moreira" userId="S::mathieu.lopes.moreira@etu.univ-poitiers.fr::ca1846cc-964d-4ba6-9c66-64f46be1c39d" providerId="AD" clId="Web-{0A620D57-B9F5-FFE7-89E9-8D9C9341FB6C}" dt="2024-10-31T14:35:39.945" v="4" actId="1076"/>
        <pc:sldMkLst>
          <pc:docMk/>
          <pc:sldMk cId="2986356457" sldId="260"/>
        </pc:sldMkLst>
      </pc:sldChg>
      <pc:sldChg chg="add replId">
        <pc:chgData name="Mathieu Lopes Moreira" userId="S::mathieu.lopes.moreira@etu.univ-poitiers.fr::ca1846cc-964d-4ba6-9c66-64f46be1c39d" providerId="AD" clId="Web-{0A620D57-B9F5-FFE7-89E9-8D9C9341FB6C}" dt="2024-10-31T14:29:24.072" v="0"/>
        <pc:sldMkLst>
          <pc:docMk/>
          <pc:sldMk cId="2399355299" sldId="261"/>
        </pc:sldMkLst>
      </pc:sldChg>
    </pc:docChg>
  </pc:docChgLst>
  <pc:docChgLst>
    <pc:chgData name="Mathieu Lopes Moreira" userId="S::mathieu.lopes.moreira@etu.univ-poitiers.fr::ca1846cc-964d-4ba6-9c66-64f46be1c39d" providerId="AD" clId="Web-{674BF0FE-EBA3-F223-9AD1-2C1CEB1926FC}"/>
    <pc:docChg chg="modSld">
      <pc:chgData name="Mathieu Lopes Moreira" userId="S::mathieu.lopes.moreira@etu.univ-poitiers.fr::ca1846cc-964d-4ba6-9c66-64f46be1c39d" providerId="AD" clId="Web-{674BF0FE-EBA3-F223-9AD1-2C1CEB1926FC}" dt="2024-11-11T14:42:53.127" v="0" actId="14100"/>
      <pc:docMkLst>
        <pc:docMk/>
      </pc:docMkLst>
      <pc:sldChg chg="modSp">
        <pc:chgData name="Mathieu Lopes Moreira" userId="S::mathieu.lopes.moreira@etu.univ-poitiers.fr::ca1846cc-964d-4ba6-9c66-64f46be1c39d" providerId="AD" clId="Web-{674BF0FE-EBA3-F223-9AD1-2C1CEB1926FC}" dt="2024-11-11T14:42:53.127" v="0" actId="14100"/>
        <pc:sldMkLst>
          <pc:docMk/>
          <pc:sldMk cId="3068923635" sldId="262"/>
        </pc:sldMkLst>
        <pc:spChg chg="mod">
          <ac:chgData name="Mathieu Lopes Moreira" userId="S::mathieu.lopes.moreira@etu.univ-poitiers.fr::ca1846cc-964d-4ba6-9c66-64f46be1c39d" providerId="AD" clId="Web-{674BF0FE-EBA3-F223-9AD1-2C1CEB1926FC}" dt="2024-11-11T14:42:53.127" v="0" actId="14100"/>
          <ac:spMkLst>
            <pc:docMk/>
            <pc:sldMk cId="3068923635" sldId="262"/>
            <ac:spMk id="5" creationId="{0630C9BD-7CF1-531D-5F43-7CABCD35C6FD}"/>
          </ac:spMkLst>
        </pc:spChg>
      </pc:sldChg>
    </pc:docChg>
  </pc:docChgLst>
  <pc:docChgLst>
    <pc:chgData name="Mathieu Lopes Moreira" userId="S::mathieu.lopes.moreira@etu.univ-poitiers.fr::ca1846cc-964d-4ba6-9c66-64f46be1c39d" providerId="AD" clId="Web-{03275373-5EC1-7E46-621D-14704482CAB2}"/>
    <pc:docChg chg="modSld sldOrd">
      <pc:chgData name="Mathieu Lopes Moreira" userId="S::mathieu.lopes.moreira@etu.univ-poitiers.fr::ca1846cc-964d-4ba6-9c66-64f46be1c39d" providerId="AD" clId="Web-{03275373-5EC1-7E46-621D-14704482CAB2}" dt="2024-10-31T15:13:54.590" v="61" actId="20577"/>
      <pc:docMkLst>
        <pc:docMk/>
      </pc:docMkLst>
      <pc:sldChg chg="modSp ord">
        <pc:chgData name="Mathieu Lopes Moreira" userId="S::mathieu.lopes.moreira@etu.univ-poitiers.fr::ca1846cc-964d-4ba6-9c66-64f46be1c39d" providerId="AD" clId="Web-{03275373-5EC1-7E46-621D-14704482CAB2}" dt="2024-10-31T14:58:44.265" v="29"/>
        <pc:sldMkLst>
          <pc:docMk/>
          <pc:sldMk cId="2986356457" sldId="260"/>
        </pc:sldMkLst>
        <pc:spChg chg="mod">
          <ac:chgData name="Mathieu Lopes Moreira" userId="S::mathieu.lopes.moreira@etu.univ-poitiers.fr::ca1846cc-964d-4ba6-9c66-64f46be1c39d" providerId="AD" clId="Web-{03275373-5EC1-7E46-621D-14704482CAB2}" dt="2024-10-31T14:51:25.180" v="26" actId="1076"/>
          <ac:spMkLst>
            <pc:docMk/>
            <pc:sldMk cId="2986356457" sldId="260"/>
            <ac:spMk id="6" creationId="{7A069766-C3E5-7578-54FF-5B5F64B37CF1}"/>
          </ac:spMkLst>
        </pc:spChg>
        <pc:spChg chg="mod">
          <ac:chgData name="Mathieu Lopes Moreira" userId="S::mathieu.lopes.moreira@etu.univ-poitiers.fr::ca1846cc-964d-4ba6-9c66-64f46be1c39d" providerId="AD" clId="Web-{03275373-5EC1-7E46-621D-14704482CAB2}" dt="2024-10-31T14:48:08.021" v="2" actId="1076"/>
          <ac:spMkLst>
            <pc:docMk/>
            <pc:sldMk cId="2986356457" sldId="260"/>
            <ac:spMk id="7" creationId="{BB996458-A5D8-0DCB-EEFA-4AD662DC82BD}"/>
          </ac:spMkLst>
        </pc:spChg>
      </pc:sldChg>
      <pc:sldChg chg="modSp">
        <pc:chgData name="Mathieu Lopes Moreira" userId="S::mathieu.lopes.moreira@etu.univ-poitiers.fr::ca1846cc-964d-4ba6-9c66-64f46be1c39d" providerId="AD" clId="Web-{03275373-5EC1-7E46-621D-14704482CAB2}" dt="2024-10-31T15:13:54.590" v="61" actId="20577"/>
        <pc:sldMkLst>
          <pc:docMk/>
          <pc:sldMk cId="2399355299" sldId="261"/>
        </pc:sldMkLst>
        <pc:spChg chg="mod">
          <ac:chgData name="Mathieu Lopes Moreira" userId="S::mathieu.lopes.moreira@etu.univ-poitiers.fr::ca1846cc-964d-4ba6-9c66-64f46be1c39d" providerId="AD" clId="Web-{03275373-5EC1-7E46-621D-14704482CAB2}" dt="2024-10-31T15:13:54.590" v="61" actId="20577"/>
          <ac:spMkLst>
            <pc:docMk/>
            <pc:sldMk cId="2399355299" sldId="261"/>
            <ac:spMk id="14" creationId="{D88485BD-C6FA-CBCE-C359-1B555EA6D10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6:59:17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6:59:18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3961 5658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30ACF-DDBF-4908-B8ED-EC1982B7D82C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94F68-DED4-40D1-B7E8-B21AEED9CE4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4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94F68-DED4-40D1-B7E8-B21AEED9CE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07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94F68-DED4-40D1-B7E8-B21AEED9CE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5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94F68-DED4-40D1-B7E8-B21AEED9CE4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0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94F68-DED4-40D1-B7E8-B21AEED9CE4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5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0E9F0-7E7F-244A-6357-4CCEE842D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8C9CB2-77E3-A7D7-8D61-AA2FDDD2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9EA3D-624D-D15F-CF67-5571D9F1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FB60-7482-4235-85CD-AAB909278284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2556E-A877-F4BD-B276-83E90CB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F593E-EF39-2A55-BC34-948F7A94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23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2E833-A06B-CE1E-676E-9BCD3B3C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CEA716-5EF2-9947-48B9-436A9B8D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2BF240-D061-CFFA-E28B-495FDA68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DA20-42C1-4130-88AA-C9ACC2FC026D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18A19-5C13-9615-B22D-6F5DF22D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232C8-FBC2-98B1-4A8B-006D3859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44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6027A6-419A-1C92-BF7A-7F5BA2D31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D1E3B9-58F9-24D5-F3DF-54E7943A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786B69-6162-B458-D077-C25A8AC7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E133-ED63-4457-8360-00D42A2FFC25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70626-DF81-E844-FC7D-13F49162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FE611D-1003-8FE0-2E2C-CF0432E2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6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E4225-986E-9448-9734-51D9B32E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95A34-9BAA-F1B3-36AC-AA9A95F6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B38E7-3FE0-B758-8835-BB85FD7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79C-ABFD-420B-ADBF-94F54566155F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02899-B1FF-A8F8-03B7-23955EA2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BA213-89E7-0469-B143-7C6C59AE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97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8D1D8-CAFB-8B5E-2DBF-925BE069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0C3F3C-CEBB-09F0-4D09-84199A37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A8C633-29B5-3E65-B3BD-75693B66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21B0-83C2-4F16-8A82-A0309FF2ADBF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895F5-D2D8-9839-D3B5-6C008D8E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FB81F-8F10-DEB5-C747-182392F3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44E05-F01A-C1C0-B605-BD8E90B6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E2CB5-BB23-7173-1233-27D3D2E57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1D2CA2-C223-A7C8-1ABC-A26EAE9CE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DCC5D4-E1A0-2B0B-DA70-A877B830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BA6-B38C-4C96-950D-296DD54AEE14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0248AD-05C8-C8A2-3C27-D2E0240E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45E70-C0C2-42D2-FB1D-2605B6C2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584B2-DE1A-013C-A728-BB3C0B07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11E781-8BB2-6C12-8C20-A01902C6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20947-94F8-D631-F6B0-8E64143A3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AD683A-BB0F-4424-C683-6BF49DB2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37E147-ECF4-C732-D7B2-8170D781B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E50670-FCFE-6CD1-E4E7-E619CD75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C20D-6A4F-4EDA-9529-A7CB78517D2A}" type="datetime1">
              <a:rPr lang="fr-FR" smtClean="0"/>
              <a:t>04/06/2025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E1A967-39AD-64FC-30AC-2AAD096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036EDA-EB55-526D-1908-084B8E5A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8E508-80C4-C4D9-2FCC-C237366A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D34508-23E3-1A3B-A90A-9DF4E01D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2CE6-ED87-41A5-B7E3-D1BBAE1E0CCF}" type="datetime1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AD06D8-1243-2B05-7E2C-23E56B1D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80D244-7E8A-A091-02B2-9EB1CAF8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0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578469-AE8A-0126-A1E3-E0288E86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62A4-0242-406C-B683-36A5BE342810}" type="datetime1">
              <a:rPr lang="fr-FR" smtClean="0"/>
              <a:t>04/06/2025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4BF15F-90B2-E776-4144-2DF4BD7F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B719C7-8B1E-F853-849B-A5CCA35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97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3D538-733C-1247-2BB4-BBF4A807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23BDD-997F-2E1D-2BBC-C3137453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23E512-B65C-02F9-3235-C715BCECC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6189D-2205-8753-439D-6E6045C4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804A-A7F8-4917-BBB5-AC89078BDABA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DACFAB-4732-80E0-9F48-C0B90296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3DCB6-2D44-4573-F91D-78A8D665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B5538-CD3C-A7B9-2A92-417A8F77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914764-FFFC-6597-5204-BEA4FEF1A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CFE95-0A45-80D9-F7F5-A2B1AB48D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EECCA8-4C0A-7EA5-B7F3-8BF93603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2992-D8DA-4823-A7B1-E93A40EAD5FB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1804F8-DAA9-8332-E3EF-8C1FF9F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E9119B-BE7C-378F-1FA5-946971F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005433-3119-EC74-71E0-2DCD876D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71D43-35A3-7D36-70C0-F2C06251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EC3C3-376A-2023-A921-2EFB143A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60FA3-50F6-4B82-B61B-5A5923354FFC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1F9F8-87B9-94A4-9B46-9A2327B1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29BE1A-0EAD-D4ED-5650-BD4619611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84009-9D8E-48DF-99A2-4C79AADD49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obscurité, lune, capture d’écran, nuit&#10;&#10;Description générée automatiquement">
            <a:extLst>
              <a:ext uri="{FF2B5EF4-FFF2-40B4-BE49-F238E27FC236}">
                <a16:creationId xmlns:a16="http://schemas.microsoft.com/office/drawing/2014/main" id="{99E40D6F-FA3C-5460-D1AA-974EC8E2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94" y="433113"/>
            <a:ext cx="1881306" cy="88858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C62DA033-3572-9C45-60C6-2CC4FC4E68E5}"/>
                  </a:ext>
                </a:extLst>
              </p14:cNvPr>
              <p14:cNvContentPartPr/>
              <p14:nvPr/>
            </p14:nvContentPartPr>
            <p14:xfrm>
              <a:off x="3102564" y="2791685"/>
              <a:ext cx="360" cy="3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C62DA033-3572-9C45-60C6-2CC4FC4E68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444" y="278556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95A3D5E8-20E8-0EAC-D681-8609D8283558}"/>
                  </a:ext>
                </a:extLst>
              </p14:cNvPr>
              <p14:cNvContentPartPr/>
              <p14:nvPr/>
            </p14:nvContentPartPr>
            <p14:xfrm flipH="1" flipV="1">
              <a:off x="-836556" y="845731"/>
              <a:ext cx="1398247" cy="1128170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95A3D5E8-20E8-0EAC-D681-8609D82835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H="1" flipV="1">
                <a:off x="-24606755" y="-18333159"/>
                <a:ext cx="48938645" cy="3948595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 7" descr="Une image contenant texte, Police, Graphique, affiche&#10;&#10;Description générée automatiquement">
            <a:extLst>
              <a:ext uri="{FF2B5EF4-FFF2-40B4-BE49-F238E27FC236}">
                <a16:creationId xmlns:a16="http://schemas.microsoft.com/office/drawing/2014/main" id="{1CEC19A1-52C4-9F2E-C1DA-FE4419077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74" y="467960"/>
            <a:ext cx="2744769" cy="853743"/>
          </a:xfrm>
          <a:prstGeom prst="rect">
            <a:avLst/>
          </a:prstGeom>
        </p:spPr>
      </p:pic>
      <p:pic>
        <p:nvPicPr>
          <p:cNvPr id="9" name="Image 8" descr="Une image contenant texte, Graphique, Police, graphisme&#10;&#10;Description générée automatiquement">
            <a:extLst>
              <a:ext uri="{FF2B5EF4-FFF2-40B4-BE49-F238E27FC236}">
                <a16:creationId xmlns:a16="http://schemas.microsoft.com/office/drawing/2014/main" id="{DE6D993B-53A3-CE21-7E6A-2473B8216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4" y="5212475"/>
            <a:ext cx="1645526" cy="1645526"/>
          </a:xfrm>
          <a:prstGeom prst="rect">
            <a:avLst/>
          </a:prstGeom>
        </p:spPr>
      </p:pic>
      <p:pic>
        <p:nvPicPr>
          <p:cNvPr id="11" name="Image 10" descr="Une image contenant Graphique, cercle, Caractère coloré, graphisme&#10;&#10;Description générée automatiquement">
            <a:extLst>
              <a:ext uri="{FF2B5EF4-FFF2-40B4-BE49-F238E27FC236}">
                <a16:creationId xmlns:a16="http://schemas.microsoft.com/office/drawing/2014/main" id="{00DD5264-15EC-3DEF-2258-6B4E378B5A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64" y="2331897"/>
            <a:ext cx="3950533" cy="3950533"/>
          </a:xfrm>
          <a:prstGeom prst="rect">
            <a:avLst/>
          </a:prstGeom>
        </p:spPr>
      </p:pic>
      <p:pic>
        <p:nvPicPr>
          <p:cNvPr id="3078" name="Picture 6" descr="Logo olympique des Jeux de Séoul 1988, conception de l'affiche et aspect  des Jeux">
            <a:extLst>
              <a:ext uri="{FF2B5EF4-FFF2-40B4-BE49-F238E27FC236}">
                <a16:creationId xmlns:a16="http://schemas.microsoft.com/office/drawing/2014/main" id="{70BFF368-7261-2C5F-667B-7949904E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-360"/>
            <a:ext cx="4806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0FC5A2E-F3F2-6701-C7EF-625FEE2DB8D5}"/>
              </a:ext>
            </a:extLst>
          </p:cNvPr>
          <p:cNvSpPr txBox="1"/>
          <p:nvPr/>
        </p:nvSpPr>
        <p:spPr>
          <a:xfrm>
            <a:off x="258023" y="1645525"/>
            <a:ext cx="95804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Impact"/>
              </a:rPr>
              <a:t>Olympic </a:t>
            </a:r>
            <a:r>
              <a:rPr lang="fr-FR" sz="3600" dirty="0" err="1">
                <a:latin typeface="Impact"/>
              </a:rPr>
              <a:t>games</a:t>
            </a:r>
            <a:r>
              <a:rPr lang="fr-FR" sz="3600" dirty="0">
                <a:latin typeface="Impact"/>
              </a:rPr>
              <a:t> of  </a:t>
            </a:r>
            <a:r>
              <a:rPr lang="fr-FR" sz="3400" dirty="0">
                <a:latin typeface="Impact"/>
              </a:rPr>
              <a:t>S E O U L   1 9 8 8</a:t>
            </a:r>
            <a:endParaRPr lang="fr-FR" sz="3400" b="1" dirty="0">
              <a:latin typeface="Impact" panose="020B080603090205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B9DF0B-998F-2857-2A84-1D47E4C36A9B}"/>
              </a:ext>
            </a:extLst>
          </p:cNvPr>
          <p:cNvSpPr txBox="1"/>
          <p:nvPr/>
        </p:nvSpPr>
        <p:spPr>
          <a:xfrm>
            <a:off x="258022" y="2676263"/>
            <a:ext cx="315650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/>
              <a:t>Mathieu Lopes Moreira</a:t>
            </a:r>
          </a:p>
          <a:p>
            <a:r>
              <a:rPr lang="fr-FR"/>
              <a:t>Fabian Haller</a:t>
            </a:r>
          </a:p>
          <a:p>
            <a:r>
              <a:rPr lang="fr-FR"/>
              <a:t>Maximilien </a:t>
            </a:r>
            <a:r>
              <a:rPr lang="fr-FR" err="1"/>
              <a:t>Karczewski</a:t>
            </a:r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F23DD4-6021-07E7-5834-010DEA95B7C6}"/>
              </a:ext>
            </a:extLst>
          </p:cNvPr>
          <p:cNvSpPr txBox="1"/>
          <p:nvPr/>
        </p:nvSpPr>
        <p:spPr>
          <a:xfrm>
            <a:off x="258022" y="3983999"/>
            <a:ext cx="315650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fr-FR"/>
          </a:p>
          <a:p>
            <a:r>
              <a:rPr lang="fr-FR"/>
              <a:t>Mme Bieber</a:t>
            </a:r>
          </a:p>
          <a:p>
            <a:r>
              <a:rPr lang="fr-FR"/>
              <a:t>Mme </a:t>
            </a:r>
            <a:r>
              <a:rPr lang="fr-FR" err="1"/>
              <a:t>Belim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3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D191E1-A9AA-B325-A058-5423DA30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8918AB-3CED-B4BF-B128-1BB0BE6D402B}"/>
              </a:ext>
            </a:extLst>
          </p:cNvPr>
          <p:cNvSpPr/>
          <p:nvPr/>
        </p:nvSpPr>
        <p:spPr>
          <a:xfrm>
            <a:off x="3115733" y="6320756"/>
            <a:ext cx="24214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CBB1C4AC-B6EF-068B-B954-EB52A6B0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pic>
        <p:nvPicPr>
          <p:cNvPr id="3" name="Espace réservé du contenu 2" descr="Une image contenant plein air, ciel, bâtiment, Zone métropolitaine&#10;&#10;Description générée automatiquement">
            <a:extLst>
              <a:ext uri="{FF2B5EF4-FFF2-40B4-BE49-F238E27FC236}">
                <a16:creationId xmlns:a16="http://schemas.microsoft.com/office/drawing/2014/main" id="{90571E6A-1731-61C3-0F22-AE1D4E40F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" y="1862460"/>
            <a:ext cx="6963266" cy="4351338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7AD99B-B825-FD25-A285-47E458CEB7CA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BDC5D2-A75B-0380-784F-DCCBA722D9A3}"/>
              </a:ext>
            </a:extLst>
          </p:cNvPr>
          <p:cNvSpPr txBox="1"/>
          <p:nvPr/>
        </p:nvSpPr>
        <p:spPr>
          <a:xfrm>
            <a:off x="841169" y="395844"/>
            <a:ext cx="36516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I/ Présentation géographique, humaine et économique</a:t>
            </a:r>
            <a:endParaRPr lang="fr-FR" b="1"/>
          </a:p>
          <a:p>
            <a:r>
              <a:rPr lang="fr-FR" sz="1000"/>
              <a:t>1) Géographie</a:t>
            </a:r>
          </a:p>
          <a:p>
            <a:r>
              <a:rPr lang="fr-FR" sz="1000"/>
              <a:t>2) Démographie</a:t>
            </a:r>
          </a:p>
          <a:p>
            <a:r>
              <a:rPr lang="fr-FR" sz="1000"/>
              <a:t>3) Economie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8F77FF-BB84-993C-F9E7-F01110CDB1FD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9F75A5-EA7F-31B8-4C7E-63AD53DEF80B}"/>
              </a:ext>
            </a:extLst>
          </p:cNvPr>
          <p:cNvSpPr txBox="1"/>
          <p:nvPr/>
        </p:nvSpPr>
        <p:spPr>
          <a:xfrm>
            <a:off x="8065324" y="395844"/>
            <a:ext cx="349332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II/ Présentation culturelle</a:t>
            </a:r>
          </a:p>
          <a:p>
            <a:r>
              <a:rPr lang="fr-FR" sz="1000"/>
              <a:t>1) Histoire et contexte politique</a:t>
            </a:r>
          </a:p>
          <a:p>
            <a:r>
              <a:rPr lang="fr-FR" sz="1000"/>
              <a:t>2) Cérémonie, art et spectacle </a:t>
            </a:r>
          </a:p>
          <a:p>
            <a:r>
              <a:rPr lang="fr-FR" sz="1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Les innovations et l’héritage</a:t>
            </a:r>
          </a:p>
          <a:p>
            <a:endParaRPr lang="fr-FR" sz="1000" b="1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7E7C6A-557A-09C0-0801-529EF3D410F8}"/>
              </a:ext>
            </a:extLst>
          </p:cNvPr>
          <p:cNvSpPr txBox="1"/>
          <p:nvPr/>
        </p:nvSpPr>
        <p:spPr>
          <a:xfrm>
            <a:off x="8200513" y="2745467"/>
            <a:ext cx="4152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Impact" panose="020B0806030902050204" pitchFamily="34" charset="0"/>
              </a:rPr>
              <a:t>- Des avancés techniques innovantes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Le rôle des télécommunications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  <a:ea typeface="Times New Roman" panose="02020603050405020304" pitchFamily="18" charset="0"/>
              </a:rPr>
              <a:t>- U</a:t>
            </a:r>
            <a:r>
              <a:rPr lang="fr-FR">
                <a:effectLst/>
                <a:latin typeface="Impact" panose="020B0806030902050204" pitchFamily="34" charset="0"/>
                <a:ea typeface="Times New Roman" panose="02020603050405020304" pitchFamily="18" charset="0"/>
              </a:rPr>
              <a:t>ne </a:t>
            </a:r>
            <a:r>
              <a:rPr lang="fr-FR">
                <a:latin typeface="Impact" panose="020B0806030902050204" pitchFamily="34" charset="0"/>
                <a:ea typeface="Times New Roman" panose="02020603050405020304" pitchFamily="18" charset="0"/>
              </a:rPr>
              <a:t>culture qui fascine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Acteur international important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Destination touristique prisé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C5E0CD-4150-EE29-D004-D717DC7EACF2}"/>
              </a:ext>
            </a:extLst>
          </p:cNvPr>
          <p:cNvSpPr txBox="1"/>
          <p:nvPr/>
        </p:nvSpPr>
        <p:spPr>
          <a:xfrm>
            <a:off x="4389966" y="1263060"/>
            <a:ext cx="3412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>
                <a:latin typeface="Impact" panose="020B0806030902050204" pitchFamily="34" charset="0"/>
              </a:rPr>
              <a:t>Une ville moderne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502E79-6E81-B234-E523-2068E79B9278}"/>
              </a:ext>
            </a:extLst>
          </p:cNvPr>
          <p:cNvSpPr txBox="1"/>
          <p:nvPr/>
        </p:nvSpPr>
        <p:spPr>
          <a:xfrm>
            <a:off x="2527868" y="6320756"/>
            <a:ext cx="358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Parc Olympique à Séoul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642E16C-923B-0499-2044-E0C0DF1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10</a:t>
            </a:fld>
            <a:endParaRPr lang="fr-FR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4FAB2E-0CAE-6316-77D3-99ABCCDB4CAB}"/>
              </a:ext>
            </a:extLst>
          </p:cNvPr>
          <p:cNvSpPr/>
          <p:nvPr/>
        </p:nvSpPr>
        <p:spPr>
          <a:xfrm>
            <a:off x="8915400" y="6156515"/>
            <a:ext cx="20743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894DB4-C10B-C3F2-800B-9B7B1526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65" y="1047956"/>
            <a:ext cx="10515600" cy="1325563"/>
          </a:xfrm>
        </p:spPr>
        <p:txBody>
          <a:bodyPr/>
          <a:lstStyle/>
          <a:p>
            <a:r>
              <a:rPr lang="fr-FR" err="1"/>
              <a:t>Outline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587948-29F2-95B0-D68E-057E900E722F}"/>
              </a:ext>
            </a:extLst>
          </p:cNvPr>
          <p:cNvSpPr txBox="1"/>
          <p:nvPr/>
        </p:nvSpPr>
        <p:spPr>
          <a:xfrm>
            <a:off x="167527" y="2750056"/>
            <a:ext cx="832048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I/ </a:t>
            </a:r>
            <a:r>
              <a:rPr lang="fr-FR" sz="2400" b="1" dirty="0" err="1"/>
              <a:t>Geographical</a:t>
            </a:r>
            <a:r>
              <a:rPr lang="fr-FR" sz="2400" b="1" dirty="0"/>
              <a:t>, </a:t>
            </a:r>
            <a:r>
              <a:rPr lang="fr-FR" sz="2400" b="1" dirty="0" err="1"/>
              <a:t>human</a:t>
            </a:r>
            <a:r>
              <a:rPr lang="fr-FR" sz="2400" b="1" dirty="0"/>
              <a:t> and </a:t>
            </a:r>
            <a:r>
              <a:rPr lang="fr-FR" sz="2400" b="1" dirty="0" err="1"/>
              <a:t>economic</a:t>
            </a:r>
            <a:r>
              <a:rPr lang="fr-FR" sz="2400" b="1" dirty="0"/>
              <a:t> </a:t>
            </a:r>
            <a:r>
              <a:rPr lang="fr-FR" sz="2400" b="1" dirty="0" err="1"/>
              <a:t>presentation</a:t>
            </a:r>
            <a:endParaRPr lang="fr-FR" sz="2400" dirty="0" err="1"/>
          </a:p>
          <a:p>
            <a:pPr marL="342900" indent="-342900">
              <a:buFont typeface="Calibri"/>
              <a:buChar char="-"/>
            </a:pPr>
            <a:r>
              <a:rPr lang="fr-FR" sz="2400" dirty="0" err="1"/>
              <a:t>Géography</a:t>
            </a:r>
            <a:endParaRPr lang="fr-FR" sz="2400" dirty="0"/>
          </a:p>
          <a:p>
            <a:pPr marL="342900" indent="-342900">
              <a:buFont typeface="Calibri"/>
              <a:buChar char="-"/>
            </a:pPr>
            <a:r>
              <a:rPr lang="fr-FR" sz="2400" dirty="0" err="1"/>
              <a:t>Démography</a:t>
            </a:r>
            <a:r>
              <a:rPr lang="fr-FR" sz="2400" dirty="0"/>
              <a:t> and </a:t>
            </a:r>
            <a:r>
              <a:rPr lang="fr-FR" sz="2400" dirty="0" err="1"/>
              <a:t>controversy</a:t>
            </a:r>
          </a:p>
          <a:p>
            <a:pPr marL="342900" indent="-342900">
              <a:buFont typeface="Calibri"/>
              <a:buChar char="-"/>
            </a:pPr>
            <a:r>
              <a:rPr lang="fr-FR" sz="2400" dirty="0"/>
              <a:t>Economy</a:t>
            </a:r>
          </a:p>
          <a:p>
            <a:r>
              <a:rPr lang="fr-FR" sz="2400" b="1" dirty="0"/>
              <a:t>2/ Présentation culturelle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Histoire et contexte politique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Cérémonie, art et spectacle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Les innovations et l’héritage</a:t>
            </a:r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7BB0BCE5-68AB-925B-23D5-A42115E5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pic>
        <p:nvPicPr>
          <p:cNvPr id="7" name="Espace réservé du contenu 6" descr="Une image contenant dessin humoristique, jouet, halloween&#10;&#10;Description générée automatiquement">
            <a:extLst>
              <a:ext uri="{FF2B5EF4-FFF2-40B4-BE49-F238E27FC236}">
                <a16:creationId xmlns:a16="http://schemas.microsoft.com/office/drawing/2014/main" id="{C8CF3508-D17F-C7DE-831E-378F2FCCB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011" y="1659937"/>
            <a:ext cx="2900892" cy="4351338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2399512-6366-41A0-92C0-F67BB7DA4DDA}"/>
              </a:ext>
            </a:extLst>
          </p:cNvPr>
          <p:cNvSpPr txBox="1"/>
          <p:nvPr/>
        </p:nvSpPr>
        <p:spPr>
          <a:xfrm>
            <a:off x="8915400" y="6156515"/>
            <a:ext cx="207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The </a:t>
            </a:r>
            <a:r>
              <a:rPr lang="fr-FR" err="1"/>
              <a:t>mascot</a:t>
            </a:r>
            <a:r>
              <a:rPr lang="fr-FR"/>
              <a:t> </a:t>
            </a:r>
            <a:r>
              <a:rPr lang="fr-FR" err="1"/>
              <a:t>Hodori</a:t>
            </a:r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5C4765E-1E65-F132-C65B-6035ED75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2</a:t>
            </a:fld>
            <a:endParaRPr lang="fr-FR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20755-2A01-2F77-4260-DFF8CD61E642}"/>
              </a:ext>
            </a:extLst>
          </p:cNvPr>
          <p:cNvSpPr/>
          <p:nvPr/>
        </p:nvSpPr>
        <p:spPr>
          <a:xfrm>
            <a:off x="8303594" y="5978604"/>
            <a:ext cx="1888855" cy="371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7BB0BCE5-68AB-925B-23D5-A42115E5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900F86-C181-5153-1438-3DF978179537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E9D79F-B2AF-B462-DFEE-849FE2FB7F58}"/>
              </a:ext>
            </a:extLst>
          </p:cNvPr>
          <p:cNvSpPr txBox="1"/>
          <p:nvPr/>
        </p:nvSpPr>
        <p:spPr>
          <a:xfrm>
            <a:off x="841169" y="395844"/>
            <a:ext cx="3493324" cy="7309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 dirty="0"/>
              <a:t>I/</a:t>
            </a:r>
            <a:r>
              <a:rPr lang="fr-FR" sz="600" b="1" dirty="0"/>
              <a:t> </a:t>
            </a:r>
            <a:r>
              <a:rPr lang="fr-FR" sz="1050" b="1" err="1"/>
              <a:t>Geographical</a:t>
            </a:r>
            <a:r>
              <a:rPr lang="fr-FR" sz="1050" b="1" dirty="0"/>
              <a:t>, </a:t>
            </a:r>
            <a:r>
              <a:rPr lang="fr-FR" sz="1050" b="1" err="1"/>
              <a:t>human</a:t>
            </a:r>
            <a:r>
              <a:rPr lang="fr-FR" sz="1050" b="1" dirty="0"/>
              <a:t> and </a:t>
            </a:r>
            <a:r>
              <a:rPr lang="fr-FR" sz="1050" b="1" err="1"/>
              <a:t>economic</a:t>
            </a:r>
            <a:r>
              <a:rPr lang="fr-FR" sz="1050" b="1" dirty="0"/>
              <a:t> </a:t>
            </a:r>
            <a:r>
              <a:rPr lang="fr-FR" sz="1050" b="1" err="1"/>
              <a:t>presentation</a:t>
            </a:r>
            <a:endParaRPr lang="fr-FR" sz="1050"/>
          </a:p>
          <a:p>
            <a:r>
              <a:rPr lang="fr-FR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fr-FR" sz="1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Géography</a:t>
            </a:r>
            <a:endParaRPr lang="fr-FR" sz="10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000" dirty="0"/>
              <a:t>2) </a:t>
            </a:r>
            <a:r>
              <a:rPr lang="fr-FR" sz="1000" err="1"/>
              <a:t>Démography</a:t>
            </a:r>
            <a:endParaRPr lang="fr-FR" sz="1000"/>
          </a:p>
          <a:p>
            <a:r>
              <a:rPr lang="fr-FR" sz="1000" dirty="0"/>
              <a:t>3) Economy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586AB9-0553-D2D3-C4D0-6F3ACD166BBC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F3D4AD-03BD-E1CE-8FB2-1385FAD3502C}"/>
              </a:ext>
            </a:extLst>
          </p:cNvPr>
          <p:cNvSpPr txBox="1"/>
          <p:nvPr/>
        </p:nvSpPr>
        <p:spPr>
          <a:xfrm>
            <a:off x="8065324" y="395844"/>
            <a:ext cx="349332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II/ Présentation culturelle</a:t>
            </a:r>
          </a:p>
          <a:p>
            <a:r>
              <a:rPr lang="fr-FR" sz="1000"/>
              <a:t>1) Histoire et contexte politique</a:t>
            </a:r>
          </a:p>
          <a:p>
            <a:r>
              <a:rPr lang="fr-FR" sz="1000"/>
              <a:t>2) Cérémonie, art et spectacle </a:t>
            </a:r>
          </a:p>
          <a:p>
            <a:r>
              <a:rPr lang="fr-FR" sz="1000"/>
              <a:t>3) Les innovations et l’héritage</a:t>
            </a:r>
          </a:p>
          <a:p>
            <a:endParaRPr lang="fr-FR" sz="1000" b="1"/>
          </a:p>
        </p:txBody>
      </p:sp>
      <p:pic>
        <p:nvPicPr>
          <p:cNvPr id="3" name="Image 2" descr="Une image contenant carte, texte, diagramme, atlas&#10;&#10;Description générée automatiquement">
            <a:extLst>
              <a:ext uri="{FF2B5EF4-FFF2-40B4-BE49-F238E27FC236}">
                <a16:creationId xmlns:a16="http://schemas.microsoft.com/office/drawing/2014/main" id="{D6358870-CC23-534F-D956-8DD8264C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60" y="1820820"/>
            <a:ext cx="5791200" cy="4019550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069766-C3E5-7578-54FF-5B5F64B3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21" y="2855586"/>
            <a:ext cx="480612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dirty="0" err="1">
                <a:latin typeface="Impact"/>
                <a:ea typeface="+mn-lt"/>
                <a:cs typeface="+mn-lt"/>
              </a:rPr>
              <a:t>Climate</a:t>
            </a:r>
            <a:endParaRPr lang="fr-FR" sz="1800" dirty="0">
              <a:latin typeface="Impact"/>
              <a:ea typeface="+mn-lt"/>
              <a:cs typeface="+mn-lt"/>
            </a:endParaRPr>
          </a:p>
          <a:p>
            <a:r>
              <a:rPr lang="fr-FR" sz="1800" dirty="0">
                <a:latin typeface="Impact"/>
                <a:ea typeface="+mn-lt"/>
                <a:cs typeface="+mn-lt"/>
              </a:rPr>
              <a:t>Natural </a:t>
            </a:r>
            <a:r>
              <a:rPr lang="fr-FR" sz="1800" dirty="0" err="1">
                <a:latin typeface="Impact"/>
                <a:ea typeface="+mn-lt"/>
                <a:cs typeface="+mn-lt"/>
              </a:rPr>
              <a:t>environment</a:t>
            </a:r>
            <a:endParaRPr lang="fr-FR" sz="1800" dirty="0">
              <a:latin typeface="Impact"/>
              <a:ea typeface="+mn-lt"/>
              <a:cs typeface="+mn-lt"/>
            </a:endParaRPr>
          </a:p>
          <a:p>
            <a:r>
              <a:rPr lang="fr-FR" sz="1800" dirty="0" err="1">
                <a:latin typeface="Impact"/>
                <a:ea typeface="+mn-lt"/>
                <a:cs typeface="+mn-lt"/>
              </a:rPr>
              <a:t>urban</a:t>
            </a:r>
            <a:r>
              <a:rPr lang="fr-FR" sz="1800" dirty="0">
                <a:latin typeface="Impact"/>
                <a:ea typeface="+mn-lt"/>
                <a:cs typeface="+mn-lt"/>
              </a:rPr>
              <a:t> planning and </a:t>
            </a:r>
            <a:r>
              <a:rPr lang="fr-FR" sz="1800" dirty="0" err="1">
                <a:latin typeface="Impact"/>
                <a:ea typeface="+mn-lt"/>
                <a:cs typeface="+mn-lt"/>
              </a:rPr>
              <a:t>density</a:t>
            </a:r>
            <a:endParaRPr lang="fr-FR" sz="1800" dirty="0">
              <a:latin typeface="Impact"/>
              <a:ea typeface="+mn-lt"/>
              <a:cs typeface="+mn-lt"/>
            </a:endParaRPr>
          </a:p>
          <a:p>
            <a:r>
              <a:rPr lang="fr-FR" sz="1800" dirty="0" err="1">
                <a:latin typeface="Impact"/>
                <a:ea typeface="+mn-lt"/>
                <a:cs typeface="+mn-lt"/>
              </a:rPr>
              <a:t>Different</a:t>
            </a:r>
            <a:r>
              <a:rPr lang="fr-FR" sz="1800" dirty="0">
                <a:latin typeface="Impact"/>
                <a:ea typeface="+mn-lt"/>
                <a:cs typeface="+mn-lt"/>
              </a:rPr>
              <a:t> Olympic sites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96458-A5D8-0DCB-EEFA-4AD662DC82BD}"/>
              </a:ext>
            </a:extLst>
          </p:cNvPr>
          <p:cNvSpPr/>
          <p:nvPr/>
        </p:nvSpPr>
        <p:spPr>
          <a:xfrm>
            <a:off x="10618655" y="1823905"/>
            <a:ext cx="1268069" cy="67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964CC4-56D4-FAC2-14F8-F9893DC4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3</a:t>
            </a:fld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92D03A-666C-E984-E406-F99C6554CE3F}"/>
              </a:ext>
            </a:extLst>
          </p:cNvPr>
          <p:cNvSpPr txBox="1"/>
          <p:nvPr/>
        </p:nvSpPr>
        <p:spPr>
          <a:xfrm>
            <a:off x="8301760" y="5982348"/>
            <a:ext cx="52722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Olympic venues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35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B14CB5-FB7A-7F2E-BD5D-7AB2D14EC8A1}"/>
              </a:ext>
            </a:extLst>
          </p:cNvPr>
          <p:cNvSpPr/>
          <p:nvPr/>
        </p:nvSpPr>
        <p:spPr>
          <a:xfrm>
            <a:off x="6756338" y="5561751"/>
            <a:ext cx="3231029" cy="597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7BB0BCE5-68AB-925B-23D5-A42115E5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pic>
        <p:nvPicPr>
          <p:cNvPr id="4" name="Espace réservé du contenu 3" descr="Une image contenant piste et terrain, personne, sport, compétition&#10;&#10;Description générée automatiquement">
            <a:extLst>
              <a:ext uri="{FF2B5EF4-FFF2-40B4-BE49-F238E27FC236}">
                <a16:creationId xmlns:a16="http://schemas.microsoft.com/office/drawing/2014/main" id="{4F6F372F-1EB9-CBFA-3907-250F93FBF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1695" y="2175732"/>
            <a:ext cx="4213690" cy="328042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900F86-C181-5153-1438-3DF978179537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E9D79F-B2AF-B462-DFEE-849FE2FB7F58}"/>
              </a:ext>
            </a:extLst>
          </p:cNvPr>
          <p:cNvSpPr txBox="1"/>
          <p:nvPr/>
        </p:nvSpPr>
        <p:spPr>
          <a:xfrm>
            <a:off x="841169" y="395844"/>
            <a:ext cx="3651661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 dirty="0"/>
              <a:t>I/</a:t>
            </a:r>
            <a:r>
              <a:rPr lang="fr-FR" sz="600" b="1" dirty="0"/>
              <a:t> </a:t>
            </a:r>
            <a:r>
              <a:rPr lang="fr-FR" sz="1100" b="1" dirty="0" err="1"/>
              <a:t>Geographical</a:t>
            </a:r>
            <a:r>
              <a:rPr lang="fr-FR" sz="1100" b="1" dirty="0"/>
              <a:t>, </a:t>
            </a:r>
            <a:r>
              <a:rPr lang="fr-FR" sz="1100" b="1" dirty="0" err="1"/>
              <a:t>human</a:t>
            </a:r>
            <a:r>
              <a:rPr lang="fr-FR" sz="1100" b="1" dirty="0"/>
              <a:t> and </a:t>
            </a:r>
            <a:r>
              <a:rPr lang="fr-FR" sz="1100" b="1" dirty="0" err="1"/>
              <a:t>economic</a:t>
            </a:r>
            <a:r>
              <a:rPr lang="fr-FR" sz="1100" b="1" dirty="0"/>
              <a:t> </a:t>
            </a:r>
            <a:r>
              <a:rPr lang="fr-FR" sz="1100" b="1" dirty="0" err="1"/>
              <a:t>presentation</a:t>
            </a:r>
            <a:endParaRPr lang="fr-FR" sz="1100"/>
          </a:p>
          <a:p>
            <a:r>
              <a:rPr lang="fr-FR" sz="1000" dirty="0"/>
              <a:t>1) </a:t>
            </a:r>
            <a:r>
              <a:rPr lang="fr-FR" sz="1000" dirty="0" err="1"/>
              <a:t>Géography</a:t>
            </a:r>
            <a:endParaRPr lang="fr-FR" sz="1000" dirty="0"/>
          </a:p>
          <a:p>
            <a:r>
              <a:rPr lang="fr-FR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fr-FR" sz="1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Démography</a:t>
            </a:r>
            <a:r>
              <a:rPr lang="fr-FR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1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controversy</a:t>
            </a:r>
          </a:p>
          <a:p>
            <a:r>
              <a:rPr lang="fr-FR" sz="1000" dirty="0"/>
              <a:t>3) Economy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586AB9-0553-D2D3-C4D0-6F3ACD166BBC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F3D4AD-03BD-E1CE-8FB2-1385FAD3502C}"/>
              </a:ext>
            </a:extLst>
          </p:cNvPr>
          <p:cNvSpPr txBox="1"/>
          <p:nvPr/>
        </p:nvSpPr>
        <p:spPr>
          <a:xfrm>
            <a:off x="8065324" y="395844"/>
            <a:ext cx="349332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II/ Présentation culturelle</a:t>
            </a:r>
          </a:p>
          <a:p>
            <a:r>
              <a:rPr lang="fr-FR" sz="1000"/>
              <a:t>1) Histoire et contexte politique</a:t>
            </a:r>
          </a:p>
          <a:p>
            <a:r>
              <a:rPr lang="fr-FR" sz="1000"/>
              <a:t>2) Cérémonie, art et spectacle </a:t>
            </a:r>
          </a:p>
          <a:p>
            <a:r>
              <a:rPr lang="fr-FR" sz="1000"/>
              <a:t>3) Les innovations et l’héritage</a:t>
            </a:r>
          </a:p>
          <a:p>
            <a:endParaRPr lang="fr-FR" sz="1000" b="1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6454B5-8391-71C6-DBDF-DE4DA8A4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4</a:t>
            </a:fld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30C9BD-7CF1-531D-5F43-7CABCD35C6FD}"/>
              </a:ext>
            </a:extLst>
          </p:cNvPr>
          <p:cNvSpPr txBox="1"/>
          <p:nvPr/>
        </p:nvSpPr>
        <p:spPr>
          <a:xfrm>
            <a:off x="404091" y="2761704"/>
            <a:ext cx="4000415" cy="2113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dirty="0">
                <a:latin typeface="Impact"/>
                <a:ea typeface="+mn-lt"/>
                <a:cs typeface="+mn-lt"/>
              </a:rPr>
              <a:t>Record </a:t>
            </a:r>
            <a:r>
              <a:rPr lang="fr-FR" dirty="0" err="1">
                <a:latin typeface="Impact"/>
                <a:ea typeface="+mn-lt"/>
                <a:cs typeface="+mn-lt"/>
              </a:rPr>
              <a:t>Number</a:t>
            </a:r>
            <a:r>
              <a:rPr lang="fr-FR" dirty="0">
                <a:latin typeface="Impact"/>
                <a:ea typeface="+mn-lt"/>
                <a:cs typeface="+mn-lt"/>
              </a:rPr>
              <a:t> of Participants</a:t>
            </a:r>
            <a:endParaRPr lang="fr-FR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dirty="0" err="1">
                <a:latin typeface="Impact"/>
                <a:ea typeface="+mn-lt"/>
                <a:cs typeface="+mn-lt"/>
              </a:rPr>
              <a:t>Number</a:t>
            </a:r>
            <a:r>
              <a:rPr lang="fr-FR" dirty="0">
                <a:latin typeface="Impact"/>
                <a:ea typeface="+mn-lt"/>
                <a:cs typeface="+mn-lt"/>
              </a:rPr>
              <a:t> of </a:t>
            </a:r>
            <a:r>
              <a:rPr lang="fr-FR" dirty="0" err="1">
                <a:latin typeface="Impact"/>
                <a:ea typeface="+mn-lt"/>
                <a:cs typeface="+mn-lt"/>
              </a:rPr>
              <a:t>Participating</a:t>
            </a:r>
            <a:r>
              <a:rPr lang="fr-FR" dirty="0">
                <a:latin typeface="Impact"/>
                <a:ea typeface="+mn-lt"/>
                <a:cs typeface="+mn-lt"/>
              </a:rPr>
              <a:t> Countries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dirty="0" err="1">
                <a:latin typeface="Impact"/>
                <a:ea typeface="+mn-lt"/>
                <a:cs typeface="+mn-lt"/>
              </a:rPr>
              <a:t>Increase</a:t>
            </a:r>
            <a:r>
              <a:rPr lang="fr-FR" dirty="0">
                <a:latin typeface="Impact"/>
                <a:ea typeface="+mn-lt"/>
                <a:cs typeface="+mn-lt"/>
              </a:rPr>
              <a:t> in </a:t>
            </a:r>
            <a:r>
              <a:rPr lang="fr-FR" dirty="0" err="1">
                <a:latin typeface="Impact"/>
                <a:ea typeface="+mn-lt"/>
                <a:cs typeface="+mn-lt"/>
              </a:rPr>
              <a:t>Female</a:t>
            </a:r>
            <a:r>
              <a:rPr lang="fr-FR" dirty="0">
                <a:latin typeface="Impact"/>
                <a:ea typeface="+mn-lt"/>
                <a:cs typeface="+mn-lt"/>
              </a:rPr>
              <a:t> Participation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dirty="0">
                <a:latin typeface="Impact"/>
                <a:ea typeface="+mn-lt"/>
                <a:cs typeface="+mn-lt"/>
              </a:rPr>
              <a:t>Geographic Diversity of the Events</a:t>
            </a:r>
            <a:endParaRPr lang="fr-FR">
              <a:latin typeface="Impact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dirty="0">
                <a:latin typeface="Impact"/>
                <a:ea typeface="+mn-lt"/>
                <a:cs typeface="+mn-lt"/>
              </a:rPr>
              <a:t>Attendance and </a:t>
            </a:r>
            <a:r>
              <a:rPr lang="fr-FR" dirty="0" err="1">
                <a:latin typeface="Impact"/>
                <a:ea typeface="+mn-lt"/>
                <a:cs typeface="+mn-lt"/>
              </a:rPr>
              <a:t>Spectators</a:t>
            </a:r>
            <a:endParaRPr lang="fr-FR" sz="2800">
              <a:latin typeface="Impac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37901F-A293-03E1-79CC-77B250D0981B}"/>
              </a:ext>
            </a:extLst>
          </p:cNvPr>
          <p:cNvSpPr txBox="1"/>
          <p:nvPr/>
        </p:nvSpPr>
        <p:spPr>
          <a:xfrm>
            <a:off x="6847803" y="5673105"/>
            <a:ext cx="35298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3000 </a:t>
            </a:r>
            <a:r>
              <a:rPr lang="fr-FR" dirty="0" err="1"/>
              <a:t>meters</a:t>
            </a:r>
            <a:r>
              <a:rPr lang="fr-FR" dirty="0"/>
              <a:t> final </a:t>
            </a:r>
            <a:r>
              <a:rPr lang="fr-FR" dirty="0" err="1"/>
              <a:t>women</a:t>
            </a:r>
          </a:p>
        </p:txBody>
      </p:sp>
    </p:spTree>
    <p:extLst>
      <p:ext uri="{BB962C8B-B14F-4D97-AF65-F5344CB8AC3E}">
        <p14:creationId xmlns:p14="http://schemas.microsoft.com/office/powerpoint/2010/main" val="306892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9C9E3-8971-8767-1E35-A4A3EEBA25B1}"/>
              </a:ext>
            </a:extLst>
          </p:cNvPr>
          <p:cNvSpPr/>
          <p:nvPr/>
        </p:nvSpPr>
        <p:spPr>
          <a:xfrm>
            <a:off x="5841634" y="5496605"/>
            <a:ext cx="4457794" cy="55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7BB0BCE5-68AB-925B-23D5-A42115E5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D88485BD-C6FA-CBCE-C359-1B555EA6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686" y="21860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1800" dirty="0"/>
          </a:p>
          <a:p>
            <a:r>
              <a:rPr lang="fr-FR" sz="1800" dirty="0">
                <a:latin typeface="Impact"/>
              </a:rPr>
              <a:t>Boycott </a:t>
            </a:r>
          </a:p>
          <a:p>
            <a:r>
              <a:rPr lang="fr-FR" sz="1800" dirty="0">
                <a:latin typeface="Impact"/>
              </a:rPr>
              <a:t>Doping</a:t>
            </a:r>
          </a:p>
          <a:p>
            <a:r>
              <a:rPr lang="fr-FR" sz="1800" dirty="0">
                <a:latin typeface="Impact"/>
                <a:ea typeface="+mn-lt"/>
                <a:cs typeface="+mn-lt"/>
              </a:rPr>
              <a:t>Arbitration</a:t>
            </a:r>
          </a:p>
          <a:p>
            <a:r>
              <a:rPr lang="fr-FR" sz="1800" dirty="0">
                <a:latin typeface="Impact"/>
              </a:rPr>
              <a:t>Violences</a:t>
            </a:r>
          </a:p>
          <a:p>
            <a:r>
              <a:rPr lang="fr-FR" sz="1800" err="1">
                <a:latin typeface="Impact"/>
              </a:rPr>
              <a:t>Censorship</a:t>
            </a:r>
            <a:endParaRPr lang="fr-FR" sz="1800">
              <a:latin typeface="Impact"/>
            </a:endParaRPr>
          </a:p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900F86-C181-5153-1438-3DF978179537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E9D79F-B2AF-B462-DFEE-849FE2FB7F58}"/>
              </a:ext>
            </a:extLst>
          </p:cNvPr>
          <p:cNvSpPr txBox="1"/>
          <p:nvPr/>
        </p:nvSpPr>
        <p:spPr>
          <a:xfrm>
            <a:off x="841169" y="395844"/>
            <a:ext cx="3909093" cy="7335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 dirty="0"/>
              <a:t>I/</a:t>
            </a:r>
            <a:r>
              <a:rPr lang="fr-FR" sz="600" b="1" dirty="0"/>
              <a:t> </a:t>
            </a:r>
            <a:r>
              <a:rPr lang="fr-FR" sz="1100" b="1" dirty="0" err="1"/>
              <a:t>Geographical</a:t>
            </a:r>
            <a:r>
              <a:rPr lang="fr-FR" sz="1100" b="1" dirty="0"/>
              <a:t>, </a:t>
            </a:r>
            <a:r>
              <a:rPr lang="fr-FR" sz="1100" b="1" dirty="0" err="1"/>
              <a:t>human</a:t>
            </a:r>
            <a:r>
              <a:rPr lang="fr-FR" sz="1100" b="1" dirty="0"/>
              <a:t> and </a:t>
            </a:r>
            <a:r>
              <a:rPr lang="fr-FR" sz="1100" b="1" dirty="0" err="1"/>
              <a:t>economic</a:t>
            </a:r>
            <a:r>
              <a:rPr lang="fr-FR" sz="1100" b="1" dirty="0"/>
              <a:t> </a:t>
            </a:r>
            <a:r>
              <a:rPr lang="fr-FR" sz="1100" b="1" dirty="0" err="1"/>
              <a:t>presentation</a:t>
            </a:r>
            <a:endParaRPr lang="fr-FR" sz="1100" dirty="0" err="1"/>
          </a:p>
          <a:p>
            <a:r>
              <a:rPr lang="fr-FR" sz="1000" dirty="0"/>
              <a:t>1) </a:t>
            </a:r>
            <a:r>
              <a:rPr lang="fr-FR" sz="1000" dirty="0" err="1"/>
              <a:t>Géography</a:t>
            </a:r>
            <a:endParaRPr lang="fr-FR" sz="1000"/>
          </a:p>
          <a:p>
            <a:r>
              <a:rPr lang="fr-FR" sz="1000" dirty="0"/>
              <a:t>2) </a:t>
            </a:r>
            <a:r>
              <a:rPr lang="fr-FR" sz="1000" dirty="0" err="1"/>
              <a:t>Démography</a:t>
            </a:r>
            <a:r>
              <a:rPr lang="fr-FR" sz="1000" dirty="0"/>
              <a:t> and </a:t>
            </a:r>
            <a:r>
              <a:rPr lang="fr-FR" sz="1000" dirty="0" err="1"/>
              <a:t>controversy</a:t>
            </a:r>
          </a:p>
          <a:p>
            <a:r>
              <a:rPr lang="fr-FR" sz="1000" dirty="0"/>
              <a:t>3) Economy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586AB9-0553-D2D3-C4D0-6F3ACD166BBC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F3D4AD-03BD-E1CE-8FB2-1385FAD3502C}"/>
              </a:ext>
            </a:extLst>
          </p:cNvPr>
          <p:cNvSpPr txBox="1"/>
          <p:nvPr/>
        </p:nvSpPr>
        <p:spPr>
          <a:xfrm>
            <a:off x="8065324" y="395844"/>
            <a:ext cx="349332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II/ Présentation culturelle</a:t>
            </a:r>
          </a:p>
          <a:p>
            <a:r>
              <a:rPr lang="fr-FR" sz="1000"/>
              <a:t>1) Histoire et contexte politique</a:t>
            </a:r>
          </a:p>
          <a:p>
            <a:r>
              <a:rPr lang="fr-FR" sz="1000"/>
              <a:t>2) Cérémonie, art et spectacle </a:t>
            </a:r>
          </a:p>
          <a:p>
            <a:r>
              <a:rPr lang="fr-FR" sz="1000"/>
              <a:t>3) Les innovations et l’héritage</a:t>
            </a:r>
          </a:p>
          <a:p>
            <a:endParaRPr lang="fr-FR" sz="1000" b="1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57E846-F57C-0481-6D7E-82AC7C8E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5</a:t>
            </a:fld>
            <a:endParaRPr lang="fr-FR" sz="1400" b="1">
              <a:solidFill>
                <a:schemeClr val="tx1"/>
              </a:solidFill>
            </a:endParaRPr>
          </a:p>
        </p:txBody>
      </p:sp>
      <p:pic>
        <p:nvPicPr>
          <p:cNvPr id="3" name="Image 2" descr="Le tour de piste de Ben Johnson contre le dopage">
            <a:extLst>
              <a:ext uri="{FF2B5EF4-FFF2-40B4-BE49-F238E27FC236}">
                <a16:creationId xmlns:a16="http://schemas.microsoft.com/office/drawing/2014/main" id="{1A2B8FE7-4E64-94D2-F7A1-2C3FCD733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14" y="1506841"/>
            <a:ext cx="5760307" cy="384431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DEE5C38-6777-2C8F-0AB5-3DC39B337933}"/>
              </a:ext>
            </a:extLst>
          </p:cNvPr>
          <p:cNvSpPr txBox="1"/>
          <p:nvPr/>
        </p:nvSpPr>
        <p:spPr>
          <a:xfrm>
            <a:off x="5155698" y="5566724"/>
            <a:ext cx="5826439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" sz="2100">
                <a:solidFill>
                  <a:srgbClr val="1F1F1F"/>
                </a:solidFill>
                <a:latin typeface="Aptos Display"/>
              </a:rPr>
              <a:t>Ben Johnson victory in the 100 meters</a:t>
            </a:r>
            <a:endParaRPr lang="fr-FR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3993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7BB0BCE5-68AB-925B-23D5-A42115E5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900F86-C181-5153-1438-3DF978179537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E9D79F-B2AF-B462-DFEE-849FE2FB7F58}"/>
              </a:ext>
            </a:extLst>
          </p:cNvPr>
          <p:cNvSpPr txBox="1"/>
          <p:nvPr/>
        </p:nvSpPr>
        <p:spPr>
          <a:xfrm>
            <a:off x="841169" y="395844"/>
            <a:ext cx="3651661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 dirty="0"/>
              <a:t>I/</a:t>
            </a:r>
            <a:r>
              <a:rPr lang="fr-FR" sz="600" b="1" dirty="0"/>
              <a:t> </a:t>
            </a:r>
            <a:r>
              <a:rPr lang="fr-FR" sz="1100" b="1" dirty="0" err="1"/>
              <a:t>Geographical</a:t>
            </a:r>
            <a:r>
              <a:rPr lang="fr-FR" sz="1100" b="1" dirty="0"/>
              <a:t>, </a:t>
            </a:r>
            <a:r>
              <a:rPr lang="fr-FR" sz="1100" b="1" dirty="0" err="1"/>
              <a:t>human</a:t>
            </a:r>
            <a:r>
              <a:rPr lang="fr-FR" sz="1100" b="1" dirty="0"/>
              <a:t> and </a:t>
            </a:r>
            <a:r>
              <a:rPr lang="fr-FR" sz="1100" b="1" dirty="0" err="1"/>
              <a:t>economic</a:t>
            </a:r>
            <a:r>
              <a:rPr lang="fr-FR" sz="1100" b="1" dirty="0"/>
              <a:t> </a:t>
            </a:r>
            <a:r>
              <a:rPr lang="fr-FR" sz="1100" b="1" dirty="0" err="1"/>
              <a:t>presentation</a:t>
            </a:r>
            <a:endParaRPr lang="fr-FR" sz="1100"/>
          </a:p>
          <a:p>
            <a:r>
              <a:rPr lang="fr-FR" sz="1000" dirty="0"/>
              <a:t>1) </a:t>
            </a:r>
            <a:r>
              <a:rPr lang="fr-FR" sz="1000" dirty="0" err="1"/>
              <a:t>Géography</a:t>
            </a:r>
            <a:endParaRPr lang="fr-FR" sz="1000" dirty="0"/>
          </a:p>
          <a:p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fr-FR" sz="1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Démography</a:t>
            </a:r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1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controversy</a:t>
            </a:r>
            <a:endParaRPr lang="fr-FR" sz="1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000" dirty="0"/>
              <a:t>3)</a:t>
            </a:r>
            <a:r>
              <a:rPr lang="fr-FR" sz="1000" u="sng" dirty="0"/>
              <a:t> Economy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586AB9-0553-D2D3-C4D0-6F3ACD166BBC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F3D4AD-03BD-E1CE-8FB2-1385FAD3502C}"/>
              </a:ext>
            </a:extLst>
          </p:cNvPr>
          <p:cNvSpPr txBox="1"/>
          <p:nvPr/>
        </p:nvSpPr>
        <p:spPr>
          <a:xfrm>
            <a:off x="8065324" y="395844"/>
            <a:ext cx="349332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II/ Présentation culturelle</a:t>
            </a:r>
          </a:p>
          <a:p>
            <a:r>
              <a:rPr lang="fr-FR" sz="1000"/>
              <a:t>1) Histoire et contexte politique</a:t>
            </a:r>
          </a:p>
          <a:p>
            <a:r>
              <a:rPr lang="fr-FR" sz="1000"/>
              <a:t>2) Cérémonie, art et spectacle </a:t>
            </a:r>
          </a:p>
          <a:p>
            <a:r>
              <a:rPr lang="fr-FR" sz="1000"/>
              <a:t>3) Les innovations et l’héritage</a:t>
            </a:r>
          </a:p>
          <a:p>
            <a:endParaRPr lang="fr-FR" sz="1000" b="1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6454B5-8391-71C6-DBDF-DE4DA8A4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6</a:t>
            </a:fld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30C9BD-7CF1-531D-5F43-7CABCD35C6FD}"/>
              </a:ext>
            </a:extLst>
          </p:cNvPr>
          <p:cNvSpPr txBox="1"/>
          <p:nvPr/>
        </p:nvSpPr>
        <p:spPr>
          <a:xfrm>
            <a:off x="404091" y="2761704"/>
            <a:ext cx="6093503" cy="1298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dirty="0">
                <a:latin typeface="Impact"/>
                <a:ea typeface="+mn-lt"/>
                <a:cs typeface="+mn-lt"/>
              </a:rPr>
              <a:t>massive </a:t>
            </a:r>
            <a:r>
              <a:rPr lang="fr-FR" dirty="0" err="1">
                <a:latin typeface="Impact"/>
                <a:ea typeface="+mn-lt"/>
                <a:cs typeface="+mn-lt"/>
              </a:rPr>
              <a:t>investment</a:t>
            </a:r>
            <a:r>
              <a:rPr lang="fr-FR" dirty="0">
                <a:latin typeface="Impact"/>
                <a:ea typeface="+mn-lt"/>
                <a:cs typeface="+mn-lt"/>
              </a:rPr>
              <a:t> in infrastructure</a:t>
            </a:r>
            <a:endParaRPr lang="fr-FR">
              <a:latin typeface="Impact"/>
            </a:endParaRP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dirty="0">
                <a:latin typeface="Impact"/>
                <a:ea typeface="+mn-lt"/>
                <a:cs typeface="+mn-lt"/>
              </a:rPr>
              <a:t>Job </a:t>
            </a:r>
            <a:r>
              <a:rPr lang="fr-FR" dirty="0" err="1">
                <a:latin typeface="Impact"/>
                <a:ea typeface="+mn-lt"/>
                <a:cs typeface="+mn-lt"/>
              </a:rPr>
              <a:t>creation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fr-FR" err="1">
                <a:latin typeface="Impact"/>
                <a:ea typeface="+mn-lt"/>
                <a:cs typeface="+mn-lt"/>
              </a:rPr>
              <a:t>Economic</a:t>
            </a:r>
            <a:r>
              <a:rPr lang="fr-FR" dirty="0">
                <a:latin typeface="Impact"/>
                <a:ea typeface="+mn-lt"/>
                <a:cs typeface="+mn-lt"/>
              </a:rPr>
              <a:t> Transformation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FE69F-353E-09AB-5D45-2C19E376B4F6}"/>
              </a:ext>
            </a:extLst>
          </p:cNvPr>
          <p:cNvSpPr/>
          <p:nvPr/>
        </p:nvSpPr>
        <p:spPr>
          <a:xfrm>
            <a:off x="5654523" y="5518452"/>
            <a:ext cx="5231190" cy="544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A937901F-A293-03E1-79CC-77B250D0981B}"/>
              </a:ext>
            </a:extLst>
          </p:cNvPr>
          <p:cNvSpPr txBox="1"/>
          <p:nvPr/>
        </p:nvSpPr>
        <p:spPr>
          <a:xfrm>
            <a:off x="5673913" y="5559836"/>
            <a:ext cx="540395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+mn-lt"/>
                <a:cs typeface="+mn-lt"/>
              </a:rPr>
              <a:t>Evolution of South </a:t>
            </a:r>
            <a:r>
              <a:rPr lang="fr-FR" dirty="0" err="1">
                <a:ea typeface="+mn-lt"/>
                <a:cs typeface="+mn-lt"/>
              </a:rPr>
              <a:t>Korean</a:t>
            </a:r>
            <a:r>
              <a:rPr lang="fr-FR" dirty="0">
                <a:ea typeface="+mn-lt"/>
                <a:cs typeface="+mn-lt"/>
              </a:rPr>
              <a:t> GDP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1950 to 1988</a:t>
            </a:r>
            <a:endParaRPr lang="fr-FR" dirty="0"/>
          </a:p>
        </p:txBody>
      </p:sp>
      <p:pic>
        <p:nvPicPr>
          <p:cNvPr id="20" name="Espace réservé du contenu 19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906BC9E-3E26-7A5C-0DF1-15C01DAC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0730" y="1710215"/>
            <a:ext cx="6096000" cy="3634805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0FE69F-353E-09AB-5D45-2C19E376B4F6}"/>
              </a:ext>
            </a:extLst>
          </p:cNvPr>
          <p:cNvSpPr/>
          <p:nvPr/>
        </p:nvSpPr>
        <p:spPr>
          <a:xfrm>
            <a:off x="5654523" y="5518452"/>
            <a:ext cx="5231190" cy="544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A937901F-A293-03E1-79CC-77B250D0981B}"/>
              </a:ext>
            </a:extLst>
          </p:cNvPr>
          <p:cNvSpPr txBox="1"/>
          <p:nvPr/>
        </p:nvSpPr>
        <p:spPr>
          <a:xfrm>
            <a:off x="5673913" y="5559836"/>
            <a:ext cx="540395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ea typeface="+mn-lt"/>
                <a:cs typeface="+mn-lt"/>
              </a:rPr>
              <a:t>Evolution of South </a:t>
            </a:r>
            <a:r>
              <a:rPr lang="fr-FR" dirty="0" err="1">
                <a:ea typeface="+mn-lt"/>
                <a:cs typeface="+mn-lt"/>
              </a:rPr>
              <a:t>Korean</a:t>
            </a:r>
            <a:r>
              <a:rPr lang="fr-FR" dirty="0">
                <a:ea typeface="+mn-lt"/>
                <a:cs typeface="+mn-lt"/>
              </a:rPr>
              <a:t> GDP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1950 to 1988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112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F5B25C-0325-70CE-D03B-9B7E52862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29E758-248D-C1DD-1770-EE555AC199CA}"/>
              </a:ext>
            </a:extLst>
          </p:cNvPr>
          <p:cNvSpPr/>
          <p:nvPr/>
        </p:nvSpPr>
        <p:spPr>
          <a:xfrm>
            <a:off x="4492830" y="6299200"/>
            <a:ext cx="321183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119B086E-BA4D-B9C7-4AB4-3BD43451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5470E6-9BB3-A956-B0AD-5FC169B32A21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0B9818-FA1B-A328-9D1D-C039F5B3CC5D}"/>
              </a:ext>
            </a:extLst>
          </p:cNvPr>
          <p:cNvSpPr txBox="1"/>
          <p:nvPr/>
        </p:nvSpPr>
        <p:spPr>
          <a:xfrm>
            <a:off x="841169" y="395844"/>
            <a:ext cx="36516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I/ Présentation géographique, humaine et économique</a:t>
            </a:r>
            <a:endParaRPr lang="fr-FR" b="1"/>
          </a:p>
          <a:p>
            <a:r>
              <a:rPr lang="fr-FR" sz="1000"/>
              <a:t>1) Géographie</a:t>
            </a:r>
          </a:p>
          <a:p>
            <a:r>
              <a:rPr lang="fr-FR" sz="1000"/>
              <a:t>2) Démographie</a:t>
            </a:r>
          </a:p>
          <a:p>
            <a:r>
              <a:rPr lang="fr-FR" sz="1000"/>
              <a:t>3) Economie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8B79F6-52FD-CD9F-628E-13C00EAB7C4B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DBA576-7067-BF9B-1354-3C3D0E3B085F}"/>
              </a:ext>
            </a:extLst>
          </p:cNvPr>
          <p:cNvSpPr txBox="1"/>
          <p:nvPr/>
        </p:nvSpPr>
        <p:spPr>
          <a:xfrm>
            <a:off x="8065324" y="395844"/>
            <a:ext cx="349332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II/ Présentation culturelle</a:t>
            </a:r>
          </a:p>
          <a:p>
            <a:r>
              <a:rPr lang="fr-FR" sz="1000"/>
              <a:t>1) Histoire et contexte politique</a:t>
            </a:r>
          </a:p>
          <a:p>
            <a:r>
              <a:rPr lang="fr-FR" sz="1000"/>
              <a:t>2) Cérémonie, art et spectacle </a:t>
            </a:r>
          </a:p>
          <a:p>
            <a:r>
              <a:rPr lang="fr-FR" sz="1000"/>
              <a:t>3) Les innovations et l’héritage</a:t>
            </a:r>
          </a:p>
          <a:p>
            <a:endParaRPr lang="fr-FR" sz="1000" b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3BC67C-3216-F435-26EB-287A553ABA3A}"/>
              </a:ext>
            </a:extLst>
          </p:cNvPr>
          <p:cNvSpPr txBox="1"/>
          <p:nvPr/>
        </p:nvSpPr>
        <p:spPr>
          <a:xfrm>
            <a:off x="3961715" y="1330031"/>
            <a:ext cx="426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>
                <a:latin typeface="Impact" panose="020B0806030902050204" pitchFamily="34" charset="0"/>
              </a:rPr>
              <a:t>Présentation culturelle</a:t>
            </a:r>
          </a:p>
          <a:p>
            <a:endParaRPr lang="fr-FR"/>
          </a:p>
        </p:txBody>
      </p:sp>
      <p:pic>
        <p:nvPicPr>
          <p:cNvPr id="10" name="Image 9" descr="Une image contenant personne, plein air, Danse, instrument de musique&#10;&#10;Description générée automatiquement">
            <a:extLst>
              <a:ext uri="{FF2B5EF4-FFF2-40B4-BE49-F238E27FC236}">
                <a16:creationId xmlns:a16="http://schemas.microsoft.com/office/drawing/2014/main" id="{F90112AD-9C82-D24B-0586-C2B2A5FAD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" b="6514"/>
          <a:stretch/>
        </p:blipFill>
        <p:spPr>
          <a:xfrm>
            <a:off x="2646224" y="1939898"/>
            <a:ext cx="6899552" cy="420078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76E59AF-02D6-0D8D-9E99-70F0CCD7B619}"/>
              </a:ext>
            </a:extLst>
          </p:cNvPr>
          <p:cNvSpPr txBox="1"/>
          <p:nvPr/>
        </p:nvSpPr>
        <p:spPr>
          <a:xfrm>
            <a:off x="2688210" y="6307667"/>
            <a:ext cx="680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Cérémonie d’ouverture des jeux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BD9EC21-399F-1B1E-24F9-401235B0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7</a:t>
            </a:fld>
            <a:endParaRPr lang="fr-FR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3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3ADE2D-B294-694A-8EE2-A03A65B70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D40966-F6EB-31B4-EE4D-34FE30DB138C}"/>
              </a:ext>
            </a:extLst>
          </p:cNvPr>
          <p:cNvSpPr/>
          <p:nvPr/>
        </p:nvSpPr>
        <p:spPr>
          <a:xfrm>
            <a:off x="2252133" y="6265333"/>
            <a:ext cx="363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EC072E21-DFD2-5023-5750-DC57A4FD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B76B73-AECC-AF1A-B0AF-7F0E190EE85A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C8ACF45-ABAA-AEF0-D6AE-B3B896B7ED5E}"/>
              </a:ext>
            </a:extLst>
          </p:cNvPr>
          <p:cNvSpPr txBox="1"/>
          <p:nvPr/>
        </p:nvSpPr>
        <p:spPr>
          <a:xfrm>
            <a:off x="841169" y="395844"/>
            <a:ext cx="36516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I/ Présentation géographique, humaine et économique</a:t>
            </a:r>
            <a:endParaRPr lang="fr-FR" b="1"/>
          </a:p>
          <a:p>
            <a:r>
              <a:rPr lang="fr-FR" sz="1000"/>
              <a:t>1) Géographie</a:t>
            </a:r>
          </a:p>
          <a:p>
            <a:r>
              <a:rPr lang="fr-FR" sz="1000"/>
              <a:t>2) Démographie</a:t>
            </a:r>
          </a:p>
          <a:p>
            <a:r>
              <a:rPr lang="fr-FR" sz="1000"/>
              <a:t>3) Economie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C67E2-2AB2-0D0A-1D3E-3B6799D6027F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EFAAEA-8484-625B-689E-657999DB69FF}"/>
              </a:ext>
            </a:extLst>
          </p:cNvPr>
          <p:cNvSpPr txBox="1"/>
          <p:nvPr/>
        </p:nvSpPr>
        <p:spPr>
          <a:xfrm>
            <a:off x="8065324" y="395844"/>
            <a:ext cx="349332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II/ Présentation culturelle</a:t>
            </a:r>
          </a:p>
          <a:p>
            <a:r>
              <a:rPr lang="fr-FR" sz="1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Histoire et contexte politique</a:t>
            </a:r>
          </a:p>
          <a:p>
            <a:r>
              <a:rPr lang="fr-FR" sz="1000"/>
              <a:t>2) Cérémonie, art et spectacle </a:t>
            </a:r>
          </a:p>
          <a:p>
            <a:r>
              <a:rPr lang="fr-FR" sz="1000"/>
              <a:t>3) Les innovations et l’héritage</a:t>
            </a:r>
          </a:p>
          <a:p>
            <a:endParaRPr lang="fr-FR" sz="1000" b="1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98E62E-42D3-5558-3837-BC29C48B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8</a:t>
            </a:fld>
            <a:endParaRPr lang="fr-FR" sz="1400" b="1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EC88C9-3192-AD16-3670-636090A8D3C6}"/>
              </a:ext>
            </a:extLst>
          </p:cNvPr>
          <p:cNvSpPr txBox="1"/>
          <p:nvPr/>
        </p:nvSpPr>
        <p:spPr>
          <a:xfrm>
            <a:off x="8475133" y="3104526"/>
            <a:ext cx="3268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Impact" panose="020B0806030902050204" pitchFamily="34" charset="0"/>
              </a:rPr>
              <a:t>- L’avant jeux olympiques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Le contexte géopolitique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Les objectifs culturels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8F3ED5-930A-AA81-056B-81D982D6491C}"/>
              </a:ext>
            </a:extLst>
          </p:cNvPr>
          <p:cNvSpPr txBox="1"/>
          <p:nvPr/>
        </p:nvSpPr>
        <p:spPr>
          <a:xfrm>
            <a:off x="4237612" y="1330031"/>
            <a:ext cx="370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>
                <a:latin typeface="Impact" panose="020B0806030902050204" pitchFamily="34" charset="0"/>
              </a:rPr>
              <a:t>Un contexte délicat</a:t>
            </a:r>
          </a:p>
        </p:txBody>
      </p:sp>
      <p:pic>
        <p:nvPicPr>
          <p:cNvPr id="6" name="Image 5" descr="Une image contenant habits, plein air, homme, personne&#10;&#10;Description générée automatiquement">
            <a:extLst>
              <a:ext uri="{FF2B5EF4-FFF2-40B4-BE49-F238E27FC236}">
                <a16:creationId xmlns:a16="http://schemas.microsoft.com/office/drawing/2014/main" id="{06916DA6-345F-7350-E2F4-B98B9BCD2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2" y="1932540"/>
            <a:ext cx="5584264" cy="41379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B2CFD91-34DA-AE8E-354C-813F8CE1030B}"/>
              </a:ext>
            </a:extLst>
          </p:cNvPr>
          <p:cNvSpPr txBox="1"/>
          <p:nvPr/>
        </p:nvSpPr>
        <p:spPr>
          <a:xfrm>
            <a:off x="1334542" y="6265333"/>
            <a:ext cx="54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La Manifestation du mercredi (1992)</a:t>
            </a:r>
          </a:p>
        </p:txBody>
      </p:sp>
    </p:spTree>
    <p:extLst>
      <p:ext uri="{BB962C8B-B14F-4D97-AF65-F5344CB8AC3E}">
        <p14:creationId xmlns:p14="http://schemas.microsoft.com/office/powerpoint/2010/main" val="410582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B2CA0C-5D39-00EA-7639-997E5098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BB923EA-9091-D9C0-D204-1028A2EB7F28}"/>
              </a:ext>
            </a:extLst>
          </p:cNvPr>
          <p:cNvSpPr/>
          <p:nvPr/>
        </p:nvSpPr>
        <p:spPr>
          <a:xfrm>
            <a:off x="6468533" y="6174265"/>
            <a:ext cx="3242734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capture d’écran, Graphique, ligne, Caractère coloré&#10;&#10;Description générée automatiquement">
            <a:extLst>
              <a:ext uri="{FF2B5EF4-FFF2-40B4-BE49-F238E27FC236}">
                <a16:creationId xmlns:a16="http://schemas.microsoft.com/office/drawing/2014/main" id="{1CF18479-7C4A-6420-C168-BF80876F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88" y="-2765"/>
            <a:ext cx="12193001" cy="13327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54111D-DF25-3AA9-47C3-EB42B9672852}"/>
              </a:ext>
            </a:extLst>
          </p:cNvPr>
          <p:cNvSpPr/>
          <p:nvPr/>
        </p:nvSpPr>
        <p:spPr>
          <a:xfrm>
            <a:off x="841169" y="395844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C46D3D-F7B4-5DBB-7A71-A30D9D4C30E2}"/>
              </a:ext>
            </a:extLst>
          </p:cNvPr>
          <p:cNvSpPr txBox="1"/>
          <p:nvPr/>
        </p:nvSpPr>
        <p:spPr>
          <a:xfrm>
            <a:off x="841169" y="395844"/>
            <a:ext cx="36516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I/ Présentation géographique, humaine et économique</a:t>
            </a:r>
            <a:endParaRPr lang="fr-FR" b="1"/>
          </a:p>
          <a:p>
            <a:r>
              <a:rPr lang="fr-FR" sz="1000"/>
              <a:t>1) Géographie</a:t>
            </a:r>
          </a:p>
          <a:p>
            <a:r>
              <a:rPr lang="fr-FR" sz="1000"/>
              <a:t>2) Démographie</a:t>
            </a:r>
          </a:p>
          <a:p>
            <a:r>
              <a:rPr lang="fr-FR" sz="1000"/>
              <a:t>3) Economie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ECAD36-AD97-84FC-29B2-A1BE53D798FE}"/>
              </a:ext>
            </a:extLst>
          </p:cNvPr>
          <p:cNvSpPr/>
          <p:nvPr/>
        </p:nvSpPr>
        <p:spPr>
          <a:xfrm>
            <a:off x="8065324" y="395843"/>
            <a:ext cx="3285505" cy="75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09B074-A0E5-D6D4-3390-1BA1E7DCE49F}"/>
              </a:ext>
            </a:extLst>
          </p:cNvPr>
          <p:cNvSpPr txBox="1"/>
          <p:nvPr/>
        </p:nvSpPr>
        <p:spPr>
          <a:xfrm>
            <a:off x="8065324" y="395844"/>
            <a:ext cx="349332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 b="1"/>
              <a:t>II/ Présentation culturelle</a:t>
            </a:r>
          </a:p>
          <a:p>
            <a:r>
              <a:rPr lang="fr-FR" sz="1000"/>
              <a:t>1) Histoire et contexte politique</a:t>
            </a:r>
          </a:p>
          <a:p>
            <a:r>
              <a:rPr lang="fr-FR" sz="1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Cérémonie, art et spectacle </a:t>
            </a:r>
          </a:p>
          <a:p>
            <a:r>
              <a:rPr lang="fr-FR" sz="1000"/>
              <a:t>3) Les innovations et l’héritage</a:t>
            </a:r>
          </a:p>
          <a:p>
            <a:endParaRPr lang="fr-FR" sz="1000" b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FDDA7B-AF5B-E3A2-11F2-3C7DFF66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009-9D8E-48DF-99A2-4C79AADD49A4}" type="slidenum">
              <a:rPr lang="fr-FR" sz="1400" b="1" smtClean="0">
                <a:solidFill>
                  <a:schemeClr val="tx1"/>
                </a:solidFill>
              </a:rPr>
              <a:t>9</a:t>
            </a:fld>
            <a:endParaRPr lang="fr-FR" sz="1400" b="1">
              <a:solidFill>
                <a:schemeClr val="tx1"/>
              </a:solidFill>
            </a:endParaRPr>
          </a:p>
        </p:txBody>
      </p:sp>
      <p:pic>
        <p:nvPicPr>
          <p:cNvPr id="23" name="Image 22" descr="Une image contenant plein air, sol, fontaine, feu&#10;&#10;Description générée automatiquement">
            <a:extLst>
              <a:ext uri="{FF2B5EF4-FFF2-40B4-BE49-F238E27FC236}">
                <a16:creationId xmlns:a16="http://schemas.microsoft.com/office/drawing/2014/main" id="{5D5C729F-2CD0-F9E1-FD66-96FDBE48C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87" y="1879600"/>
            <a:ext cx="6481442" cy="407453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971CC14-8F1D-5920-52B2-8EE4538DA210}"/>
              </a:ext>
            </a:extLst>
          </p:cNvPr>
          <p:cNvSpPr txBox="1"/>
          <p:nvPr/>
        </p:nvSpPr>
        <p:spPr>
          <a:xfrm>
            <a:off x="6391374" y="6174265"/>
            <a:ext cx="34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>
                <a:solidFill>
                  <a:srgbClr val="111111"/>
                </a:solidFill>
                <a:effectLst/>
              </a:rPr>
              <a:t>É</a:t>
            </a:r>
            <a:r>
              <a:rPr lang="fr-FR"/>
              <a:t>quipes Cérémonie d’ouverture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03561B-5A63-828C-9BB5-77BF0204CD3E}"/>
              </a:ext>
            </a:extLst>
          </p:cNvPr>
          <p:cNvSpPr txBox="1"/>
          <p:nvPr/>
        </p:nvSpPr>
        <p:spPr>
          <a:xfrm>
            <a:off x="3880526" y="1277090"/>
            <a:ext cx="44225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>
                <a:latin typeface="Impact" panose="020B0806030902050204" pitchFamily="34" charset="0"/>
              </a:rPr>
              <a:t>Un événements symbolisé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9F3F90F-97FF-39DF-1F9D-03199EDE6978}"/>
              </a:ext>
            </a:extLst>
          </p:cNvPr>
          <p:cNvSpPr txBox="1"/>
          <p:nvPr/>
        </p:nvSpPr>
        <p:spPr>
          <a:xfrm>
            <a:off x="877564" y="2901203"/>
            <a:ext cx="3615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Impact" panose="020B0806030902050204" pitchFamily="34" charset="0"/>
              </a:rPr>
              <a:t>- Les spectacles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Les </a:t>
            </a:r>
            <a:r>
              <a:rPr lang="fr-FR" err="1">
                <a:latin typeface="Impact" panose="020B0806030902050204" pitchFamily="34" charset="0"/>
              </a:rPr>
              <a:t>symbols</a:t>
            </a:r>
            <a:r>
              <a:rPr lang="fr-FR">
                <a:latin typeface="Impact" panose="020B0806030902050204" pitchFamily="34" charset="0"/>
              </a:rPr>
              <a:t> et motifs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La danse et la musique</a:t>
            </a:r>
          </a:p>
          <a:p>
            <a:endParaRPr lang="fr-FR">
              <a:latin typeface="Impact" panose="020B0806030902050204" pitchFamily="34" charset="0"/>
            </a:endParaRPr>
          </a:p>
          <a:p>
            <a:r>
              <a:rPr lang="fr-FR">
                <a:latin typeface="Impact" panose="020B0806030902050204" pitchFamily="34" charset="0"/>
              </a:rPr>
              <a:t>- Les expositions</a:t>
            </a:r>
          </a:p>
        </p:txBody>
      </p:sp>
    </p:spTree>
    <p:extLst>
      <p:ext uri="{BB962C8B-B14F-4D97-AF65-F5344CB8AC3E}">
        <p14:creationId xmlns:p14="http://schemas.microsoft.com/office/powerpoint/2010/main" val="1647833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f60035-bfe2-4b0a-98b4-dc4d9da4839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09D1CC207074191644AE104E0009F" ma:contentTypeVersion="10" ma:contentTypeDescription="Crée un document." ma:contentTypeScope="" ma:versionID="698888651206bf529ae055d8702320c2">
  <xsd:schema xmlns:xsd="http://www.w3.org/2001/XMLSchema" xmlns:xs="http://www.w3.org/2001/XMLSchema" xmlns:p="http://schemas.microsoft.com/office/2006/metadata/properties" xmlns:ns3="e9f60035-bfe2-4b0a-98b4-dc4d9da4839c" targetNamespace="http://schemas.microsoft.com/office/2006/metadata/properties" ma:root="true" ma:fieldsID="9405396285da9ac73346cee8dd371075" ns3:_="">
    <xsd:import namespace="e9f60035-bfe2-4b0a-98b4-dc4d9da4839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60035-bfe2-4b0a-98b4-dc4d9da4839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260A5-E179-4B9C-A26A-F50944D02D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D77AEB-956E-4A3D-99C1-49B4CE2ED648}">
  <ds:schemaRefs>
    <ds:schemaRef ds:uri="e9f60035-bfe2-4b0a-98b4-dc4d9da483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C8CE58-42C0-4774-B9DD-7BEFB20595A0}">
  <ds:schemaRefs>
    <ds:schemaRef ds:uri="e9f60035-bfe2-4b0a-98b4-dc4d9da483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Lopes Moreira</dc:creator>
  <cp:revision>184</cp:revision>
  <dcterms:created xsi:type="dcterms:W3CDTF">2024-10-18T06:43:55Z</dcterms:created>
  <dcterms:modified xsi:type="dcterms:W3CDTF">2025-06-04T08:58:16Z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0x010100AE709D1CC207074191644AE104E0009F</vt:lpwstr>
  </property>
</Properties>
</file>