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Nunito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92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28284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‹N°›</a:t>
            </a:fld>
            <a:endParaRPr lang="fr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Application d’offres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 de voyage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858700" y="2879745"/>
            <a:ext cx="5361300" cy="83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400"/>
              <a:t>Kevin Marzin</a:t>
            </a:r>
          </a:p>
          <a:p>
            <a:pPr lvl="0">
              <a:spcBef>
                <a:spcPts val="0"/>
              </a:spcBef>
              <a:buNone/>
            </a:pPr>
            <a:r>
              <a:rPr lang="fr" sz="1400"/>
              <a:t>Mathieu Perez</a:t>
            </a:r>
          </a:p>
          <a:p>
            <a:pPr lvl="0">
              <a:spcBef>
                <a:spcPts val="0"/>
              </a:spcBef>
              <a:buNone/>
            </a:pPr>
            <a:r>
              <a:rPr lang="fr" sz="1400"/>
              <a:t>Zakia Taoufik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239250" y="4212300"/>
            <a:ext cx="2665500" cy="40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solidFill>
                  <a:schemeClr val="lt1"/>
                </a:solidFill>
              </a:rPr>
              <a:t>Master 2 Génie Logiciel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948" y="4247586"/>
            <a:ext cx="1566404" cy="52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10</a:t>
            </a:fld>
            <a:endParaRPr lang="fr"/>
          </a:p>
        </p:txBody>
      </p:sp>
      <p:pic>
        <p:nvPicPr>
          <p:cNvPr id="199" name="Shape 199" descr="mes_offres_agence_ajouterVoy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525" y="1629475"/>
            <a:ext cx="517894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d’ajout d’une offre de voyage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11</a:t>
            </a:fld>
            <a:endParaRPr lang="fr"/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de modification d’une offre de voyage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25" y="1629475"/>
            <a:ext cx="5178950" cy="30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12</a:t>
            </a:fld>
            <a:endParaRPr lang="fr"/>
          </a:p>
        </p:txBody>
      </p:sp>
      <p:pic>
        <p:nvPicPr>
          <p:cNvPr id="215" name="Shape 215" descr="mes_offres_particuli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525" y="1629475"/>
            <a:ext cx="517894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de gestion des offres d’un particulier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13</a:t>
            </a:fld>
            <a:endParaRPr lang="fr"/>
          </a:p>
        </p:txBody>
      </p:sp>
      <p:pic>
        <p:nvPicPr>
          <p:cNvPr id="223" name="Shape 223" descr="mes_offres_particulier_ajouterTraje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525" y="1629475"/>
            <a:ext cx="517894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79191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d’ajout d’une offre de trajet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14</a:t>
            </a:fld>
            <a:endParaRPr lang="fr"/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64233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de modification d’une offre de trajet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25" y="1629475"/>
            <a:ext cx="517895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15</a:t>
            </a:fld>
            <a:endParaRPr lang="fr"/>
          </a:p>
        </p:txBody>
      </p:sp>
      <p:pic>
        <p:nvPicPr>
          <p:cNvPr id="239" name="Shape 239" descr="mes_offres_particulier_ajouterLoc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525" y="1629475"/>
            <a:ext cx="517894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81573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d’ajout d’une offre de location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16</a:t>
            </a:fld>
            <a:endParaRPr lang="fr"/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67428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de modification d’une offre de location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25" y="1629475"/>
            <a:ext cx="5178950" cy="3038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APIs utilisées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ct val="100000"/>
              <a:buChar char="-"/>
            </a:pPr>
            <a:r>
              <a:rPr lang="fr" dirty="0"/>
              <a:t>Zone géographique : API Google Maps, </a:t>
            </a:r>
            <a:r>
              <a:rPr lang="fr" dirty="0" smtClean="0"/>
              <a:t>pour placer un point </a:t>
            </a:r>
            <a:r>
              <a:rPr lang="fr" dirty="0"/>
              <a:t>qui fera office de destination (ajout d’un marqueur sur la carte et sélection des offres autour de ce point, possibilité d'interagir avec la carte : zoom, clic, déplacement...)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1150" rtl="0">
              <a:spcBef>
                <a:spcPts val="0"/>
              </a:spcBef>
              <a:buSzPct val="100000"/>
              <a:buChar char="-"/>
            </a:pPr>
            <a:r>
              <a:rPr lang="fr" dirty="0"/>
              <a:t>Offres de trajet : API BlaBlaCar, obtenir des trajets proposés par des internautes de l’application BlaBlaCar 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17</a:t>
            </a:fld>
            <a:endParaRPr lang="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Technologies utilisées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18</a:t>
            </a:fld>
            <a:endParaRPr lang="fr"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968" y="1275606"/>
            <a:ext cx="1238975" cy="12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819150" y="1566500"/>
            <a:ext cx="3795300" cy="57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ct val="100000"/>
              <a:buChar char="-"/>
            </a:pPr>
            <a:r>
              <a:rPr lang="fr" dirty="0"/>
              <a:t>Front-end (client) : framework Angular </a:t>
            </a:r>
            <a:r>
              <a:rPr lang="fr" dirty="0" smtClean="0"/>
              <a:t>5</a:t>
            </a:r>
            <a:endParaRPr lang="fr" dirty="0"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819150" y="2311950"/>
            <a:ext cx="2997000" cy="51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ct val="100000"/>
              <a:buChar char="-"/>
            </a:pPr>
            <a:r>
              <a:rPr lang="fr" dirty="0"/>
              <a:t>Back-end (serveur) : Node.js 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827584" y="2955350"/>
            <a:ext cx="2752500" cy="4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ct val="100000"/>
              <a:buChar char="-"/>
            </a:pPr>
            <a:r>
              <a:rPr lang="fr" dirty="0"/>
              <a:t>Base de données : MongoDB 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41297" y="3503422"/>
            <a:ext cx="3442671" cy="43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-"/>
            </a:pPr>
            <a:r>
              <a:rPr lang="fr" dirty="0">
                <a:solidFill>
                  <a:srgbClr val="24292E"/>
                </a:solidFill>
              </a:rPr>
              <a:t>Test: Mocha, Protractor(test E2E angular)</a:t>
            </a:r>
          </a:p>
        </p:txBody>
      </p:sp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059" y="2945525"/>
            <a:ext cx="1961490" cy="5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663" y="2240565"/>
            <a:ext cx="1453929" cy="8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3968" y="3391848"/>
            <a:ext cx="1487650" cy="13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6034" y="3507746"/>
            <a:ext cx="1083350" cy="107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115296"/>
            <a:ext cx="1009669" cy="1009669"/>
          </a:xfrm>
          <a:prstGeom prst="rect">
            <a:avLst/>
          </a:prstGeom>
        </p:spPr>
      </p:pic>
      <p:sp>
        <p:nvSpPr>
          <p:cNvPr id="20" name="Shape 265"/>
          <p:cNvSpPr txBox="1">
            <a:spLocks/>
          </p:cNvSpPr>
          <p:nvPr/>
        </p:nvSpPr>
        <p:spPr>
          <a:xfrm>
            <a:off x="6156176" y="1716461"/>
            <a:ext cx="2650628" cy="51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311150">
              <a:buFont typeface="Calibri"/>
              <a:buChar char="-"/>
            </a:pPr>
            <a:r>
              <a:rPr lang="fr" dirty="0" smtClean="0"/>
              <a:t>Documentation : Swagger</a:t>
            </a:r>
            <a:endParaRPr lang="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Gestion de projet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dirty="0"/>
              <a:t>Utilisation de Slack et Git </a:t>
            </a:r>
          </a:p>
          <a:p>
            <a:pPr marL="457200" lvl="0" indent="-311150" rtl="0">
              <a:spcBef>
                <a:spcPts val="0"/>
              </a:spcBef>
              <a:buSzPct val="100000"/>
              <a:buChar char="-"/>
            </a:pPr>
            <a:r>
              <a:rPr lang="fr" dirty="0"/>
              <a:t>Utilisation des méthodes Scrum (notion de Backlog et Sprints)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dirty="0"/>
              <a:t>Cette semaine </a:t>
            </a:r>
            <a:r>
              <a:rPr lang="fr" dirty="0" smtClean="0"/>
              <a:t>:</a:t>
            </a:r>
            <a:endParaRPr lang="fr"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200" dirty="0" smtClean="0"/>
              <a:t>Etablissement des sprints</a:t>
            </a:r>
            <a:endParaRPr lang="fr" sz="1200"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200" dirty="0"/>
              <a:t>Apprentissage des notions inconnues </a:t>
            </a:r>
          </a:p>
          <a:p>
            <a:pPr marL="914400" lvl="1" indent="-304800">
              <a:spcBef>
                <a:spcPts val="0"/>
              </a:spcBef>
              <a:buSzPct val="100000"/>
              <a:buChar char="-"/>
            </a:pPr>
            <a:r>
              <a:rPr lang="fr" sz="1200" dirty="0"/>
              <a:t>Commencement du </a:t>
            </a:r>
            <a:r>
              <a:rPr lang="fr" sz="1200" dirty="0" smtClean="0"/>
              <a:t>code</a:t>
            </a:r>
            <a:endParaRPr lang="fr" sz="1200" dirty="0"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19</a:t>
            </a:fld>
            <a:endParaRPr lang="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Sujet du projet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19150" y="1583225"/>
            <a:ext cx="7505700" cy="279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SzPct val="100000"/>
              <a:buChar char="-"/>
            </a:pPr>
            <a:r>
              <a:rPr lang="fr"/>
              <a:t>Référencer des offres de location par des particuliers </a:t>
            </a:r>
            <a:r>
              <a:rPr lang="fr">
                <a:solidFill>
                  <a:srgbClr val="24292E"/>
                </a:solidFill>
                <a:highlight>
                  <a:srgbClr val="FFFFFF"/>
                </a:highlight>
              </a:rPr>
              <a:t>(pays, adresse de location, tarif , durée, date de début et options du séjour)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1150" rtl="0">
              <a:spcBef>
                <a:spcPts val="0"/>
              </a:spcBef>
              <a:buClr>
                <a:srgbClr val="24292E"/>
              </a:buClr>
              <a:buSzPct val="100000"/>
              <a:buChar char="-"/>
            </a:pPr>
            <a:r>
              <a:rPr lang="fr"/>
              <a:t>Référencer des offres de trajet par des particuliers, d’une lieu de départ à un lieu d’arrivé </a:t>
            </a:r>
            <a:r>
              <a:rPr lang="fr">
                <a:solidFill>
                  <a:srgbClr val="24292E"/>
                </a:solidFill>
              </a:rPr>
              <a:t>(tarif par personne, date et heure du départ, durée estimée du trajet, nombre de places restantes, prise de bagages)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4292E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rgbClr val="24292E"/>
              </a:buClr>
              <a:buSzPct val="100000"/>
              <a:buChar char="-"/>
            </a:pPr>
            <a:r>
              <a:rPr lang="fr">
                <a:solidFill>
                  <a:srgbClr val="24292E"/>
                </a:solidFill>
              </a:rPr>
              <a:t>Référencer des offres de voyage par des agences(location + trajet compris)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2</a:t>
            </a:fld>
            <a:endParaRPr lang="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Inscription pour un prestataire (agence/particulier et pour un utilisateur seulement si il veut réserver) 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Connexion / Déconnexion 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Création d’une offre de location par un particulier (champs requis) 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Création d’une offre de trajet par un particulier (champs requis)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Création d’une offre de voyage par une agence (champs requis) 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Liste des offres d’un prestataire (agence/particulier) connecté, avec possibilité de modification ou suppression 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Recherche d’une offre (voyage/trajet/location) par un utilisateur (zone géographique, dates) 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Réservation d’une offre par un utilisateur </a:t>
            </a:r>
          </a:p>
          <a:p>
            <a:pPr marL="457200" lvl="0" indent="-311150">
              <a:spcBef>
                <a:spcPts val="0"/>
              </a:spcBef>
              <a:buSzPct val="100000"/>
              <a:buChar char="-"/>
            </a:pPr>
            <a:r>
              <a:rPr lang="fr"/>
              <a:t>Liste des réservations d’un utilisateur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Fonctionnalités / Backlog de projet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3</a:t>
            </a:fld>
            <a:endParaRPr lang="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</a:t>
            </a:fld>
            <a:endParaRPr lang="fr"/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Page d'accueil 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3" name="Shape 153" descr="Accuei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25" y="1629475"/>
            <a:ext cx="517895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</a:t>
            </a:fld>
            <a:endParaRPr lang="fr"/>
          </a:p>
        </p:txBody>
      </p:sp>
      <p:pic>
        <p:nvPicPr>
          <p:cNvPr id="159" name="Shape 159" descr="nos_voyag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525" y="1629475"/>
            <a:ext cx="517894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82014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de recherche d’offres de voyage par un utilisateur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6</a:t>
            </a:fld>
            <a:endParaRPr lang="fr"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82014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de recherche d’offres de trajets par un utilisateur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35" y="1629475"/>
            <a:ext cx="5178939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7</a:t>
            </a:fld>
            <a:endParaRPr lang="fr"/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83112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de recherche d’offres de location par un utilisateur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25" y="1629475"/>
            <a:ext cx="5178950" cy="303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d’inscription pour un prestataire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8</a:t>
            </a:fld>
            <a:endParaRPr lang="fr"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</a:t>
            </a:r>
          </a:p>
        </p:txBody>
      </p:sp>
      <p:pic>
        <p:nvPicPr>
          <p:cNvPr id="185" name="Shape 185" descr="inscrip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25" y="1629475"/>
            <a:ext cx="517895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9</a:t>
            </a:fld>
            <a:endParaRPr lang="fr"/>
          </a:p>
        </p:txBody>
      </p:sp>
      <p:pic>
        <p:nvPicPr>
          <p:cNvPr id="191" name="Shape 191" descr="mes_offres_agenc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525" y="1629475"/>
            <a:ext cx="517894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738075" y="8456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0000"/>
                </a:solidFill>
              </a:rPr>
              <a:t>Interface de gestion des offres d’une agence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61875" y="312200"/>
            <a:ext cx="7586700" cy="54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Maquettes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446</Words>
  <Application>Microsoft Office PowerPoint</Application>
  <PresentationFormat>Affichage à l'écran (16:9)</PresentationFormat>
  <Paragraphs>84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Nunito</vt:lpstr>
      <vt:lpstr>Calibri</vt:lpstr>
      <vt:lpstr>Shift</vt:lpstr>
      <vt:lpstr>Application d’offres  de voyage</vt:lpstr>
      <vt:lpstr>Sujet du projet</vt:lpstr>
      <vt:lpstr>Fonctionnalités / Backlog de projet</vt:lpstr>
      <vt:lpstr>Page d'accueil </vt:lpstr>
      <vt:lpstr>Interface de recherche d’offres de voyage par un utilisateur</vt:lpstr>
      <vt:lpstr>Interface de recherche d’offres de trajets par un utilisateur</vt:lpstr>
      <vt:lpstr>Interface de recherche d’offres de location par un utilisateur</vt:lpstr>
      <vt:lpstr>Interface d’inscription pour un prestataire</vt:lpstr>
      <vt:lpstr>Interface de gestion des offres d’une agence</vt:lpstr>
      <vt:lpstr>Interface d’ajout d’une offre de voyage</vt:lpstr>
      <vt:lpstr>Interface de modification d’une offre de voyage</vt:lpstr>
      <vt:lpstr>Interface de gestion des offres d’un particulier</vt:lpstr>
      <vt:lpstr>Interface d’ajout d’une offre de trajet</vt:lpstr>
      <vt:lpstr>Interface de modification d’une offre de trajet</vt:lpstr>
      <vt:lpstr>Interface d’ajout d’une offre de location</vt:lpstr>
      <vt:lpstr>Interface de modification d’une offre de location</vt:lpstr>
      <vt:lpstr>APIs utilisées</vt:lpstr>
      <vt:lpstr>Technologies utilisées</vt:lpstr>
      <vt:lpstr>Gestion de projet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d’offres  de voyage</dc:title>
  <dc:creator>Mathieu Perez</dc:creator>
  <cp:lastModifiedBy>Mathieu PEREZ</cp:lastModifiedBy>
  <cp:revision>9</cp:revision>
  <dcterms:modified xsi:type="dcterms:W3CDTF">2017-11-13T08:28:47Z</dcterms:modified>
</cp:coreProperties>
</file>