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2B10-DACE-485E-B3FA-39AF63B722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37DA-3060-4125-8849-94C01EB5E3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3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2B10-DACE-485E-B3FA-39AF63B722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37DA-3060-4125-8849-94C01EB5E3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5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2B10-DACE-485E-B3FA-39AF63B722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37DA-3060-4125-8849-94C01EB5E3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3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2B10-DACE-485E-B3FA-39AF63B722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37DA-3060-4125-8849-94C01EB5E3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4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2B10-DACE-485E-B3FA-39AF63B722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37DA-3060-4125-8849-94C01EB5E3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9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2B10-DACE-485E-B3FA-39AF63B722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37DA-3060-4125-8849-94C01EB5E3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6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2B10-DACE-485E-B3FA-39AF63B722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37DA-3060-4125-8849-94C01EB5E3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2B10-DACE-485E-B3FA-39AF63B722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37DA-3060-4125-8849-94C01EB5E3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7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2B10-DACE-485E-B3FA-39AF63B722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37DA-3060-4125-8849-94C01EB5E3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0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2B10-DACE-485E-B3FA-39AF63B722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37DA-3060-4125-8849-94C01EB5E3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4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2B10-DACE-485E-B3FA-39AF63B722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37DA-3060-4125-8849-94C01EB5E3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2B10-DACE-485E-B3FA-39AF63B72222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37DA-3060-4125-8849-94C01EB5E3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5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Help GUI EPHY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8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5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Page 2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046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Help GUI EPHY</vt:lpstr>
      <vt:lpstr>Page 1</vt:lpstr>
      <vt:lpstr>Page 2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GUI EPHY</dc:title>
  <dc:creator>Mathieu Sitko</dc:creator>
  <cp:lastModifiedBy>Mathieu Sitko</cp:lastModifiedBy>
  <cp:revision>2</cp:revision>
  <dcterms:created xsi:type="dcterms:W3CDTF">2016-02-17T10:30:19Z</dcterms:created>
  <dcterms:modified xsi:type="dcterms:W3CDTF">2016-02-17T10:38:02Z</dcterms:modified>
</cp:coreProperties>
</file>