
<file path=[Content_Types].xml><?xml version="1.0" encoding="utf-8"?>
<Types xmlns="http://schemas.openxmlformats.org/package/2006/content-types">
  <Default Extension="font" ContentType="application/x-fontdata"/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 embedTrueTypeFonts="1">
  <p:sldMasterIdLst>
    <p:sldMasterId r:id="rId1" id="2147483780"/>
  </p:sldMasterIdLst>
  <p:sldIdLst>
    <p:sldId r:id="rId2" id="256"/>
    <p:sldId r:id="rId3" id="264"/>
    <p:sldId r:id="rId4" id="257"/>
    <p:sldId r:id="rId5" id="260"/>
    <p:sldId r:id="rId6" id="261"/>
    <p:sldId r:id="rId7" id="262"/>
    <p:sldId r:id="rId8" id="263"/>
    <p:sldId r:id="rId9" id="265"/>
    <p:sldId r:id="rId10" id="266"/>
    <p:sldId r:id="rId11" id="267"/>
    <p:sldId r:id="rId12" id="268"/>
    <p:sldId r:id="rId13" id="269"/>
    <p:sldId r:id="rId14" id="270"/>
    <p:sldId r:id="rId15" id="271"/>
  </p:sldIdLst>
  <p:sldSz cx="9144000" cy="6858000" type="screen4x3"/>
  <p:notesSz cx="6858000" cy="9144000"/>
  <p:embeddedFontLst>
    <p:embeddedFont>
      <p:font typeface="WPS Special 1"/>
      <p:regular r:id="rId20"/>
    </p:embeddedFont>
  </p:embeddedFontLst>
  <p:defaultTextStyle>
    <a:defPPr>
      <a:defRPr lang="en-US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11" autoAdjust="0"/>
    <p:restoredTop sz="94660"/>
  </p:normalViewPr>
  <p:slideViewPr>
    <p:cSldViewPr>
      <p:cViewPr varScale="1">
        <p:scale>
          <a:sx n="68" d="100"/>
          <a:sy n="68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5" Type="http://schemas.openxmlformats.org/officeDocument/2006/relationships/slide" Target="slides/slide4.xml" /><Relationship Id="rId12" Type="http://schemas.openxmlformats.org/officeDocument/2006/relationships/slide" Target="slides/slide11.xml" /><Relationship Id="rId15" Type="http://schemas.openxmlformats.org/officeDocument/2006/relationships/slide" Target="slides/slide14.xml" /><Relationship Id="rId11" Type="http://schemas.openxmlformats.org/officeDocument/2006/relationships/slide" Target="slides/slide10.xml" /><Relationship Id="rId14" Type="http://schemas.openxmlformats.org/officeDocument/2006/relationships/slide" Target="slides/slide13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0" Type="http://schemas.openxmlformats.org/officeDocument/2006/relationships/slide" Target="slides/slide9.xml" /><Relationship Id="rId13" Type="http://schemas.openxmlformats.org/officeDocument/2006/relationships/slide" Target="slides/slide12.xml" /><Relationship Id="rId8" Type="http://schemas.openxmlformats.org/officeDocument/2006/relationships/slide" Target="slides/slide7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3" Type="http://schemas.openxmlformats.org/officeDocument/2006/relationships/slide" Target="slides/slide2.xml" /><Relationship Id="rId6" Type="http://schemas.openxmlformats.org/officeDocument/2006/relationships/slide" Target="slides/slide5.xml" /><Relationship Id="rId20" Type="http://schemas.openxmlformats.org/officeDocument/2006/relationships/font" Target="fonts/WPS_Specail_1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838200"/>
            <a:ext cx="434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lgerian" pitchFamily="82" charset="0"/>
              </a:rPr>
              <a:t>TOBACCO AND OTHER HARMFUL HABITS AND ITS EFFECT ON ORAL CAVITY</a:t>
            </a:r>
            <a:endParaRPr lang="en-US" sz="3200" b="1" dirty="0">
              <a:solidFill>
                <a:srgbClr val="C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2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846667" y="142875"/>
            <a:ext cx="6773333" cy="1143000"/>
          </a:xfrm>
          <a:prstGeom prst="rect">
            <a:avLst/>
          </a:prstGeom>
        </p:spPr>
        <p:txBody>
          <a:bodyPr vert="horz" lIns="91431" tIns="45715" rIns="91431" bIns="45715" rtlCol="0" anchor="ctr">
            <a:noAutofit/>
          </a:bodyPr>
          <a:lstStyle/>
          <a:p>
            <a:pPr algn="ctr" defTabSz="914311">
              <a:spcBef>
                <a:spcPct val="0"/>
              </a:spcBef>
              <a:defRPr/>
            </a:pPr>
            <a:r>
              <a:rPr lang="en-US" sz="4700" b="1" i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ADVERSE ORAL HABITS</a:t>
            </a:r>
            <a:endParaRPr lang="en-US" sz="4700" b="1" i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 descr="C:\Users\Lenovo\Downloads\hghgjhjh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5667" y="1285875"/>
            <a:ext cx="2469444" cy="1666875"/>
          </a:xfrm>
          <a:prstGeom prst="rect">
            <a:avLst/>
          </a:prstGeom>
          <a:noFill/>
        </p:spPr>
      </p:pic>
      <p:pic>
        <p:nvPicPr>
          <p:cNvPr id="7" name="Picture 3" descr="C:\Users\Lenovo\Downloads\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4667" y="1143000"/>
            <a:ext cx="1397000" cy="2141255"/>
          </a:xfrm>
          <a:prstGeom prst="rect">
            <a:avLst/>
          </a:prstGeom>
          <a:noFill/>
        </p:spPr>
      </p:pic>
      <p:sp>
        <p:nvSpPr>
          <p:cNvPr id="16" name="Right Arrow 15"/>
          <p:cNvSpPr/>
          <p:nvPr/>
        </p:nvSpPr>
        <p:spPr>
          <a:xfrm>
            <a:off x="3217333" y="1955006"/>
            <a:ext cx="670560" cy="302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337" tIns="26668" rIns="53337" bIns="26668"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Lenovo\Downloads\lb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3667" y="3143250"/>
            <a:ext cx="1947333" cy="1457734"/>
          </a:xfrm>
          <a:prstGeom prst="rect">
            <a:avLst/>
          </a:prstGeom>
          <a:noFill/>
        </p:spPr>
      </p:pic>
      <p:pic>
        <p:nvPicPr>
          <p:cNvPr id="1027" name="Picture 3" descr="C:\Users\Lenovo\Downloads\lb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9667" y="3238500"/>
            <a:ext cx="2104463" cy="1381125"/>
          </a:xfrm>
          <a:prstGeom prst="rect">
            <a:avLst/>
          </a:prstGeom>
          <a:noFill/>
        </p:spPr>
      </p:pic>
      <p:sp>
        <p:nvSpPr>
          <p:cNvPr id="23" name="Right Arrow 22"/>
          <p:cNvSpPr/>
          <p:nvPr/>
        </p:nvSpPr>
        <p:spPr>
          <a:xfrm>
            <a:off x="3217333" y="3905250"/>
            <a:ext cx="62822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337" tIns="26668" rIns="53337" bIns="26668"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Lenovo\Downloads\cb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31334" y="4857750"/>
            <a:ext cx="1978626" cy="1750219"/>
          </a:xfrm>
          <a:prstGeom prst="rect">
            <a:avLst/>
          </a:prstGeom>
          <a:noFill/>
        </p:spPr>
      </p:pic>
      <p:pic>
        <p:nvPicPr>
          <p:cNvPr id="1029" name="Picture 5" descr="C:\Users\Lenovo\Downloads\cb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4953000"/>
            <a:ext cx="2212744" cy="1600399"/>
          </a:xfrm>
          <a:prstGeom prst="rect">
            <a:avLst/>
          </a:prstGeom>
          <a:noFill/>
        </p:spPr>
      </p:pic>
      <p:sp>
        <p:nvSpPr>
          <p:cNvPr id="26" name="Right Arrow 25"/>
          <p:cNvSpPr/>
          <p:nvPr/>
        </p:nvSpPr>
        <p:spPr>
          <a:xfrm>
            <a:off x="3302000" y="5429250"/>
            <a:ext cx="58589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337" tIns="26668" rIns="53337" bIns="2666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0">
              <a:srgbClr val="FBEAC7">
                <a:alpha val="73000"/>
              </a:srgbClr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608667" y="333375"/>
            <a:ext cx="5715000" cy="571500"/>
          </a:xfrm>
          <a:prstGeom prst="rect">
            <a:avLst/>
          </a:prstGeom>
        </p:spPr>
        <p:txBody>
          <a:bodyPr vert="horz" lIns="91431" tIns="45715" rIns="91431" bIns="45715" rtlCol="0" anchor="ctr">
            <a:noAutofit/>
          </a:bodyPr>
          <a:lstStyle/>
          <a:p>
            <a:pPr algn="ctr" defTabSz="914311">
              <a:spcBef>
                <a:spcPct val="0"/>
              </a:spcBef>
              <a:defRPr/>
            </a:pPr>
            <a:r>
              <a:rPr lang="en-US" sz="4200" b="1" i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ADVERSE ORAL HABITS</a:t>
            </a:r>
            <a:endParaRPr lang="en-US" sz="4200" b="1" i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C:\Users\Lenovo\Downloads\tt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667" y="3095625"/>
            <a:ext cx="2116667" cy="1707311"/>
          </a:xfrm>
          <a:prstGeom prst="rect">
            <a:avLst/>
          </a:prstGeom>
          <a:noFill/>
        </p:spPr>
      </p:pic>
      <p:pic>
        <p:nvPicPr>
          <p:cNvPr id="6" name="Picture 4" descr="C:\Users\Lenovo\Downloads\tt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0" y="3048000"/>
            <a:ext cx="1907313" cy="1427883"/>
          </a:xfrm>
          <a:prstGeom prst="rect">
            <a:avLst/>
          </a:prstGeom>
          <a:noFill/>
        </p:spPr>
      </p:pic>
      <p:pic>
        <p:nvPicPr>
          <p:cNvPr id="7" name="Picture 5" descr="C:\Users\Lenovo\Downloads\ts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5667" y="4905375"/>
            <a:ext cx="1195769" cy="1762125"/>
          </a:xfrm>
          <a:prstGeom prst="rect">
            <a:avLst/>
          </a:prstGeom>
          <a:noFill/>
        </p:spPr>
      </p:pic>
      <p:pic>
        <p:nvPicPr>
          <p:cNvPr id="8" name="Picture 6" descr="C:\Users\Lenovo\Downloads\ts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3667" y="4905375"/>
            <a:ext cx="2286000" cy="1711383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3513667" y="3571875"/>
            <a:ext cx="670560" cy="302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337" tIns="26668" rIns="53337" bIns="26668"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513667" y="5619750"/>
            <a:ext cx="585893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337" tIns="26668" rIns="53337" bIns="26668" rtlCol="0" anchor="ctr"/>
          <a:lstStyle/>
          <a:p>
            <a:pPr algn="ctr"/>
            <a:endParaRPr lang="en-US"/>
          </a:p>
        </p:txBody>
      </p:sp>
      <p:pic>
        <p:nvPicPr>
          <p:cNvPr id="16" name="Picture 7" descr="C:\Users\Lenovo\Downloads\mb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51000" y="1143001"/>
            <a:ext cx="1404937" cy="1580554"/>
          </a:xfrm>
          <a:prstGeom prst="rect">
            <a:avLst/>
          </a:prstGeom>
          <a:noFill/>
        </p:spPr>
      </p:pic>
      <p:pic>
        <p:nvPicPr>
          <p:cNvPr id="17" name="Picture 8" descr="C:\Users\Lenovo\Downloads\mb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99000" y="1190625"/>
            <a:ext cx="2058771" cy="1428750"/>
          </a:xfrm>
          <a:prstGeom prst="rect">
            <a:avLst/>
          </a:prstGeom>
          <a:noFill/>
        </p:spPr>
      </p:pic>
      <p:sp>
        <p:nvSpPr>
          <p:cNvPr id="18" name="Right Arrow 17"/>
          <p:cNvSpPr/>
          <p:nvPr/>
        </p:nvSpPr>
        <p:spPr>
          <a:xfrm>
            <a:off x="3429000" y="1666875"/>
            <a:ext cx="628227" cy="302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337" tIns="26668" rIns="53337" bIns="2666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FBEAC7">
                <a:alpha val="73000"/>
              </a:srgbClr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lIns="82058" tIns="41029" rIns="82058" bIns="41029">
            <a:norm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</a:rPr>
              <a:t>MOUTH BREATHING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4572000"/>
          </a:xfrm>
        </p:spPr>
        <p:txBody>
          <a:bodyPr lIns="82058" tIns="41029" rIns="82058" bIns="41029"/>
          <a:lstStyle/>
          <a:p>
            <a:r>
              <a:rPr lang="en-US" b="1" dirty="0" smtClean="0">
                <a:solidFill>
                  <a:schemeClr val="bg1"/>
                </a:solidFill>
              </a:rPr>
              <a:t> Breathing through the mouth rather than the nose. 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dr.ajmal\Desktop\mouth-breathing-gir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768" y="2120802"/>
            <a:ext cx="3199679" cy="1927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Users\dr.ajmal\Desktop\Do-You-Have-A-Mouth-Breathing-Problem-480x576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1524000"/>
            <a:ext cx="2370103" cy="28781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939092" y="4392936"/>
            <a:ext cx="1292719" cy="472769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r>
              <a:rPr lang="en-US" sz="2500" b="1" i="1" u="sng" dirty="0" smtClean="0">
                <a:solidFill>
                  <a:srgbClr val="FF0000"/>
                </a:solidFill>
              </a:rPr>
              <a:t>Effects</a:t>
            </a:r>
            <a:endParaRPr lang="en-US" sz="2500" b="1" i="1" u="sng" dirty="0">
              <a:solidFill>
                <a:srgbClr val="FF0000"/>
              </a:solidFill>
            </a:endParaRPr>
          </a:p>
        </p:txBody>
      </p:sp>
      <p:pic>
        <p:nvPicPr>
          <p:cNvPr id="1030" name="Picture 6" descr="C:\Users\dr.ajmal\Desktop\anterior-open-bite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579" y="4874903"/>
            <a:ext cx="4493165" cy="1790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 descr="C:\Users\dr.ajmal\Desktop\perio_diseas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4151" y="4723571"/>
            <a:ext cx="3343441" cy="2134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>
            <a:normAutofit/>
          </a:bodyPr>
          <a:lstStyle/>
          <a:p>
            <a:r>
              <a:rPr lang="en-US" sz="3200" u="sng" dirty="0" smtClean="0">
                <a:solidFill>
                  <a:schemeClr val="bg1"/>
                </a:solidFill>
              </a:rPr>
              <a:t>TONGUE THRUSTING</a:t>
            </a:r>
            <a:endParaRPr lang="en-US" sz="3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lIns="82058" tIns="41029" rIns="82058" bIns="41029"/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he </a:t>
            </a:r>
            <a:r>
              <a:rPr lang="en-US" dirty="0" smtClean="0">
                <a:solidFill>
                  <a:schemeClr val="bg1"/>
                </a:solidFill>
              </a:rPr>
              <a:t>thrusting of the tongue against or between the incisors during the act of swallowing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2050" name="Picture 2" descr="C:\Users\dr.ajmal\Desktop\speech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655" y="2740475"/>
            <a:ext cx="3537967" cy="2960659"/>
          </a:xfrm>
          <a:prstGeom prst="rect">
            <a:avLst/>
          </a:prstGeom>
          <a:noFill/>
        </p:spPr>
      </p:pic>
      <p:pic>
        <p:nvPicPr>
          <p:cNvPr id="2051" name="Picture 3" descr="C:\Users\dr.ajmal\Desktop\prob-growing-children10-b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3773" y="2947032"/>
            <a:ext cx="4411929" cy="261639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0" y="1676400"/>
            <a:ext cx="381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lgerian" pitchFamily="82" charset="0"/>
              </a:rPr>
              <a:t>“STOP SMOKING!</a:t>
            </a:r>
          </a:p>
          <a:p>
            <a:r>
              <a:rPr lang="en-US" sz="4000" b="1" dirty="0" smtClean="0">
                <a:latin typeface="Algerian" pitchFamily="82" charset="0"/>
              </a:rPr>
              <a:t>IT WEAKENS YOU , IT RUINS YOU”</a:t>
            </a:r>
            <a:endParaRPr lang="en-US" sz="4000" b="1" dirty="0">
              <a:latin typeface="Algerian" pitchFamily="82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algn="ctr"/>
            <a:r>
              <a:rPr lang="en-US" sz="32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VARIOUS FORMS OF TOBACCO</a:t>
            </a:r>
            <a:endParaRPr lang="en-US" sz="3200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esktop\New folder\Screenshot_2017-04-04-20-33-26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90600" y="1828800"/>
            <a:ext cx="1752600" cy="114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09600" y="1066800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SMOKED TOBACCO</a:t>
            </a:r>
            <a:endParaRPr lang="en-US" sz="28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3124200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BIDI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New folder\Screenshot_2017-04-04-20-35-43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905000"/>
            <a:ext cx="1524000" cy="106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3810000" y="3200400"/>
            <a:ext cx="140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CHUTTA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user\Desktop\New folder\Screenshot_2017-04-04-20-38-12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828800"/>
            <a:ext cx="182880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5532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CHILLUM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user\Desktop\New folder\Screenshot_2017-04-04-20-38-48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886200"/>
            <a:ext cx="17526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1066800" y="556260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CIGARETTE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C:\Users\user\Desktop\New folder\Screenshot_2017-04-04-20-42-00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3810000"/>
            <a:ext cx="1752600" cy="17002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3810000" y="563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DHUMTI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1" name="Picture 7" descr="C:\Users\user\Desktop\New folder\Screenshot_2017-04-04-20-44-18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962400"/>
            <a:ext cx="18288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7010400" y="563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HOOKAH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SMOKELESS TOBACCO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4100" name="Picture 4" descr="C:\Users\user\Desktop\New folder\Screenshot_2017-04-04-20-55-03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213360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098" name="Picture 2" descr="C:\Users\user\Desktop\New folder\Screenshot_2017-04-04-20-47-31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152400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85800" y="2743200"/>
            <a:ext cx="158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KHAINI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user\Desktop\New folder\Screenshot_2017-04-04-20-49-15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524000"/>
            <a:ext cx="1752600" cy="129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438401" y="28956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MAINPURI TOBACCO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2743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MAWA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101" name="Picture 5" descr="C:\Users\user\Desktop\New folder\Screenshot_2017-04-04-21-01-30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600200"/>
            <a:ext cx="1981200" cy="144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7772400" y="3200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PAAN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102" name="Picture 6" descr="C:\Users\user\Desktop\New folder\Screenshot_2017-04-04-21-02-32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1" y="3733801"/>
            <a:ext cx="1828799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03" name="Picture 7" descr="C:\Users\user\Desktop\New folder\Screenshot_2017-04-04-21-04-24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3810000"/>
            <a:ext cx="2133600" cy="13715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04" name="Picture 8" descr="C:\Users\user\Desktop\New folder\Screenshot_2017-04-04-21-06-44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3810000"/>
            <a:ext cx="1981200" cy="144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05" name="Picture 9" descr="C:\Users\user\Desktop\New folder\Screenshot_2017-04-04-21-05-48.jpe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9000" y="3810000"/>
            <a:ext cx="16764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762000" y="5334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SNUFF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1800" y="5410200"/>
            <a:ext cx="13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ZARDA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5410200"/>
            <a:ext cx="202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PAAN  MASALA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0" y="5486400"/>
            <a:ext cx="12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GUTKA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EFFECTS ON ORAL CAVITY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user\Desktop\New folder\Screenshot_2017-04-04-21-18-41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2387454" cy="167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66800" y="3124200"/>
            <a:ext cx="192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LEUKOPLAKIA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5" name="Picture 3" descr="C:\Users\user\Desktop\New folder\Screenshot_2017-04-04-21-21-0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514600" cy="175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6477000" y="3200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SMOKER’S PALATE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6" name="Picture 4" descr="C:\Users\user\Desktop\New folder\Screenshot_2017-04-04-21-19-31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371601"/>
            <a:ext cx="2209800" cy="16763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3886200" y="3200400"/>
            <a:ext cx="244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ERYTHROPLAKIA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7" name="Picture 5" descr="C:\Users\user\Desktop\New folder\Screenshot_2017-04-04-21-24-27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3962400"/>
            <a:ext cx="3200400" cy="1985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905000" y="5943600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LICHEN PLANUS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8" name="Picture 6" descr="C:\Users\user\Desktop\New folder\Screenshot_2017-04-04-21-27-25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3962401"/>
            <a:ext cx="2971800" cy="1971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5334000" y="6019800"/>
            <a:ext cx="441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ORAL SUBMUCOUS FIBROSIS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ORAL CANCER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user\Desktop\New folder\Screenshot_2017-04-04-21-31-58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36576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219" name="Picture 3" descr="C:\Users\user\Desktop\New folder\Screenshot_2017-04-04-21-34-35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371600"/>
            <a:ext cx="33909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914400" y="40386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CARCINOMA OF LIP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4038600"/>
            <a:ext cx="461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CARCINOMA OF BUCCAL MUCOSA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7-04-07-22-26-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66800"/>
            <a:ext cx="5390872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495800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ALCOHOL </a:t>
            </a:r>
          </a:p>
          <a:p>
            <a:r>
              <a:rPr lang="en-US" sz="3600" b="1" u="sng" dirty="0" smtClean="0">
                <a:solidFill>
                  <a:srgbClr val="C00000"/>
                </a:solidFill>
              </a:rPr>
              <a:t>CONSUMPTION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66800"/>
            <a:ext cx="647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HEAVY DRINKING CAN CAUSE: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Increase tooth decay 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Increase risk of periodontal diseases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Poor healing after dental surgery 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Irritation of gum , tongue and oral tissues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Increased risk of oral cancer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279</TotalTime>
  <Words>129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Slide 1</vt:lpstr>
      <vt:lpstr>Slide 2</vt:lpstr>
      <vt:lpstr>VARIOUS FORMS OF TOBACCO</vt:lpstr>
      <vt:lpstr>SMOKELESS TOBACCO</vt:lpstr>
      <vt:lpstr>EFFECTS ON ORAL CAVITY</vt:lpstr>
      <vt:lpstr>ORAL CANCER</vt:lpstr>
      <vt:lpstr>Slide 7</vt:lpstr>
      <vt:lpstr>Slide 8</vt:lpstr>
      <vt:lpstr>Slide 9</vt:lpstr>
      <vt:lpstr>Slide 10</vt:lpstr>
      <vt:lpstr>Slide 11</vt:lpstr>
      <vt:lpstr>Slide 12</vt:lpstr>
      <vt:lpstr>MOUTH BREATHING</vt:lpstr>
      <vt:lpstr>TONGUE THRUSTING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Tobacco and other harmful habbits and their effects on oral cavity</dc:title>
  <dc:creator>user</dc:creator>
  <cp:lastModifiedBy>dr.ajmal</cp:lastModifiedBy>
  <cp:revision>40</cp:revision>
  <dcterms:created xsi:type="dcterms:W3CDTF">2006-08-16T00:00:00Z</dcterms:created>
  <dcterms:modified xsi:type="dcterms:W3CDTF">2017-04-12T17:19:05Z</dcterms:modified>
</cp:coreProperties>
</file>