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0AC4-828E-4621-8BAF-6D97FA04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08130C-25DE-429D-A33B-765C62109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C2CDC8-D6CC-4BB4-92C7-A0AF5C0B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41B4C-F893-41E8-BD3B-C470A933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AA59D-454C-450C-BA0C-AF29B063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8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A99FA-4A96-4D78-869D-AB89EC83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AB385B-7899-40E2-BA53-20252EAD8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0D917-84EB-461B-8238-641AE2EB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D703B2-C6C9-4E3D-BBB8-CCBE5B60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00772-738D-4805-B34C-9167BC66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3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62E28E-EE50-4C97-9296-B20CDC9C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D943FB-BE4A-47B0-8818-7DD90C37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7EB6D-F9DF-4E68-A1AD-8D8699B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0159D-F754-4129-A2F5-2B06EC08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CCC3C-2312-4946-A975-D3EA4506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5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0E41A-3FF5-44B2-9685-2B9F913D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19674B-9BD3-42DB-9AFF-39A0B35D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3FD16-58AE-4294-8C2E-B73F1D00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CDB53-CBF9-4E7C-AE1A-1563B71C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D21AA-B0F4-4E14-9AF6-F1011B92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13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47844-6EF7-41E8-9C9D-FD099334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14C6F2-2176-4161-BE54-4FFC646F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6EBA7-CE02-4479-BD6F-206BB9CF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810D66-8CBD-436D-9F3A-5F5129C4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C3ADE-D9AE-4B0B-B54B-921DA569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28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DFA76-D9D4-465E-B05F-9A1177BC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7DE49-5577-4922-8D2E-3ABE868A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8FA3AC-ADC7-49B2-B8F1-3692E7ED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E7942-A4CB-4EB6-8FDF-95025111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5215D2-CDBA-4A05-89A9-BDD5BA06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D933CB-E87A-42CF-8145-F974ABC5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27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4B79E-358A-47D4-9770-535E825C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9F134B-F2EB-4B2E-8AA5-EB4BE063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408F44-E258-49E3-9D07-3BCBEA8B7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970F65-48A9-4364-A1F4-B165DAF81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02C29F-D6ED-456E-B6B9-F00E5BEE5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EDC933-A520-4413-80A7-BEEDE7A7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9FDEE2-D0C2-4ED0-9B6B-8616EE17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7F5461-407F-4BC9-8467-F60B0EFF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30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BB708-5870-4F3E-8095-EC6AB022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01C82E-F984-48CE-9D6A-1C9E2FBA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1012C-CD3A-4941-AB16-D9E70C42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ADC917-29C8-43CE-A29B-42C33ECE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98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510AD1-C550-4575-8522-4FD18E1C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BDF567-0785-4CD5-B973-80256040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B2EE57-3855-4BDA-BA86-2076AE61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96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A3B68-AAA3-4D5B-9EEE-6F06FF1E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B3C2E-68B7-4BB0-ADB3-582D37A0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70A4C-5034-497D-87C1-AC14826B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62BFE3-F002-4513-BAF9-AA7C1E73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917BD-A4EA-4022-A010-086CE8EF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E64934-6FF0-4309-9239-A08DA1D3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78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AE5E0-2BAA-4DAF-857E-CF2E7BF0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0EA8BB-BC5B-4FBB-BC98-3D73660A6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532E6F-3A15-4E1F-8A87-0E18AB074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0F3DE1-E887-40D0-9259-9E715AA7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EB93E-15AF-4443-942B-4B521F62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DB422-2FB7-420D-A634-8C37FBA7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2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C2C72F-828C-4859-A5ED-7ECF16D7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9F54B-081B-43C9-B68A-3BF72B20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5A7E0-F33D-45F4-8D89-14DFD7171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00B2-F2B3-4153-9C90-6A33B428D63E}" type="datetimeFigureOut">
              <a:rPr lang="de-DE" smtClean="0"/>
              <a:t>21.09.2019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DF4C15-05FE-4F2C-B165-54E1FA0B5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2CA4F-85D7-4FDF-B758-F46E490A9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6D59-0003-49A4-865F-8BAE53E76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14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dergebnis für fahrradständer">
            <a:extLst>
              <a:ext uri="{FF2B5EF4-FFF2-40B4-BE49-F238E27FC236}">
                <a16:creationId xmlns:a16="http://schemas.microsoft.com/office/drawing/2014/main" id="{792280B7-AEC4-481F-8D58-8FB19678E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8" b="512"/>
          <a:stretch/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3663B4-6BAC-47AA-905A-0ABF56EA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834"/>
            <a:ext cx="9144000" cy="1725613"/>
          </a:xfrm>
        </p:spPr>
        <p:txBody>
          <a:bodyPr>
            <a:noAutofit/>
          </a:bodyPr>
          <a:lstStyle/>
          <a:p>
            <a:r>
              <a:rPr lang="de-DE" sz="20000" b="1" u="sng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Smike</a:t>
            </a:r>
            <a:endParaRPr lang="de-DE" sz="20000" b="1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F2CB6C-03B8-4E0B-9157-5F801F5E3261}"/>
              </a:ext>
            </a:extLst>
          </p:cNvPr>
          <p:cNvSpPr txBox="1"/>
          <p:nvPr/>
        </p:nvSpPr>
        <p:spPr>
          <a:xfrm>
            <a:off x="2237792" y="4310743"/>
            <a:ext cx="77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Smart bike</a:t>
            </a:r>
          </a:p>
        </p:txBody>
      </p:sp>
    </p:spTree>
    <p:extLst>
      <p:ext uri="{BB962C8B-B14F-4D97-AF65-F5344CB8AC3E}">
        <p14:creationId xmlns:p14="http://schemas.microsoft.com/office/powerpoint/2010/main" val="158473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2CD03-B230-489F-890D-443D831E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91D93-0098-42A8-B89F-85F90DC3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2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Smike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user</cp:lastModifiedBy>
  <cp:revision>7</cp:revision>
  <dcterms:created xsi:type="dcterms:W3CDTF">2019-09-21T09:01:13Z</dcterms:created>
  <dcterms:modified xsi:type="dcterms:W3CDTF">2019-09-21T14:22:26Z</dcterms:modified>
</cp:coreProperties>
</file>