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61D23-D5AC-45DB-895E-5B4795B49E41}" type="datetimeFigureOut">
              <a:rPr lang="de-DE" smtClean="0"/>
              <a:t>21.09.2019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C2B50-C190-443B-8946-0CADED42A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79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9FB4D-73A5-4B63-89D4-359821D52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583B13-C318-4E17-B8A2-0FBDAA37B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5A30E1-EE15-4320-8FFB-50872DF3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21.09.2019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19DA4F-18C3-47ED-81BF-F79D0A76A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7174A7-738D-41E9-AC16-1D3EC9BA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44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16755-CA5A-4967-AA95-4F98F3B37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22230E-F6AB-471C-9746-6BF2E3D99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033B40-24EA-4AD8-B492-41004EA5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21.09.2019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6EA412-3E83-402F-89D2-99819459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1919F5-ABEE-4391-9BAF-020F69B4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09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E6F5B4C-D804-4EEF-BA9D-3AE56E6A4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C6E000-4A80-4646-A603-62FEC4357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F9DE78-1D0C-4FEE-A535-6756A1ABA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21.09.2019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7CBC3-5D58-4299-BFEE-16B37ABD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CBAF69-470D-4CC0-B3B9-356A1FF0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68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5546E-2379-49CF-B2FE-10863C3F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500CAB-CEB7-4C44-9C3C-D8F4F157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2D0E30-E3AB-4773-AAC7-D74DB611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21.09.2019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16398F-7569-4F79-B417-231EBFCDF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833AB8-2C1A-442B-A97F-08090798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54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6F9D96-927A-4A89-ADFD-8CC626C17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2133FA-6604-4F55-B27F-C9A2A1B4D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CADFBC-CB0F-4869-B981-534B2D2CC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21.09.2019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1D6A0D-86DF-4060-8AFE-D1896AD82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AFF1E1-5FF4-4E86-B1A7-EF1E39D81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0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4E42D-3308-4DE0-BA24-B7AD5D1D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FDE636-09CD-4DCF-A9FF-3E71909DC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05AEE1-8A1C-4B28-941A-0AB6F6D08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D9A30A-4767-4F13-82BB-0A8B31B3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21.09.2019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10C44B-9F92-408F-B664-78F1913D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231662-FA54-45C8-AFE2-2D1FC8B2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53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5DAE73-B303-45CB-AF46-6105E488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D2D75D-BCA7-4C5E-B219-DB7BA43E8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6CE067-37F7-45E7-BD13-5129B6A25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EBDC7A2-3A5D-41C5-ACA8-7B89D4AA7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149FD-9359-46DA-9F97-1AC6BD550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6DC3EEF-9027-4704-A90B-E81C3809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21.09.2019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0770A74-A517-4EBC-8CEC-B9B63E94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0706805-2FFD-4D3E-9E53-88A86A6F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47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E3487-5561-41BA-8D08-9E7B5CCE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68DF60-3E50-49F7-99AB-552AFD65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21.09.2019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ACA696-D5B3-4E90-964B-0838328B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C4BCF6-4038-4D00-A4B9-9ECDD5A3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91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EC48B17-88EB-484C-A595-0BA4E1FD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21.09.2019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D7D355A-CB8D-4499-AE0A-4CC4DCEB4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1D3269-2BBD-4D21-9ED2-63A4A8EF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80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81F52-3975-4FA9-BE96-EA8D3B624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B3924E-2414-4C48-B3B7-7E2E3E486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CB3FB2-A4A6-4FB2-9E14-A3CCD61D7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DACBD5-A2FF-427D-BEE8-CBCCD65F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21.09.2019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24C1D6-78A1-4233-A09E-EED18A6B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FCC88B-313F-462C-8A6B-C2773BB0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13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D56AF7-C3AD-4830-976E-4C6B44708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35E9458-5F05-4CCD-9FEA-EBC19D05F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51E862-2DF8-47BB-A6EE-139F7BF96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3A1578-36AE-488E-9122-12797599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21.09.2019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CC6F54-CEE8-43AF-904C-CF6ED15DD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163E62-E78C-4DF5-829A-8C56EBD6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43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8250E5-2EEE-4B85-9DDD-569F4D39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D71823-059B-41EF-ADCD-F97848171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5047C6-EFE3-4D48-9F8F-85BD94BD0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B00B2-F2B3-4153-9C90-6A33B428D63E}" type="datetimeFigureOut">
              <a:rPr lang="de-DE" smtClean="0"/>
              <a:t>21.09.2019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D49610-A521-47A8-925A-834A57559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A0158B-9358-45E7-B1BC-2FF34922E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59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fahrradständer">
            <a:extLst>
              <a:ext uri="{FF2B5EF4-FFF2-40B4-BE49-F238E27FC236}">
                <a16:creationId xmlns:a16="http://schemas.microsoft.com/office/drawing/2014/main" id="{792280B7-AEC4-481F-8D58-8FB19678E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88" b="512"/>
          <a:stretch/>
        </p:blipFill>
        <p:spPr bwMode="auto">
          <a:xfrm>
            <a:off x="20" y="0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73663B4-6BAC-47AA-905A-0ABF56EAE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9834"/>
            <a:ext cx="9144000" cy="1725613"/>
          </a:xfrm>
        </p:spPr>
        <p:txBody>
          <a:bodyPr>
            <a:noAutofit/>
          </a:bodyPr>
          <a:lstStyle/>
          <a:p>
            <a:r>
              <a:rPr lang="de-DE" sz="20000" b="1" u="sng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Smike</a:t>
            </a:r>
            <a:endParaRPr lang="de-DE" sz="20000" b="1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1F2CB6C-03B8-4E0B-9157-5F801F5E3261}"/>
              </a:ext>
            </a:extLst>
          </p:cNvPr>
          <p:cNvSpPr txBox="1"/>
          <p:nvPr/>
        </p:nvSpPr>
        <p:spPr>
          <a:xfrm>
            <a:off x="2237792" y="4310743"/>
            <a:ext cx="77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Der smarte Fahrradständer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ED29B05-1A10-40AC-B4B2-DE62BDC67DED}"/>
              </a:ext>
            </a:extLst>
          </p:cNvPr>
          <p:cNvSpPr txBox="1"/>
          <p:nvPr/>
        </p:nvSpPr>
        <p:spPr>
          <a:xfrm>
            <a:off x="8503298" y="6440615"/>
            <a:ext cx="370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Von Rabea </a:t>
            </a:r>
            <a:r>
              <a:rPr lang="de-DE" dirty="0" err="1"/>
              <a:t>Kolsch</a:t>
            </a:r>
            <a:r>
              <a:rPr lang="de-DE" dirty="0"/>
              <a:t> und Mathis </a:t>
            </a:r>
            <a:r>
              <a:rPr lang="de-DE" dirty="0" err="1"/>
              <a:t>Gemke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4731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BBF3A-7A36-47EC-BA80-0E22AEB4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3280" y="-14613"/>
            <a:ext cx="2509932" cy="1325563"/>
          </a:xfrm>
        </p:spPr>
        <p:txBody>
          <a:bodyPr/>
          <a:lstStyle/>
          <a:p>
            <a:pPr algn="ctr"/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Über uns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31B2507-6676-4B83-95F9-4EE48EEA15A6}"/>
              </a:ext>
            </a:extLst>
          </p:cNvPr>
          <p:cNvSpPr txBox="1"/>
          <p:nvPr/>
        </p:nvSpPr>
        <p:spPr>
          <a:xfrm>
            <a:off x="0" y="1437987"/>
            <a:ext cx="5582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/>
              <a:t>Rabea </a:t>
            </a:r>
            <a:r>
              <a:rPr lang="de-DE" sz="3600" b="1" dirty="0" err="1"/>
              <a:t>Kolsch</a:t>
            </a:r>
            <a:endParaRPr lang="de-DE" sz="3600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DC73D47-F6A7-4F15-B463-690D5D9EF253}"/>
              </a:ext>
            </a:extLst>
          </p:cNvPr>
          <p:cNvSpPr txBox="1"/>
          <p:nvPr/>
        </p:nvSpPr>
        <p:spPr>
          <a:xfrm>
            <a:off x="6096000" y="1499543"/>
            <a:ext cx="5707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/>
              <a:t>Mathis</a:t>
            </a:r>
            <a:r>
              <a:rPr lang="de-DE" dirty="0"/>
              <a:t> </a:t>
            </a:r>
            <a:r>
              <a:rPr lang="de-DE" sz="3200" b="1" dirty="0" err="1"/>
              <a:t>Gemke</a:t>
            </a:r>
            <a:endParaRPr lang="de-DE" sz="3200" b="1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EE3D91-F9CA-4F35-BDAD-5C3026FA44E2}"/>
              </a:ext>
            </a:extLst>
          </p:cNvPr>
          <p:cNvCxnSpPr>
            <a:cxnSpLocks/>
          </p:cNvCxnSpPr>
          <p:nvPr/>
        </p:nvCxnSpPr>
        <p:spPr>
          <a:xfrm>
            <a:off x="6018246" y="1343608"/>
            <a:ext cx="0" cy="551439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B59C556-D698-4EA0-A735-B429A0FC86C4}"/>
              </a:ext>
            </a:extLst>
          </p:cNvPr>
          <p:cNvCxnSpPr/>
          <p:nvPr/>
        </p:nvCxnSpPr>
        <p:spPr>
          <a:xfrm>
            <a:off x="0" y="2174033"/>
            <a:ext cx="121920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95308803-82C6-4FA1-B885-09DF321A8E64}"/>
              </a:ext>
            </a:extLst>
          </p:cNvPr>
          <p:cNvSpPr txBox="1"/>
          <p:nvPr/>
        </p:nvSpPr>
        <p:spPr>
          <a:xfrm>
            <a:off x="426104" y="2263749"/>
            <a:ext cx="344609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3200" dirty="0"/>
              <a:t>18 Jahre alt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3200" dirty="0"/>
              <a:t>Mauritius Gymnasium Büren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3200" dirty="0"/>
              <a:t>Jahrgangsstufe Q2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3200" dirty="0"/>
              <a:t>rabea.kolsch@web.de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355CBD3-3F98-4CCD-96A7-E8D6CF04C9D4}"/>
              </a:ext>
            </a:extLst>
          </p:cNvPr>
          <p:cNvSpPr txBox="1"/>
          <p:nvPr/>
        </p:nvSpPr>
        <p:spPr>
          <a:xfrm>
            <a:off x="6326163" y="2263749"/>
            <a:ext cx="38068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3600" dirty="0"/>
              <a:t>14 Jahre alt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3600" dirty="0"/>
              <a:t>Realschule </a:t>
            </a:r>
            <a:r>
              <a:rPr lang="de-DE" sz="3600" dirty="0" err="1"/>
              <a:t>St.Michael</a:t>
            </a:r>
            <a:r>
              <a:rPr lang="de-DE" sz="3600" dirty="0"/>
              <a:t> Paderborn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3600" dirty="0"/>
              <a:t>Jahrgangsstufe 9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3600" dirty="0"/>
              <a:t>Mathis.gemke@gmail.com</a:t>
            </a:r>
          </a:p>
        </p:txBody>
      </p:sp>
    </p:spTree>
    <p:extLst>
      <p:ext uri="{BB962C8B-B14F-4D97-AF65-F5344CB8AC3E}">
        <p14:creationId xmlns:p14="http://schemas.microsoft.com/office/powerpoint/2010/main" val="115643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2CD03-B230-489F-890D-443D831E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de-DE" b="1"/>
              <a:t>Problem</a:t>
            </a:r>
            <a:endParaRPr lang="de-DE" b="1" dirty="0"/>
          </a:p>
        </p:txBody>
      </p:sp>
      <p:cxnSp>
        <p:nvCxnSpPr>
          <p:cNvPr id="1032" name="Straight Arrow Connector 7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75982306-A9B4-4C78-B207-89054A27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2000" dirty="0" err="1"/>
              <a:t>Platzmangel</a:t>
            </a:r>
            <a:endParaRPr lang="en-US" sz="2000" dirty="0"/>
          </a:p>
          <a:p>
            <a:r>
              <a:rPr lang="en-US" sz="2000" dirty="0" err="1"/>
              <a:t>Strecke</a:t>
            </a:r>
            <a:r>
              <a:rPr lang="en-US" sz="2000" dirty="0"/>
              <a:t> </a:t>
            </a:r>
            <a:r>
              <a:rPr lang="en-US" sz="2000" dirty="0" err="1"/>
              <a:t>sparen</a:t>
            </a:r>
            <a:endParaRPr lang="en-US" sz="2000" dirty="0"/>
          </a:p>
          <a:p>
            <a:r>
              <a:rPr lang="en-US" sz="2000" dirty="0" err="1"/>
              <a:t>Zeitproblem</a:t>
            </a:r>
            <a:endParaRPr lang="en-US" sz="2000" dirty="0"/>
          </a:p>
          <a:p>
            <a:r>
              <a:rPr lang="en-US" sz="2000" dirty="0" err="1"/>
              <a:t>Ständer</a:t>
            </a:r>
            <a:r>
              <a:rPr lang="en-US" sz="2000" dirty="0"/>
              <a:t> an der </a:t>
            </a:r>
            <a:r>
              <a:rPr lang="en-US" sz="2000" dirty="0" err="1"/>
              <a:t>richtigen</a:t>
            </a:r>
            <a:r>
              <a:rPr lang="en-US" sz="2000" dirty="0"/>
              <a:t> Stelle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26" name="Picture 2" descr="Bildergebnis für Volle  Fahrradständer">
            <a:extLst>
              <a:ext uri="{FF2B5EF4-FFF2-40B4-BE49-F238E27FC236}">
                <a16:creationId xmlns:a16="http://schemas.microsoft.com/office/drawing/2014/main" id="{53AADD87-C5EF-4644-8F90-8E26A4B08B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4" r="25385"/>
          <a:stretch/>
        </p:blipFill>
        <p:spPr bwMode="auto">
          <a:xfrm>
            <a:off x="5878850" y="13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21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2B5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096E31-A51A-43AF-9593-FFB68F3E7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de-DE">
                <a:solidFill>
                  <a:srgbClr val="FFFFFF"/>
                </a:solidFill>
              </a:rPr>
              <a:t>Lösungsansatz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FD124D06-5469-4B17-851A-5917A2B5E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0091" y="727225"/>
            <a:ext cx="3424739" cy="453875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FFFFFF"/>
                </a:solidFill>
              </a:rPr>
              <a:t>Sensor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217EAFD5-E22D-4D4D-B533-BD770401113E}"/>
              </a:ext>
            </a:extLst>
          </p:cNvPr>
          <p:cNvCxnSpPr>
            <a:cxnSpLocks/>
          </p:cNvCxnSpPr>
          <p:nvPr/>
        </p:nvCxnSpPr>
        <p:spPr>
          <a:xfrm>
            <a:off x="9694416" y="1349406"/>
            <a:ext cx="0" cy="9232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55647A7C-7509-4FF4-8B41-D4997FEDB3F7}"/>
              </a:ext>
            </a:extLst>
          </p:cNvPr>
          <p:cNvSpPr txBox="1"/>
          <p:nvPr/>
        </p:nvSpPr>
        <p:spPr>
          <a:xfrm>
            <a:off x="8036410" y="2663301"/>
            <a:ext cx="3424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Microcontroller/Arduino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2D5A565-6DB8-4F82-A555-B55D54134539}"/>
              </a:ext>
            </a:extLst>
          </p:cNvPr>
          <p:cNvCxnSpPr>
            <a:cxnSpLocks/>
          </p:cNvCxnSpPr>
          <p:nvPr/>
        </p:nvCxnSpPr>
        <p:spPr>
          <a:xfrm>
            <a:off x="9694416" y="3339570"/>
            <a:ext cx="0" cy="13041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AA3945D2-B06D-496B-AFB6-2E4042B06684}"/>
              </a:ext>
            </a:extLst>
          </p:cNvPr>
          <p:cNvSpPr txBox="1"/>
          <p:nvPr/>
        </p:nvSpPr>
        <p:spPr>
          <a:xfrm>
            <a:off x="7865717" y="4767072"/>
            <a:ext cx="367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</a:rPr>
              <a:t>Steuerungssoftware</a:t>
            </a:r>
          </a:p>
        </p:txBody>
      </p:sp>
      <p:pic>
        <p:nvPicPr>
          <p:cNvPr id="2052" name="Picture 4" descr="Bildergebnis für Parkplatzanzeige">
            <a:extLst>
              <a:ext uri="{FF2B5EF4-FFF2-40B4-BE49-F238E27FC236}">
                <a16:creationId xmlns:a16="http://schemas.microsoft.com/office/drawing/2014/main" id="{2AE19BB4-B7BB-41CC-9DB1-49D42D635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1" y="465718"/>
            <a:ext cx="7058307" cy="371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93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ildergebnis für Server">
            <a:extLst>
              <a:ext uri="{FF2B5EF4-FFF2-40B4-BE49-F238E27FC236}">
                <a16:creationId xmlns:a16="http://schemas.microsoft.com/office/drawing/2014/main" id="{475D5A10-1B58-4A42-A25E-0C3F05290E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290" y="1920478"/>
            <a:ext cx="2461419" cy="246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ildergebnis für fahrradständer">
            <a:extLst>
              <a:ext uri="{FF2B5EF4-FFF2-40B4-BE49-F238E27FC236}">
                <a16:creationId xmlns:a16="http://schemas.microsoft.com/office/drawing/2014/main" id="{7A6A785C-E355-424A-92B2-C4B3AB78B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8422">
            <a:off x="-149776" y="2054543"/>
            <a:ext cx="3134591" cy="165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54AC8FD-23B9-434C-9A41-C0CE24C5D4D3}"/>
              </a:ext>
            </a:extLst>
          </p:cNvPr>
          <p:cNvCxnSpPr>
            <a:cxnSpLocks/>
          </p:cNvCxnSpPr>
          <p:nvPr/>
        </p:nvCxnSpPr>
        <p:spPr>
          <a:xfrm flipV="1">
            <a:off x="1686426" y="3151187"/>
            <a:ext cx="3481697" cy="553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078" name="Picture 6" descr="Bildergebnis für smartphone">
            <a:extLst>
              <a:ext uri="{FF2B5EF4-FFF2-40B4-BE49-F238E27FC236}">
                <a16:creationId xmlns:a16="http://schemas.microsoft.com/office/drawing/2014/main" id="{A66DB5B6-DBDA-4E7B-B42D-A9386CDF8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3964">
            <a:off x="9088616" y="304306"/>
            <a:ext cx="2019177" cy="201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4094A7E-DFAC-495B-B345-5F9F493230BC}"/>
              </a:ext>
            </a:extLst>
          </p:cNvPr>
          <p:cNvCxnSpPr/>
          <p:nvPr/>
        </p:nvCxnSpPr>
        <p:spPr>
          <a:xfrm flipV="1">
            <a:off x="6871317" y="1624614"/>
            <a:ext cx="2183906" cy="870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080" name="Picture 8" descr="Bildergebnis für Parkplatzanzeige">
            <a:extLst>
              <a:ext uri="{FF2B5EF4-FFF2-40B4-BE49-F238E27FC236}">
                <a16:creationId xmlns:a16="http://schemas.microsoft.com/office/drawing/2014/main" id="{1B41B3E9-79C3-4481-991A-26CD7735A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18186">
            <a:off x="8637250" y="4318473"/>
            <a:ext cx="3381688" cy="198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464FE05-F143-47FD-822F-F783EF390E50}"/>
              </a:ext>
            </a:extLst>
          </p:cNvPr>
          <p:cNvCxnSpPr/>
          <p:nvPr/>
        </p:nvCxnSpPr>
        <p:spPr>
          <a:xfrm>
            <a:off x="6871317" y="3151187"/>
            <a:ext cx="2308194" cy="1616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54338B84-E115-447B-8D17-E744EEF6CC98}"/>
              </a:ext>
            </a:extLst>
          </p:cNvPr>
          <p:cNvSpPr txBox="1"/>
          <p:nvPr/>
        </p:nvSpPr>
        <p:spPr>
          <a:xfrm>
            <a:off x="5344357" y="4381897"/>
            <a:ext cx="152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Server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16F8E7A-198C-413E-96F2-A5752B12E336}"/>
              </a:ext>
            </a:extLst>
          </p:cNvPr>
          <p:cNvSpPr txBox="1"/>
          <p:nvPr/>
        </p:nvSpPr>
        <p:spPr>
          <a:xfrm rot="20614535">
            <a:off x="-210986" y="3375391"/>
            <a:ext cx="347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Fahrradständer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E7FAC09-EF65-49BA-BAAC-8A2456107294}"/>
              </a:ext>
            </a:extLst>
          </p:cNvPr>
          <p:cNvSpPr txBox="1"/>
          <p:nvPr/>
        </p:nvSpPr>
        <p:spPr>
          <a:xfrm rot="666736">
            <a:off x="8630008" y="2281448"/>
            <a:ext cx="245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Smartphone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26C4439-B8E8-452C-A414-0F9F8A62E46D}"/>
              </a:ext>
            </a:extLst>
          </p:cNvPr>
          <p:cNvSpPr txBox="1"/>
          <p:nvPr/>
        </p:nvSpPr>
        <p:spPr>
          <a:xfrm rot="20973008">
            <a:off x="10201698" y="6199759"/>
            <a:ext cx="218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Ampel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9B44706-D2B4-4C8C-8F6C-5F001808A77E}"/>
              </a:ext>
            </a:extLst>
          </p:cNvPr>
          <p:cNvSpPr txBox="1"/>
          <p:nvPr/>
        </p:nvSpPr>
        <p:spPr>
          <a:xfrm>
            <a:off x="429208" y="4889341"/>
            <a:ext cx="4915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Lösung</a:t>
            </a:r>
          </a:p>
        </p:txBody>
      </p:sp>
    </p:spTree>
    <p:extLst>
      <p:ext uri="{BB962C8B-B14F-4D97-AF65-F5344CB8AC3E}">
        <p14:creationId xmlns:p14="http://schemas.microsoft.com/office/powerpoint/2010/main" val="1523647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Breitbild</PresentationFormat>
  <Paragraphs>32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Office</vt:lpstr>
      <vt:lpstr>Smike</vt:lpstr>
      <vt:lpstr>Über uns</vt:lpstr>
      <vt:lpstr>Problem</vt:lpstr>
      <vt:lpstr>Lösungsansatz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Smike</dc:title>
  <dc:creator>user</dc:creator>
  <cp:lastModifiedBy>user</cp:lastModifiedBy>
  <cp:revision>10</cp:revision>
  <dcterms:created xsi:type="dcterms:W3CDTF">2019-09-21T14:59:35Z</dcterms:created>
  <dcterms:modified xsi:type="dcterms:W3CDTF">2019-09-21T19:37:35Z</dcterms:modified>
</cp:coreProperties>
</file>