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235cc59d7d85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235cc59d7d857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235cc59d7d857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235cc59d7d857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235cc59d7d857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235cc59d7d857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5235cc59d7d85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5235cc59d7d857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235cc59d7d857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5235cc59d7d857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235cc59d7d85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235cc59d7d85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5235cc59d7d857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5235cc59d7d857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5235cc59d7d857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5235cc59d7d857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5235cc59d7d857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5235cc59d7d857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44253d150cc1d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44253d150cc1d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44253d150cc1d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44253d150cc1d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235cc59d7d85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235cc59d7d85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5235cc59d7d85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5235cc59d7d85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5235cc59d7d85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5235cc59d7d85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5235cc59d7d85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5235cc59d7d85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235cc59d7d85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235cc59d7d85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5235cc59d7d85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5235cc59d7d85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46" name="Google Shape;146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47" name="Google Shape;14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311700" y="284600"/>
            <a:ext cx="8520600" cy="29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50"/>
              <a:t>HTML TAGS </a:t>
            </a:r>
            <a:endParaRPr sz="485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50"/>
              <a:t>AND </a:t>
            </a:r>
            <a:endParaRPr sz="485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50"/>
              <a:t>ITS  USES</a:t>
            </a:r>
            <a:endParaRPr sz="4850"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 rot="7365" flipH="1">
            <a:off x="4283476" y="3602404"/>
            <a:ext cx="4620911" cy="116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i="1"/>
              <a:t>E.Sarumathi</a:t>
            </a:r>
            <a:endParaRPr b="1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i="1"/>
              <a:t>21COBE043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311700" y="330500"/>
            <a:ext cx="8520600" cy="4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&lt;input&gt;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an input control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&lt;ins&gt;  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Defines a text that has been inserted into a document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&lt;kbd&gt;      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keyboard input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&lt;label&gt;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label for an &lt;input&gt; element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&lt;legend&gt;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caption for a &lt;fieldset&gt; element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&lt;li&gt;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Defines a list item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&lt;link&gt;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Defines the relationship between a document and an external resource (most used to link to style sheets)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311700" y="321325"/>
            <a:ext cx="8520600" cy="4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&lt;main&gt;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Specifies the main content of a document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&lt;map&gt;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    Defines an image map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&lt;mark&gt;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marked/highlighted text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&lt;meta&gt;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metadata about an HTML document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&lt;meter&gt;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a scalar measurement within a known range (a gauge)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&lt;nav&gt;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    Defines navigation links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&lt;noscript&gt;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an alternate content for users that do not support client-side scripts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311700" y="367225"/>
            <a:ext cx="8520600" cy="4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&lt;object&gt;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container for an external application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&lt;ol&gt;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an ordered list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&lt;optgroup&gt;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group of related options in a drop-down list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&lt;option&gt;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an option in a drop-down list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&lt;output&gt;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the result of a calculation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&lt;p&gt;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paragraph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&lt;param&gt;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parameter for an object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&lt;picture&gt;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container for multiple image resources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311700" y="201975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&lt;pre&gt;</a:t>
            </a:r>
            <a:r>
              <a:rPr lang="en" sz="22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preformatted text</a:t>
            </a: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&lt;progress&gt;</a:t>
            </a:r>
            <a:r>
              <a:rPr lang="en" sz="22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Represents the progress of a task</a:t>
            </a: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&lt;q&gt;</a:t>
            </a:r>
            <a:r>
              <a:rPr lang="en" sz="22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a short quotation</a:t>
            </a: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&lt;rp&gt;</a:t>
            </a:r>
            <a:r>
              <a:rPr lang="en" sz="22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what to show in browsers that do not support ruby annotations</a:t>
            </a: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&lt;rt&gt;</a:t>
            </a:r>
            <a:r>
              <a:rPr lang="en" sz="22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Defines an explanation/pronunciation of characters (for East Asian typography)</a:t>
            </a: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&lt;ruby&gt;</a:t>
            </a:r>
            <a:r>
              <a:rPr lang="en" sz="22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 Defines a ruby annotation (for East Asian typography)</a:t>
            </a: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&lt;s&gt;</a:t>
            </a:r>
            <a:r>
              <a:rPr lang="en" sz="22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  Defines text that is no longer correct</a:t>
            </a: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311700" y="550850"/>
            <a:ext cx="8520600" cy="4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&lt;samp&gt;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sample output from a computer program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&lt;script&gt;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client-side script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&lt;section&gt;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section in a document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&lt;select&gt;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drop-down list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&lt;small&gt;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smaller text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&lt;source&gt;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multiple media resources for media elements (&lt;video&gt; and &lt;audio&gt;)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&lt;span&gt;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section in a document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311700" y="302975"/>
            <a:ext cx="85206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&lt;strong&gt;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important text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&lt;style&gt;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style information for a document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&lt;sub&gt;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subscripted text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&lt;summary&gt;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visible heading for a &lt;details&gt; element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&lt;sup&gt;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superscripted text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&lt;svg&gt;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container for SVG graphics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&lt;table&gt;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table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&lt;tbody&gt;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Groups the body content in a table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311700" y="257050"/>
            <a:ext cx="8520600" cy="4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&lt;td&gt;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cell in a table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&lt;template&gt;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container for content that should be hidden when the page loads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&lt;textarea&gt;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multiline input control (text area)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&lt;tfoot&gt;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Groups the footer content in a table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&lt;th&gt;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header cell in a table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&lt;thead&gt;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Groups the header content in a table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&lt;time&gt;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specific time (or datetime)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&lt;title&gt;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title for the document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311700" y="385600"/>
            <a:ext cx="85206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&lt;tr&gt;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row in a table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&lt;track&gt;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text tracks for media elements (&lt;video&gt; and &lt;audio&gt;)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&lt;u&gt;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some text that is unarticulated and styled differently from normal text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&lt;ul&gt;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an unordered list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&lt;var&gt;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variable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&lt;video&gt;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embedded video content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&lt;wbr&gt;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possible line-break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311700" y="638050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1000"/>
              <a:t>Thank</a:t>
            </a:r>
            <a:endParaRPr sz="11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1000"/>
              <a:t>You</a:t>
            </a:r>
            <a:endParaRPr sz="1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725275" y="376400"/>
            <a:ext cx="8106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/>
              <a:t>HTML</a:t>
            </a:r>
            <a:endParaRPr sz="4000" b="1"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311700" y="1404725"/>
            <a:ext cx="8520600" cy="31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"/>
              <a:buChar char="●"/>
            </a:pPr>
            <a:r>
              <a:rPr lang="en" sz="2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Hyper Text Markup Language</a:t>
            </a:r>
            <a:endParaRPr sz="2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"/>
              <a:buChar char="●"/>
            </a:pPr>
            <a:r>
              <a:rPr lang="en" sz="2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Standard markup language used for creating web pages</a:t>
            </a:r>
            <a:endParaRPr sz="2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"/>
              <a:buChar char="●"/>
            </a:pPr>
            <a:r>
              <a:rPr lang="en" sz="2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Describes the structure of web page</a:t>
            </a:r>
            <a:endParaRPr sz="2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"/>
              <a:buChar char="●"/>
            </a:pPr>
            <a:r>
              <a:rPr lang="en" sz="2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Consists series of elements which tells the browser how to display the content</a:t>
            </a:r>
            <a:endParaRPr sz="2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Tags in HTML</a:t>
            </a:r>
            <a:endParaRPr sz="3000"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311700" y="1257750"/>
            <a:ext cx="85206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&lt;!--...--&gt;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           Defines a comment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&lt;!DOCTYPE&gt;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	Defines the document type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&lt;a&gt;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             Defines a hyperlink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&lt;abbr&gt;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      Defines an abbreviation or an acronym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&lt;address&gt;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       Defines contact information for the author/owner of a document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pectral"/>
              <a:buChar char="❖"/>
            </a:pPr>
            <a:r>
              <a:rPr lang="en" sz="22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&lt;area&gt;</a:t>
            </a:r>
            <a:r>
              <a:rPr lang="en" sz="22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           Defines an area inside an image map</a:t>
            </a: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3657600" y="1656220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body" idx="1"/>
          </p:nvPr>
        </p:nvSpPr>
        <p:spPr>
          <a:xfrm>
            <a:off x="311700" y="283275"/>
            <a:ext cx="8520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&lt;article&gt;                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Defines an article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&lt;aside&gt;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Defines content aside from the page content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&lt;audio&gt;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embedded sound content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&lt;b&gt;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      Defines bold text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&lt;base&gt;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Specifies the base URL/target for all relative URLs in a document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&lt;bdi&gt;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Isolates a part of text that might be formatted in a different direction from other text outside it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&lt;bdo&gt;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Overrides the current text direction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ectral"/>
              <a:buChar char="❖"/>
            </a:pPr>
            <a:r>
              <a:rPr lang="en" sz="195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&lt;blockquote&gt;</a:t>
            </a:r>
            <a:r>
              <a:rPr lang="en" sz="19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section that is quoted from another source</a:t>
            </a:r>
            <a:endParaRPr sz="19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311700" y="541675"/>
            <a:ext cx="8520600" cy="4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&lt;body&gt;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Defines the document's body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&lt;br&gt;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	        Defines a single line break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&lt;button&gt;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Defines a clickable button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&lt;canvas&gt;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Used to draw graphics, on the fly, via scripting (usually JavaScript)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&lt;caption&gt;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 Defines a table caption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&lt;cite&gt;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       Defines the title of a work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&lt;code&gt;</a:t>
            </a:r>
            <a:r>
              <a:rPr lang="en" sz="23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	   Defines a piece of computer code</a:t>
            </a: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body" idx="1"/>
          </p:nvPr>
        </p:nvSpPr>
        <p:spPr>
          <a:xfrm>
            <a:off x="311700" y="625025"/>
            <a:ext cx="85206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&lt;col&gt;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  Specifies column properties for each column within a &lt;colgroup&gt; element 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&lt;colgroup&gt;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Specifies a group of one or more columns in a table for formatting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&lt;data&gt;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 Adds a machine-readable translation of a given content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&lt;datalist&gt;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Specifies a list of pre-defined options for input controls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&lt;dd&gt;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Defines a description/value of a term in a description list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body" idx="1"/>
          </p:nvPr>
        </p:nvSpPr>
        <p:spPr>
          <a:xfrm>
            <a:off x="376400" y="192800"/>
            <a:ext cx="8456100" cy="4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&lt;del&gt;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Defines text that has been deleted from a document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&lt;details&gt;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additional details that the user can view or hide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&lt;dfn&gt;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Specifies a term that is going to be defined within the content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&lt;dialog&gt;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dialog box or window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&lt;div&gt;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Defines a section in a document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&lt;dl&gt;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Defines a description list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311700" y="569200"/>
            <a:ext cx="8520600" cy="4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&lt;dt&gt;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   Defines a term/name in a description list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&lt;em&gt;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   Defines emphasized text 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&lt;embed&gt;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container for an external application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&lt;fieldset&gt;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Groups related elements in a form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&lt;figcaption&gt;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a caption for a &lt;figure&gt; element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&lt;figure&gt;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Specifies self-contained content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&lt;footer&gt;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footer for a document or section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❖"/>
            </a:pPr>
            <a:r>
              <a:rPr lang="en" sz="22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&lt;form&gt;</a:t>
            </a:r>
            <a:r>
              <a:rPr lang="en" sz="2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an HTML form for user input </a:t>
            </a: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311700" y="509525"/>
            <a:ext cx="85206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&lt;h1&gt;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&lt;h6&gt;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Defines HTML headings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&lt;head&gt;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Contains metadata/information for the document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&lt;header&gt;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header for a document or section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&lt;hr&gt;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a thematic change in the content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&lt;html&gt;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Defines the root of an HTML document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&lt;i&gt;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    Defines a part of text in an alternate voice or mood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&lt;iframe&gt;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Defines an inline frame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❖"/>
            </a:pPr>
            <a:r>
              <a:rPr lang="en" sz="23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&lt;img&gt;</a:t>
            </a:r>
            <a:r>
              <a:rPr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	    Defines an image</a:t>
            </a:r>
            <a:endParaRPr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paperback</vt:lpstr>
      <vt:lpstr>HTML TAGS  AND  ITS  USES</vt:lpstr>
      <vt:lpstr>HTML</vt:lpstr>
      <vt:lpstr>Tags in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  AND  ITS  USES</dc:title>
  <cp:lastModifiedBy>sharumathi302019@gmail.com</cp:lastModifiedBy>
  <cp:revision>1</cp:revision>
  <dcterms:modified xsi:type="dcterms:W3CDTF">2022-08-16T06:34:34Z</dcterms:modified>
</cp:coreProperties>
</file>