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350" r:id="rId5"/>
    <p:sldId id="352" r:id="rId6"/>
    <p:sldId id="355" r:id="rId7"/>
    <p:sldId id="357" r:id="rId8"/>
    <p:sldId id="353" r:id="rId9"/>
    <p:sldId id="356" r:id="rId10"/>
    <p:sldId id="359" r:id="rId11"/>
    <p:sldId id="358" r:id="rId12"/>
    <p:sldId id="343" r:id="rId13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s delbeke" userId="42e44ea4047dec58" providerId="LiveId" clId="{AA33ADC2-6B6D-1440-A61D-52ED84D2DC5B}"/>
    <pc:docChg chg="custSel modSld">
      <pc:chgData name="mathis delbeke" userId="42e44ea4047dec58" providerId="LiveId" clId="{AA33ADC2-6B6D-1440-A61D-52ED84D2DC5B}" dt="2022-06-11T12:08:45.325" v="4" actId="1076"/>
      <pc:docMkLst>
        <pc:docMk/>
      </pc:docMkLst>
      <pc:sldChg chg="addSp delSp modSp">
        <pc:chgData name="mathis delbeke" userId="42e44ea4047dec58" providerId="LiveId" clId="{AA33ADC2-6B6D-1440-A61D-52ED84D2DC5B}" dt="2022-06-11T12:08:45.325" v="4" actId="1076"/>
        <pc:sldMkLst>
          <pc:docMk/>
          <pc:sldMk cId="1141823831" sldId="355"/>
        </pc:sldMkLst>
        <pc:picChg chg="mod">
          <ac:chgData name="mathis delbeke" userId="42e44ea4047dec58" providerId="LiveId" clId="{AA33ADC2-6B6D-1440-A61D-52ED84D2DC5B}" dt="2022-06-11T12:08:45.325" v="4" actId="1076"/>
          <ac:picMkLst>
            <pc:docMk/>
            <pc:sldMk cId="1141823831" sldId="355"/>
            <ac:picMk id="10" creationId="{2E368627-C2DC-4E03-A918-A4E54894CF4E}"/>
          </ac:picMkLst>
        </pc:picChg>
        <pc:inkChg chg="add">
          <ac:chgData name="mathis delbeke" userId="42e44ea4047dec58" providerId="LiveId" clId="{AA33ADC2-6B6D-1440-A61D-52ED84D2DC5B}" dt="2022-06-11T12:08:42.246" v="0"/>
          <ac:inkMkLst>
            <pc:docMk/>
            <pc:sldMk cId="1141823831" sldId="355"/>
            <ac:inkMk id="2" creationId="{22D518B0-8D08-C430-8FE5-BDE733DEBB75}"/>
          </ac:inkMkLst>
        </pc:inkChg>
        <pc:inkChg chg="add del">
          <ac:chgData name="mathis delbeke" userId="42e44ea4047dec58" providerId="LiveId" clId="{AA33ADC2-6B6D-1440-A61D-52ED84D2DC5B}" dt="2022-06-11T12:08:44.813" v="3"/>
          <ac:inkMkLst>
            <pc:docMk/>
            <pc:sldMk cId="1141823831" sldId="355"/>
            <ac:inkMk id="4" creationId="{2869FC2F-75AB-F4FE-DD7E-9B9EFD8DC31B}"/>
          </ac:inkMkLst>
        </pc:inkChg>
        <pc:inkChg chg="add del">
          <ac:chgData name="mathis delbeke" userId="42e44ea4047dec58" providerId="LiveId" clId="{AA33ADC2-6B6D-1440-A61D-52ED84D2DC5B}" dt="2022-06-11T12:08:44.813" v="3"/>
          <ac:inkMkLst>
            <pc:docMk/>
            <pc:sldMk cId="1141823831" sldId="355"/>
            <ac:inkMk id="8" creationId="{FDD8F6D6-460F-1780-6182-DA4AB9666B2A}"/>
          </ac:inkMkLst>
        </pc:inkChg>
        <pc:inkChg chg="add reco">
          <ac:chgData name="mathis delbeke" userId="42e44ea4047dec58" providerId="LiveId" clId="{AA33ADC2-6B6D-1440-A61D-52ED84D2DC5B}" dt="2022-06-11T12:08:44.813" v="3"/>
          <ac:inkMkLst>
            <pc:docMk/>
            <pc:sldMk cId="1141823831" sldId="355"/>
            <ac:inkMk id="9" creationId="{62961A75-49D2-081A-D7DB-13107D4605D4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12:08:42.23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1 7923,'-6'11'-1817,"-2"-1"1817,-1-2 0,5 5 0,-4-3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1T12:08:43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 4227 8307,'-12'-52'-99,"-1"-1"0,3-4 1,1-2-1,-3 1 1,0 0-1,3 0 0,1 1-102,1 0 0,2 0 1,4 3-1,2 1 0,5-3 1,2 1-1,1 3 1,3 1 132,17-42 0,10 8 0,4 17 0,-1 6 68,1 10 0,6-1 0,-12 8 0,5-7 0</inkml:trace>
  <inkml:trace contextRef="#ctx0" brushRef="#br0" timeOffset="700">745 2306 8307,'23'-47'-279,"-1"-1"0,3 1 1,-1-1-1,-3-1 0,-2-1 1,1 2-1,-1 1 283,0-1 1,-1 1 0,17-42 0,0-5 0,0 9 69,0 9 1,2 10-1,1 20 1,3 7-89,-2 8 0,4 14 1,-3 11-1,-1 4-17,-2 2 1,-8 8 0,0 5 0,0 7-25,-1 3 1,-3-6 0,-8-7 0,-1 0 86,-5-1 0,7-5 0,-3 2 0,7-4 0,-1-2 0,6 0 0,0 0 0,3 0 81,-1 0 0,-6-6 0,4-2 1,-2 1 1,-3-1 0,3-6 0,-2 3 0,-1-5-48,-3-1 1,-2-7-1,1-3 1,-3-4-62,-3-6 1,4-1-1,-5-1 1,3-6-24,-3-7 1,5-12 0,-4-2-1,1-6-95,-1-4 1,1-13-1,-7 0 1,0-4-22,2-3 0,-6 11 0,2 11 1,-8 10 100,-8 12 1,-3 9 0,-3 16 0,1 10 95,-1 9 1,-5 6 0,-2 6 0,-1 5 69,1 9 1,0 11-1,6 0 1,-1 4 1,5 2 1,9 0 0,0 0 0,6 2-84,6 4 0,5-5 1,13 7-1,7 0-91,8 3 1,11 5-1,12 3 1,4 4-23,6 6 0,-28-29 0,1 0 0,1 2 1,1 0-1,3 2 0,1 0-17,1 1 1,1-1-1,-1-2 1,1 0-1,-1 2 1,1 0-1,-3-2 1,1-1 6,-4 0 0,-1-2 1,-4-4-1,-1-2 1,21 13-1,-9-6 18,-11-6 1,-7 0 0,-8-9 94,-9-5 0,-10-1 0,-14 1 39,-6-3 0,-11 3 1,-8-3-1,-8 2 7,-8-3 1,-9 5 0,-4-5 0,-2 3-31,-4-2 1,-2 1 0,-2-5 0,0 0-9,0 0 0,6-3 1,2-5-1,2-2 0,4-3 0,-2-13 1,5-11-1,9-4-20,5-2 0,6-9 0,4-7 0,7-7-27,9-4 0,5 4 1,8-5-1,4 1-34,8 0 1,7 6 0,18 0-1,4 7-83,5 8 1,5 12 0,3 6-1,2 6 16,2 5 1,6 4 0,-5 8 0,-1 0 16,2 0 0,2 0 0,8 0 0,0-2 33,0-4 0,2-11 0,1-12 0,3-6-17,-2-6 1,-3-13 0,-1-14 0,-35 31 0,0-2-61,0 0 1,0-1-132,4-5 1,0 0 0,-3 1 0,-1-1 0,4-2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EAB90C-7E45-4F1A-8C50-2263DDFC2337}" type="datetime1">
              <a:rPr lang="nl-NL" noProof="0" smtClean="0"/>
              <a:t>11-06-2022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nl-NL" noProof="0" smtClean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95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75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err="1"/>
              <a:t>Canhacker</a:t>
            </a:r>
            <a:r>
              <a:rPr lang="nl-NL"/>
              <a:t> gevonden</a:t>
            </a:r>
          </a:p>
          <a:p>
            <a:r>
              <a:rPr lang="nl-NL"/>
              <a:t>0BD11-poort: poort in de auto, met trage en snelle bus</a:t>
            </a:r>
          </a:p>
          <a:p>
            <a:r>
              <a:rPr lang="nl-NL"/>
              <a:t>High speed bus, low speed bus</a:t>
            </a:r>
          </a:p>
          <a:p>
            <a:r>
              <a:rPr lang="nl-NL"/>
              <a:t>MCP2515: gebruikt als interface om commando's uit te lezen</a:t>
            </a:r>
          </a:p>
          <a:p>
            <a:r>
              <a:rPr lang="nl-NL"/>
              <a:t>Tja1050: </a:t>
            </a:r>
            <a:r>
              <a:rPr lang="nl-NL" err="1"/>
              <a:t>transciever</a:t>
            </a:r>
            <a:r>
              <a:rPr lang="nl-NL"/>
              <a:t> 3,3V -&gt; CAN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3289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2" name="Vrije v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e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Tijdelijke aanduiding voor inhoud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8" name="Tijdelijke aanduiding voor inhoud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BE2F07DF-D7A1-4F0F-B509-328DB1B50DF4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e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Vrije v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9" name="Vrije v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40" name="Vrije v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nl-NL" noProof="0"/>
              <a:t>Klikken om de tekststijl van het model te bewerken</a:t>
            </a:r>
          </a:p>
        </p:txBody>
      </p:sp>
      <p:sp>
        <p:nvSpPr>
          <p:cNvPr id="27" name="Tijdelijke aanduiding voor inhoud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0" name="Tijdelijke aanduiding voor tekst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nl-NL" noProof="0"/>
              <a:t>Klikken om de tekststijl van het model te bewerken</a:t>
            </a:r>
          </a:p>
        </p:txBody>
      </p:sp>
      <p:sp>
        <p:nvSpPr>
          <p:cNvPr id="21" name="Tijdelijke aanduiding voor inhoud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nl-NL" noProof="0"/>
              <a:t>Klikken om de tekststijl van het model te bewerken</a:t>
            </a:r>
          </a:p>
        </p:txBody>
      </p:sp>
      <p:sp>
        <p:nvSpPr>
          <p:cNvPr id="24" name="Tijdelijke aanduiding voor inhoud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EBE83C0D-309E-4ED7-AD5F-9AE25BCFE80E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envatting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grpSp>
        <p:nvGrpSpPr>
          <p:cNvPr id="15" name="Groe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7" name="Vrije v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8" name="Vrije v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1" name="Tijdelijke aanduiding voor tekst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3" name="Tijdelijke aanduiding voor tekst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7" name="Tijdelijke aanduiding voor tekst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DE990505-0711-4909-98C0-AB8757F86383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tekst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7" name="Subtitel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nl-NL" noProof="0"/>
              <a:t>Klikken om de ondertitelstijl van het model te bewerken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27" name="Rechte verbindingslijn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jdelijke aanduiding voor afbeelding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grpSp>
        <p:nvGrpSpPr>
          <p:cNvPr id="30" name="Groe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Vrije v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2" name="Vrije v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3" name="Vrije v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Vorm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8" name="Vrije v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9" name="Vrije v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0" name="Vrije v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1" name="Vrije v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12" name="Titel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jdelijke aanduiding voor tekst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5" name="Tijdelijke aanduiding voor tekst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16" name="Rechte verbindingslijn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ijdelijke aanduiding voor tekst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jdelijke aanduiding voor tekst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2" name="Tijdelijke aanduiding voor tekst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23" name="Rechte verbindingslijn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ijdelijke aanduiding voor tekst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5" name="Tijdelijke aanduiding voor tekst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ijdelijke aanduiding voor tekst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8" name="Tijdelijke aanduiding voor tekst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D1AB7706-F582-466A-8826-DECE054A338E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lei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Vrije v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6" name="Vrije v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19" name="Vrije v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14" name="Tijdelijke aanduiding voor afbeelding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ijdelijke aanduiding voor tekst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30E7BD49-6E00-4E6B-B6A0-7C9F51561702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uz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jdelijke aanduiding voor afbeelding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e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Vrije v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4" name="Vrije v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5" name="Vrije v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grafiek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nl-NL" noProof="0"/>
              <a:t>Klik op het pictogram als u een grafiek wilt toevoegen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te bewerken 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F20A403-E0A1-4FB1-ACCC-0B45D421B060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te bewerken </a:t>
            </a:r>
          </a:p>
        </p:txBody>
      </p:sp>
      <p:sp>
        <p:nvSpPr>
          <p:cNvPr id="9" name="Tijdelijke aanduiding voor tabel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nl-NL" noProof="0"/>
              <a:t>Klik op het pictogram als u een tabel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9E4412A0-8F28-4CDF-8D82-FDD909532C1E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a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nl-NL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Vorm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0" name="Vrije v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1" name="Vrije v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2" name="Vrije v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3" name="Vrije v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grpSp>
        <p:nvGrpSpPr>
          <p:cNvPr id="24" name="Groe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Vrije v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6" name="Vrije v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7" name="Vrije v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e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Vrije v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7" name="Vrije v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6" name="Vrije v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38" name="Tijdelijke aanduiding voor afbeelding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1" name="Titel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stijl te bewerken</a:t>
            </a:r>
          </a:p>
        </p:txBody>
      </p:sp>
      <p:cxnSp>
        <p:nvCxnSpPr>
          <p:cNvPr id="62" name="Rechte verbindingslijn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ijdelijke aanduiding voor afbeelding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72" name="Tijdelijke aanduiding voor tekst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3" name="Tijdelijke aanduiding voor tekst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4" name="Tijdelijke aanduiding voor tekst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5" name="Tijdelijke aanduiding voor tekst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6" name="Tijdelijke aanduiding voor tekst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7" name="Tijdelijke aanduiding voor tekst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8" name="Tijdelijke aanduiding voor tekst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sp>
        <p:nvSpPr>
          <p:cNvPr id="79" name="Tijdelijke aanduiding voor tekst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Klikken om de tekststijl van het model te bewerken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Vorm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29" name="Vrije v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0" name="Vrije v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1" name="Vrije v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  <p:sp>
          <p:nvSpPr>
            <p:cNvPr id="32" name="Vrije v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nl-NL" noProof="0"/>
            </a:p>
          </p:txBody>
        </p:sp>
      </p:grpSp>
      <p:sp>
        <p:nvSpPr>
          <p:cNvPr id="66" name="Tijdelijke aanduiding voor afbeelding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69" name="Tijdelijke aanduiding voor afbeelding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A614F10A-C2D6-48EE-83D8-9868ADEEF369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lijn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el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Klik om te bewerken </a:t>
            </a:r>
          </a:p>
        </p:txBody>
      </p:sp>
      <p:sp>
        <p:nvSpPr>
          <p:cNvPr id="96" name="Tijdelijke aanduiding voor tekst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sp>
        <p:nvSpPr>
          <p:cNvPr id="97" name="Tijdelijke aanduiding voor tekst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sp>
        <p:nvSpPr>
          <p:cNvPr id="102" name="Tijdelijke aanduiding voor tekst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sp>
        <p:nvSpPr>
          <p:cNvPr id="103" name="Tijdelijke aanduiding voor tekst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nl-NL" noProof="0"/>
              <a:t>Klik om te bewerken </a:t>
            </a:r>
          </a:p>
        </p:txBody>
      </p:sp>
      <p:sp>
        <p:nvSpPr>
          <p:cNvPr id="106" name="Tijdelijke aanduiding voor tekst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sp>
        <p:nvSpPr>
          <p:cNvPr id="107" name="Tijdelijke aanduiding voor tekst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nl-NL" noProof="0"/>
              <a:t>Klik om te bewerken </a:t>
            </a:r>
          </a:p>
        </p:txBody>
      </p:sp>
      <p:sp>
        <p:nvSpPr>
          <p:cNvPr id="108" name="Tijdelijke aanduiding voor tekst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sp>
        <p:nvSpPr>
          <p:cNvPr id="109" name="Tijdelijke aanduiding voor tekst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nl-NL" noProof="0"/>
              <a:t>Klik om te bewerken </a:t>
            </a:r>
          </a:p>
        </p:txBody>
      </p: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hoek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9" name="Rechthoek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nl-NL" noProof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C93AC0DF-6D4C-4C3E-8C8A-684DBF43D24A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2" name="Tijdelijke aanduiding voor titel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0" name="Tijdelijke aanduiding voor datum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B92C848E-06CC-479C-ABEE-E6856DB42BAF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31" name="Tijdelijke aanduiding voor voettekst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nl-NL" noProof="0"/>
              <a:t>Jaarverslag</a:t>
            </a:r>
            <a:endParaRPr lang="nl-NL" b="0" noProof="0"/>
          </a:p>
        </p:txBody>
      </p:sp>
      <p:sp>
        <p:nvSpPr>
          <p:cNvPr id="32" name="Tijdelijke aanduiding voor dianumm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nl-NL" noProof="0" smtClean="0"/>
              <a:pPr rtl="0"/>
              <a:t>‹nr.›</a:t>
            </a:fld>
            <a:endParaRPr lang="nl-NL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</p:spPr>
        <p:txBody>
          <a:bodyPr rtlCol="0"/>
          <a:lstStyle/>
          <a:p>
            <a:pPr rtl="0"/>
            <a:r>
              <a:rPr lang="nl-NL" sz="3600" dirty="0"/>
              <a:t>Auto ont- en vergrendelen via bluetooth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r>
              <a:rPr lang="nl-NL" dirty="0"/>
              <a:t>Michiel </a:t>
            </a:r>
            <a:r>
              <a:rPr lang="nl-NL" dirty="0" err="1"/>
              <a:t>Decrock</a:t>
            </a:r>
            <a:endParaRPr lang="nl-NL" dirty="0"/>
          </a:p>
          <a:p>
            <a:r>
              <a:rPr lang="nl-NL" dirty="0"/>
              <a:t>Mathis Delbeke</a:t>
            </a:r>
          </a:p>
          <a:p>
            <a:pPr rtl="0"/>
            <a:r>
              <a:rPr lang="nl-NL" dirty="0"/>
              <a:t>Jarno Lannoo	 </a:t>
            </a:r>
          </a:p>
          <a:p>
            <a:pPr rtl="0"/>
            <a:endParaRPr lang="nl-NL" dirty="0"/>
          </a:p>
          <a:p>
            <a:pPr rtl="0"/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0DF226-47FE-4961-96FB-9D4BC1CD5AA3}"/>
              </a:ext>
            </a:extLst>
          </p:cNvPr>
          <p:cNvSpPr txBox="1"/>
          <p:nvPr/>
        </p:nvSpPr>
        <p:spPr>
          <a:xfrm>
            <a:off x="6367054" y="6237576"/>
            <a:ext cx="1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chemeClr val="tx2"/>
                </a:solidFill>
              </a:rPr>
              <a:t>29/03/2022</a:t>
            </a:r>
            <a:endParaRPr lang="nl-B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nl-NL"/>
              <a:t>Agenda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rtlCol="0"/>
          <a:lstStyle/>
          <a:p>
            <a:pPr rtl="0"/>
            <a:r>
              <a:rPr lang="nl-NL" dirty="0"/>
              <a:t>1. Concept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15301"/>
          </a:xfrm>
        </p:spPr>
        <p:txBody>
          <a:bodyPr rtlCol="0"/>
          <a:lstStyle/>
          <a:p>
            <a:pPr rtl="0"/>
            <a:r>
              <a:rPr lang="nl-NL" dirty="0"/>
              <a:t>2. Microcontroller</a:t>
            </a:r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369332"/>
          </a:xfrm>
        </p:spPr>
        <p:txBody>
          <a:bodyPr rtlCol="0"/>
          <a:lstStyle/>
          <a:p>
            <a:r>
              <a:rPr lang="nl-NL" dirty="0"/>
              <a:t>3. CAN-bus</a:t>
            </a:r>
          </a:p>
          <a:p>
            <a:pPr rtl="0"/>
            <a:endParaRPr lang="nl-NL" dirty="0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rtlCol="0"/>
          <a:lstStyle/>
          <a:p>
            <a:pPr rtl="0"/>
            <a:r>
              <a:rPr lang="nl-NL" dirty="0"/>
              <a:t>4. Bluetooth</a:t>
            </a:r>
          </a:p>
        </p:txBody>
      </p:sp>
      <p:sp>
        <p:nvSpPr>
          <p:cNvPr id="15" name="Tijdelijke aanduiding voor dianumm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 rtlCol="0"/>
          <a:lstStyle/>
          <a:p>
            <a:pPr rtl="0"/>
            <a:fld id="{294A09A9-5501-47C1-A89A-A340965A2BE2}" type="slidenum">
              <a:rPr lang="nl-NL" smtClean="0"/>
              <a:pPr rtl="0"/>
              <a:t>2</a:t>
            </a:fld>
            <a:endParaRPr lang="nl-NL"/>
          </a:p>
        </p:txBody>
      </p:sp>
      <p:sp>
        <p:nvSpPr>
          <p:cNvPr id="14" name="Tijdelijke aanduiding voor voettekst 13">
            <a:extLst>
              <a:ext uri="{FF2B5EF4-FFF2-40B4-BE49-F238E27FC236}">
                <a16:creationId xmlns:a16="http://schemas.microsoft.com/office/drawing/2014/main" id="{C0BAE34D-BF83-084B-A10C-EB85694B9AC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1494790" y="6332220"/>
            <a:ext cx="1591310" cy="247651"/>
          </a:xfrm>
        </p:spPr>
        <p:txBody>
          <a:bodyPr rtlCol="0"/>
          <a:lstStyle/>
          <a:p>
            <a:r>
              <a:rPr lang="nl-NL"/>
              <a:t>Auto openen </a:t>
            </a:r>
            <a:r>
              <a:rPr lang="nl-NL" sz="1100"/>
              <a:t>en sluiten via bluetooth</a:t>
            </a:r>
            <a:endParaRPr lang="nl-NL"/>
          </a:p>
        </p:txBody>
      </p:sp>
      <p:sp>
        <p:nvSpPr>
          <p:cNvPr id="13" name="Tijdelijke aanduiding voor datum 12">
            <a:extLst>
              <a:ext uri="{FF2B5EF4-FFF2-40B4-BE49-F238E27FC236}">
                <a16:creationId xmlns:a16="http://schemas.microsoft.com/office/drawing/2014/main" id="{2D9626DF-C81E-004B-9A70-7EF103792475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3413940" y="6340375"/>
            <a:ext cx="1313180" cy="247651"/>
          </a:xfrm>
        </p:spPr>
        <p:txBody>
          <a:bodyPr rtlCol="0"/>
          <a:lstStyle/>
          <a:p>
            <a:pPr rtl="0"/>
            <a:fld id="{ED2A4270-D293-446C-80C7-564AD4B71E1C}" type="datetime4">
              <a:rPr lang="nl-NL" smtClean="0"/>
              <a:t>11 juni 2022</a:t>
            </a:fld>
            <a:endParaRPr lang="nl-NL"/>
          </a:p>
        </p:txBody>
      </p:sp>
      <p:sp>
        <p:nvSpPr>
          <p:cNvPr id="16" name="Tijdelijke aanduiding voor tekst 11">
            <a:extLst>
              <a:ext uri="{FF2B5EF4-FFF2-40B4-BE49-F238E27FC236}">
                <a16:creationId xmlns:a16="http://schemas.microsoft.com/office/drawing/2014/main" id="{D6439F25-BA3F-41F8-A169-4B7A9C1DDEC1}"/>
              </a:ext>
            </a:extLst>
          </p:cNvPr>
          <p:cNvSpPr txBox="1">
            <a:spLocks/>
          </p:cNvSpPr>
          <p:nvPr/>
        </p:nvSpPr>
        <p:spPr>
          <a:xfrm>
            <a:off x="6368141" y="4522803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5. </a:t>
            </a:r>
            <a:r>
              <a:rPr lang="nl-NL"/>
              <a:t>Programma</a:t>
            </a:r>
            <a:r>
              <a:rPr lang="nl-NL" dirty="0"/>
              <a:t> </a:t>
            </a:r>
          </a:p>
        </p:txBody>
      </p:sp>
      <p:sp>
        <p:nvSpPr>
          <p:cNvPr id="19" name="Tijdelijke aanduiding voor tekst 11">
            <a:extLst>
              <a:ext uri="{FF2B5EF4-FFF2-40B4-BE49-F238E27FC236}">
                <a16:creationId xmlns:a16="http://schemas.microsoft.com/office/drawing/2014/main" id="{0E5C9F33-5FE6-4A87-A2CE-234F7336383B}"/>
              </a:ext>
            </a:extLst>
          </p:cNvPr>
          <p:cNvSpPr txBox="1">
            <a:spLocks/>
          </p:cNvSpPr>
          <p:nvPr/>
        </p:nvSpPr>
        <p:spPr>
          <a:xfrm>
            <a:off x="9074328" y="4522803"/>
            <a:ext cx="2129245" cy="3693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4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/>
              <a:t>6. Demo 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2237284B-97EF-4544-8501-97E8AC0E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4328" y="4213277"/>
            <a:ext cx="1826837" cy="11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7418EA1-0C95-4AB9-AA4F-C0E5059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Concept</a:t>
            </a:r>
            <a:endParaRPr lang="nl-BE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3FF19D-9A66-4D4F-9CBC-F251B61E5FA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34761" y="6332219"/>
            <a:ext cx="1313180" cy="247651"/>
          </a:xfrm>
        </p:spPr>
        <p:txBody>
          <a:bodyPr/>
          <a:lstStyle/>
          <a:p>
            <a:pPr rtl="0"/>
            <a:fld id="{30E7BD49-6E00-4E6B-B6A0-7C9F51561702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266479-468B-47A0-9DE6-AA0E54F46E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Auto openen </a:t>
            </a:r>
            <a:r>
              <a:rPr lang="nl-NL" sz="1100"/>
              <a:t>en sluiten via bluetooth</a:t>
            </a:r>
            <a:endParaRPr lang="nl-NL"/>
          </a:p>
          <a:p>
            <a:pPr rtl="0"/>
            <a:endParaRPr lang="nl-NL" b="0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4DF653-5C79-4BA2-B62E-3095619FD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nl-NL" noProof="0" smtClean="0"/>
              <a:pPr rtl="0"/>
              <a:t>3</a:t>
            </a:fld>
            <a:endParaRPr lang="nl-NL" noProof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E368627-C2DC-4E03-A918-A4E54894C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556" y="2610451"/>
            <a:ext cx="9781538" cy="22909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t 1">
                <a:extLst>
                  <a:ext uri="{FF2B5EF4-FFF2-40B4-BE49-F238E27FC236}">
                    <a16:creationId xmlns:a16="http://schemas.microsoft.com/office/drawing/2014/main" id="{22D518B0-8D08-C430-8FE5-BDE733DEBB75}"/>
                  </a:ext>
                </a:extLst>
              </p14:cNvPr>
              <p14:cNvContentPartPr/>
              <p14:nvPr/>
            </p14:nvContentPartPr>
            <p14:xfrm>
              <a:off x="4536463" y="3145939"/>
              <a:ext cx="12960" cy="19080"/>
            </p14:xfrm>
          </p:contentPart>
        </mc:Choice>
        <mc:Fallback>
          <p:pic>
            <p:nvPicPr>
              <p:cNvPr id="2" name="Inkt 1">
                <a:extLst>
                  <a:ext uri="{FF2B5EF4-FFF2-40B4-BE49-F238E27FC236}">
                    <a16:creationId xmlns:a16="http://schemas.microsoft.com/office/drawing/2014/main" id="{22D518B0-8D08-C430-8FE5-BDE733DEBB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1343" y="3130819"/>
                <a:ext cx="435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t 10">
                <a:extLst>
                  <a:ext uri="{FF2B5EF4-FFF2-40B4-BE49-F238E27FC236}">
                    <a16:creationId xmlns:a16="http://schemas.microsoft.com/office/drawing/2014/main" id="{62961A75-49D2-081A-D7DB-13107D4605D4}"/>
                  </a:ext>
                </a:extLst>
              </p14:cNvPr>
              <p14:cNvContentPartPr/>
              <p14:nvPr/>
            </p14:nvContentPartPr>
            <p14:xfrm>
              <a:off x="4086103" y="1184299"/>
              <a:ext cx="1387800" cy="1522080"/>
            </p14:xfrm>
          </p:contentPart>
        </mc:Choice>
        <mc:Fallback>
          <p:pic>
            <p:nvPicPr>
              <p:cNvPr id="9" name="Inkt 10">
                <a:extLst>
                  <a:ext uri="{FF2B5EF4-FFF2-40B4-BE49-F238E27FC236}">
                    <a16:creationId xmlns:a16="http://schemas.microsoft.com/office/drawing/2014/main" id="{62961A75-49D2-081A-D7DB-13107D4605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0979" y="1169175"/>
                <a:ext cx="1418408" cy="155268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182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A2AA75-1467-4327-ABDC-B27A6185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Microcontroller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51FCF1-E2FA-4D51-802A-3421115CAFA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34761" y="6332220"/>
            <a:ext cx="1313180" cy="247651"/>
          </a:xfrm>
        </p:spPr>
        <p:txBody>
          <a:bodyPr/>
          <a:lstStyle/>
          <a:p>
            <a:pPr rtl="0"/>
            <a:fld id="{30E7BD49-6E00-4E6B-B6A0-7C9F51561702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B75225-8784-46BD-B133-0CB4E12FA9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 dirty="0"/>
              <a:t>Auto openen </a:t>
            </a:r>
            <a:r>
              <a:rPr lang="nl-NL" sz="1100" dirty="0"/>
              <a:t>en sluiten via bluetooth</a:t>
            </a:r>
            <a:endParaRPr lang="nl-NL" dirty="0"/>
          </a:p>
          <a:p>
            <a:pPr rtl="0"/>
            <a:endParaRPr lang="nl-NL" b="0" noProof="0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97817F0-2927-40C2-95EF-D78FC41BB6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nl-NL" noProof="0" smtClean="0"/>
              <a:pPr rtl="0"/>
              <a:t>4</a:t>
            </a:fld>
            <a:endParaRPr lang="nl-NL" noProof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8AF8A3E3-C657-4269-9EBF-3E7505EAB6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366599" cy="3627860"/>
          </a:xfrm>
        </p:spPr>
        <p:txBody>
          <a:bodyPr/>
          <a:lstStyle/>
          <a:p>
            <a:pPr marL="971550" lvl="1" indent="-285750"/>
            <a:r>
              <a:rPr lang="nl-BE" sz="2400" dirty="0"/>
              <a:t>NUCLEO L433</a:t>
            </a:r>
          </a:p>
          <a:p>
            <a:pPr marL="1428750" lvl="2" indent="-285750"/>
            <a:r>
              <a:rPr lang="nl-BE" sz="2400" dirty="0"/>
              <a:t>STM32L433RC</a:t>
            </a:r>
          </a:p>
          <a:p>
            <a:pPr marL="1428750" lvl="2" indent="-285750"/>
            <a:r>
              <a:rPr lang="nl-BE" sz="2400" dirty="0"/>
              <a:t>GPIO </a:t>
            </a:r>
            <a:r>
              <a:rPr lang="nl-BE" sz="2400" dirty="0" err="1"/>
              <a:t>pins</a:t>
            </a:r>
            <a:endParaRPr lang="nl-BE" sz="2400" dirty="0"/>
          </a:p>
          <a:p>
            <a:pPr marL="1428750" lvl="2" indent="-285750"/>
            <a:r>
              <a:rPr lang="nl-BE" sz="2400" dirty="0" err="1"/>
              <a:t>Analog</a:t>
            </a:r>
            <a:r>
              <a:rPr lang="nl-BE" sz="2400" dirty="0"/>
              <a:t> </a:t>
            </a:r>
            <a:r>
              <a:rPr lang="nl-BE" sz="2400" dirty="0" err="1"/>
              <a:t>pins</a:t>
            </a:r>
            <a:endParaRPr lang="nl-BE" sz="2400" dirty="0"/>
          </a:p>
          <a:p>
            <a:pPr marL="1428750" lvl="2" indent="-285750"/>
            <a:r>
              <a:rPr lang="nl-BE" sz="2400" dirty="0" err="1"/>
              <a:t>Onboard</a:t>
            </a:r>
            <a:r>
              <a:rPr lang="nl-BE" sz="2400" dirty="0"/>
              <a:t> CAN (driver nodig)</a:t>
            </a:r>
          </a:p>
          <a:p>
            <a:pPr marL="1428750" lvl="2" indent="-285750"/>
            <a:r>
              <a:rPr lang="nl-BE" sz="2400" dirty="0"/>
              <a:t>USART/UART</a:t>
            </a:r>
          </a:p>
          <a:p>
            <a:pPr marL="1428750" lvl="2" indent="-285750"/>
            <a:r>
              <a:rPr lang="nl-BE" sz="2400" dirty="0"/>
              <a:t>SPI</a:t>
            </a:r>
          </a:p>
          <a:p>
            <a:pPr marL="1428750" lvl="2" indent="-285750"/>
            <a:r>
              <a:rPr lang="nl-BE" sz="2400" dirty="0"/>
              <a:t>I²C</a:t>
            </a:r>
          </a:p>
          <a:p>
            <a:pPr marL="1428750" lvl="2" indent="-285750"/>
            <a:r>
              <a:rPr lang="nl-BE" sz="2400" dirty="0"/>
              <a:t>…</a:t>
            </a:r>
          </a:p>
          <a:p>
            <a:pPr marL="285750" indent="-285750"/>
            <a:r>
              <a:rPr lang="nl-BE" sz="100" dirty="0"/>
              <a:t>i</a:t>
            </a:r>
          </a:p>
          <a:p>
            <a:pPr marL="285750" indent="-285750"/>
            <a:endParaRPr lang="nl-BE" sz="100" dirty="0"/>
          </a:p>
        </p:txBody>
      </p:sp>
    </p:spTree>
    <p:extLst>
      <p:ext uri="{BB962C8B-B14F-4D97-AF65-F5344CB8AC3E}">
        <p14:creationId xmlns:p14="http://schemas.microsoft.com/office/powerpoint/2010/main" val="3340620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7418EA1-0C95-4AB9-AA4F-C0E505989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CAN-bus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9C7737D-6CBE-4E78-A4D6-080DF45281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366599" cy="2795232"/>
          </a:xfrm>
        </p:spPr>
        <p:txBody>
          <a:bodyPr/>
          <a:lstStyle/>
          <a:p>
            <a:pPr marL="971550" lvl="1" indent="-285750"/>
            <a:r>
              <a:rPr lang="nl-BE" sz="2400" dirty="0"/>
              <a:t>Juiste commando’s uitlezen</a:t>
            </a:r>
          </a:p>
          <a:p>
            <a:pPr marL="1428750" lvl="2" indent="-285750"/>
            <a:r>
              <a:rPr lang="nl-BE" sz="2400" dirty="0"/>
              <a:t>OBDII-poort</a:t>
            </a:r>
            <a:r>
              <a:rPr lang="nl-BE" sz="2400"/>
              <a:t> (125 </a:t>
            </a:r>
            <a:r>
              <a:rPr lang="nl-BE" sz="2400" err="1"/>
              <a:t>kbps</a:t>
            </a:r>
            <a:r>
              <a:rPr lang="nl-BE" sz="2400"/>
              <a:t>)</a:t>
            </a:r>
            <a:endParaRPr lang="nl-BE" sz="2400" dirty="0"/>
          </a:p>
          <a:p>
            <a:pPr marL="1428750" lvl="2" indent="-285750"/>
            <a:r>
              <a:rPr lang="nl-BE" sz="2400" dirty="0"/>
              <a:t>Via </a:t>
            </a:r>
            <a:r>
              <a:rPr lang="nl-BE" sz="2400" dirty="0" err="1"/>
              <a:t>CANHacker</a:t>
            </a:r>
            <a:r>
              <a:rPr lang="nl-BE" sz="2400" dirty="0"/>
              <a:t> software</a:t>
            </a:r>
          </a:p>
          <a:p>
            <a:pPr marL="1428750" lvl="2" indent="-285750"/>
            <a:r>
              <a:rPr lang="nl-BE" sz="2400" dirty="0"/>
              <a:t>MCP2515 als interface voor uitlezen</a:t>
            </a:r>
          </a:p>
          <a:p>
            <a:pPr marL="971550" lvl="1" indent="-285750"/>
            <a:r>
              <a:rPr lang="nl-BE" sz="2400" dirty="0"/>
              <a:t>Tja1050 als driver</a:t>
            </a:r>
            <a:r>
              <a:rPr lang="nl-BE" sz="2400"/>
              <a:t> voor µcontroller</a:t>
            </a:r>
            <a:endParaRPr lang="nl-BE" sz="2400" dirty="0"/>
          </a:p>
          <a:p>
            <a:pPr marL="971550" lvl="1" indent="-285750"/>
            <a:endParaRPr lang="nl-BE" sz="2400" dirty="0"/>
          </a:p>
          <a:p>
            <a:pPr marL="285750" indent="-285750"/>
            <a:endParaRPr lang="nl-BE" sz="100" dirty="0"/>
          </a:p>
          <a:p>
            <a:pPr marL="285750" indent="-285750"/>
            <a:endParaRPr lang="nl-BE" sz="100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53FF19D-9A66-4D4F-9CBC-F251B61E5FA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34761" y="6332219"/>
            <a:ext cx="1313180" cy="247651"/>
          </a:xfrm>
        </p:spPr>
        <p:txBody>
          <a:bodyPr/>
          <a:lstStyle/>
          <a:p>
            <a:pPr rtl="0"/>
            <a:fld id="{30E7BD49-6E00-4E6B-B6A0-7C9F51561702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266479-468B-47A0-9DE6-AA0E54F46E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Auto openen </a:t>
            </a:r>
            <a:r>
              <a:rPr lang="nl-NL" sz="1100"/>
              <a:t>en sluiten via bluetooth</a:t>
            </a:r>
            <a:endParaRPr lang="nl-NL"/>
          </a:p>
          <a:p>
            <a:pPr rtl="0"/>
            <a:endParaRPr lang="nl-NL" b="0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74DF653-5C79-4BA2-B62E-3095619FDA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nl-NL" noProof="0" smtClean="0"/>
              <a:pPr rtl="0"/>
              <a:t>5</a:t>
            </a:fld>
            <a:endParaRPr lang="nl-NL" noProof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F6E108B1-2087-4E45-A889-2BAD161FF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861" y="124892"/>
            <a:ext cx="4857159" cy="414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8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18481BE-38A9-4219-AF2A-F1B9A29A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Bluetooth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D54F061-C7E6-4059-A376-7F2C9F46FAC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3434761" y="6332006"/>
            <a:ext cx="1313180" cy="247651"/>
          </a:xfrm>
        </p:spPr>
        <p:txBody>
          <a:bodyPr/>
          <a:lstStyle/>
          <a:p>
            <a:pPr rtl="0"/>
            <a:fld id="{30E7BD49-6E00-4E6B-B6A0-7C9F51561702}" type="datetime4">
              <a:rPr lang="nl-NL" noProof="0" smtClean="0">
                <a:latin typeface="+mn-lt"/>
              </a:rPr>
              <a:t>11 juni 2022</a:t>
            </a:fld>
            <a:endParaRPr lang="nl-NL" noProof="0">
              <a:latin typeface="+mn-lt"/>
            </a:endParaRP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EBCD153-0788-426B-A337-6DACD2D755D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nl-NL"/>
              <a:t>Auto openen </a:t>
            </a:r>
            <a:r>
              <a:rPr lang="nl-NL" sz="1100"/>
              <a:t>en sluiten via bluetooth</a:t>
            </a:r>
            <a:endParaRPr lang="nl-NL"/>
          </a:p>
          <a:p>
            <a:pPr rtl="0"/>
            <a:endParaRPr lang="nl-NL" b="0" noProof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78B2A62-BCC0-406A-9CF8-BD096B1E23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fld id="{294A09A9-5501-47C1-A89A-A340965A2BE2}" type="slidenum">
              <a:rPr lang="nl-NL" noProof="0" smtClean="0"/>
              <a:pPr rtl="0"/>
              <a:t>6</a:t>
            </a:fld>
            <a:endParaRPr lang="nl-NL" noProof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0DE7BD78-459B-44D4-8C06-BD927386B8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8366599" cy="2795232"/>
          </a:xfrm>
        </p:spPr>
        <p:txBody>
          <a:bodyPr/>
          <a:lstStyle/>
          <a:p>
            <a:pPr marL="971550" lvl="1" indent="-285750"/>
            <a:r>
              <a:rPr lang="nl-BE" sz="2400"/>
              <a:t>Communicatie smartphone en microcontroller</a:t>
            </a:r>
          </a:p>
          <a:p>
            <a:pPr marL="1428750" lvl="2" indent="-285750"/>
            <a:r>
              <a:rPr lang="nl-BE" sz="2400"/>
              <a:t>HC-06 =&gt; eenvoudige werking</a:t>
            </a:r>
          </a:p>
          <a:p>
            <a:pPr marL="1428750" lvl="2" indent="-285750"/>
            <a:r>
              <a:rPr lang="nl-BE" sz="2400"/>
              <a:t>Instellen via AT-</a:t>
            </a:r>
            <a:r>
              <a:rPr lang="nl-BE" sz="2400" err="1"/>
              <a:t>commands</a:t>
            </a:r>
            <a:endParaRPr lang="nl-BE" sz="2400"/>
          </a:p>
          <a:p>
            <a:pPr marL="1428750" lvl="2" indent="-285750"/>
            <a:r>
              <a:rPr lang="nl-BE" sz="2400"/>
              <a:t>Via UART</a:t>
            </a:r>
          </a:p>
          <a:p>
            <a:pPr marL="971550" lvl="1" indent="-285750"/>
            <a:r>
              <a:rPr lang="nl-BE" sz="2400"/>
              <a:t>Acties bij ontvangen bepaalde karakters</a:t>
            </a:r>
          </a:p>
          <a:p>
            <a:pPr marL="971550" lvl="1" indent="-285750"/>
            <a:endParaRPr lang="nl-BE" sz="2400"/>
          </a:p>
          <a:p>
            <a:pPr marL="285750" indent="-285750"/>
            <a:endParaRPr lang="nl-BE" sz="100"/>
          </a:p>
          <a:p>
            <a:pPr marL="285750" indent="-285750"/>
            <a:endParaRPr lang="nl-BE" sz="100"/>
          </a:p>
        </p:txBody>
      </p:sp>
    </p:spTree>
    <p:extLst>
      <p:ext uri="{BB962C8B-B14F-4D97-AF65-F5344CB8AC3E}">
        <p14:creationId xmlns:p14="http://schemas.microsoft.com/office/powerpoint/2010/main" val="383381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651FF4-206C-4AD7-824C-09EF3809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Programma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2FF3AD5F-3DF7-4385-88C1-3133B3879D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10"/>
          <a:stretch/>
        </p:blipFill>
        <p:spPr>
          <a:xfrm>
            <a:off x="964023" y="2354094"/>
            <a:ext cx="5807547" cy="395591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9989530-F4C3-427D-BF6B-E16101B9D2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8"/>
          <a:stretch/>
        </p:blipFill>
        <p:spPr>
          <a:xfrm>
            <a:off x="5605400" y="879063"/>
            <a:ext cx="5484132" cy="471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5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69CF-5C89-4E57-AD8F-A6608CBE2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543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nl-NL"/>
              <a:t>Bedankt</a:t>
            </a:r>
          </a:p>
        </p:txBody>
      </p:sp>
      <p:sp>
        <p:nvSpPr>
          <p:cNvPr id="11" name="Subtitel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44584"/>
            <a:ext cx="4903377" cy="1057791"/>
          </a:xfrm>
        </p:spPr>
        <p:txBody>
          <a:bodyPr rtlCol="0"/>
          <a:lstStyle/>
          <a:p>
            <a:pPr rtl="0"/>
            <a:r>
              <a:rPr lang="nl-NL"/>
              <a:t>Zijn er nog vragen ?</a:t>
            </a:r>
          </a:p>
        </p:txBody>
      </p:sp>
      <p:pic>
        <p:nvPicPr>
          <p:cNvPr id="7" name="Picture 2" descr="Toyota NL smile car bye auto GIF">
            <a:extLst>
              <a:ext uri="{FF2B5EF4-FFF2-40B4-BE49-F238E27FC236}">
                <a16:creationId xmlns:a16="http://schemas.microsoft.com/office/drawing/2014/main" id="{9E186E63-23B6-40CF-AD00-B7528E2FD4C9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44" r="14444"/>
          <a:stretch>
            <a:fillRect/>
          </a:stretch>
        </p:blipFill>
        <p:spPr bwMode="auto">
          <a:xfrm>
            <a:off x="1408147" y="1106841"/>
            <a:ext cx="4061162" cy="4568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a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328_TF78853419_Win32" id="{DDD3E008-2388-4947-AC99-A18077BDD7B3}" vid="{644DBD45-836C-44F5-9B69-408D937DB762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34981591A014E8078D6EA956CB342" ma:contentTypeVersion="12" ma:contentTypeDescription="Een nieuw document maken." ma:contentTypeScope="" ma:versionID="ef1e45ac7db2c13c41115c5b1aa10135">
  <xsd:schema xmlns:xsd="http://www.w3.org/2001/XMLSchema" xmlns:xs="http://www.w3.org/2001/XMLSchema" xmlns:p="http://schemas.microsoft.com/office/2006/metadata/properties" xmlns:ns3="c5b17e41-9d16-4710-9fd8-1c1a8e74c157" xmlns:ns4="d0e8b4ec-709b-4d77-9325-d8ed423d9b28" targetNamespace="http://schemas.microsoft.com/office/2006/metadata/properties" ma:root="true" ma:fieldsID="40d5a3a3b5d6c9327badf4dff0db1b77" ns3:_="" ns4:_="">
    <xsd:import namespace="c5b17e41-9d16-4710-9fd8-1c1a8e74c157"/>
    <xsd:import namespace="d0e8b4ec-709b-4d77-9325-d8ed423d9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b17e41-9d16-4710-9fd8-1c1a8e74c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e8b4ec-709b-4d77-9325-d8ed423d9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c5b17e41-9d16-4710-9fd8-1c1a8e74c157" xsi:nil="true"/>
  </documentManagement>
</p:properties>
</file>

<file path=customXml/itemProps1.xml><?xml version="1.0" encoding="utf-8"?>
<ds:datastoreItem xmlns:ds="http://schemas.openxmlformats.org/officeDocument/2006/customXml" ds:itemID="{844D0A1C-712B-47A4-A3A9-0ECF6636B3A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c5b17e41-9d16-4710-9fd8-1c1a8e74c157"/>
    <ds:schemaRef ds:uri="d0e8b4ec-709b-4d77-9325-d8ed423d9b28"/>
  </ds:schemaRefs>
</ds:datastoreItem>
</file>

<file path=customXml/itemProps2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EC1AB0-9704-404D-B6D3-819D938AC55B}">
  <ds:schemaRefs>
    <ds:schemaRef ds:uri="http://schemas.microsoft.com/office/2006/metadata/properties"/>
    <ds:schemaRef ds:uri="http://www.w3.org/2000/xmlns/"/>
    <ds:schemaRef ds:uri="c5b17e41-9d16-4710-9fd8-1c1a8e74c157"/>
    <ds:schemaRef ds:uri="http://www.w3.org/2001/XMLSchema-instan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Geometrische jaarlijkse presentatie</Template>
  <TotalTime>0</TotalTime>
  <Words>186</Words>
  <Application>Microsoft Office PowerPoint</Application>
  <PresentationFormat>Breedbeeld</PresentationFormat>
  <Paragraphs>66</Paragraphs>
  <Slides>9</Slides>
  <Notes>4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Thema1</vt:lpstr>
      <vt:lpstr>Auto ont- en vergrendelen via bluetooth</vt:lpstr>
      <vt:lpstr>Agenda</vt:lpstr>
      <vt:lpstr>Concept</vt:lpstr>
      <vt:lpstr>Microcontroller</vt:lpstr>
      <vt:lpstr>CAN-bus</vt:lpstr>
      <vt:lpstr>Bluetooth</vt:lpstr>
      <vt:lpstr>Programma</vt:lpstr>
      <vt:lpstr>DEMO</vt:lpstr>
      <vt:lpstr>Bedankt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 ont- en vergrendelen via bluetooth</dc:title>
  <dc:creator>Michiel</dc:creator>
  <cp:lastModifiedBy>mathis delbeke</cp:lastModifiedBy>
  <cp:revision>3</cp:revision>
  <dcterms:created xsi:type="dcterms:W3CDTF">2022-03-28T16:17:41Z</dcterms:created>
  <dcterms:modified xsi:type="dcterms:W3CDTF">2022-06-11T12:08:47Z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0x01010073234981591A014E8078D6EA956CB342</vt:lpwstr>
  </property>
</Properties>
</file>