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72" r:id="rId4"/>
    <p:sldId id="259" r:id="rId5"/>
    <p:sldId id="260" r:id="rId6"/>
    <p:sldId id="262" r:id="rId7"/>
    <p:sldId id="266" r:id="rId8"/>
    <p:sldId id="263" r:id="rId9"/>
    <p:sldId id="264" r:id="rId10"/>
    <p:sldId id="268" r:id="rId11"/>
    <p:sldId id="269" r:id="rId12"/>
    <p:sldId id="273" r:id="rId13"/>
    <p:sldId id="270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464989-EDBA-4003-99F9-5FF6A3F4AC87}">
          <p14:sldIdLst>
            <p14:sldId id="265"/>
            <p14:sldId id="261"/>
            <p14:sldId id="272"/>
            <p14:sldId id="259"/>
            <p14:sldId id="260"/>
            <p14:sldId id="262"/>
            <p14:sldId id="266"/>
            <p14:sldId id="263"/>
            <p14:sldId id="264"/>
            <p14:sldId id="268"/>
            <p14:sldId id="269"/>
            <p14:sldId id="273"/>
            <p14:sldId id="270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C1CF7-867F-407E-9F56-C007411D04B7}" v="12" dt="2021-07-12T14:17:0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CA64E-30A4-48D9-8D5B-278BD1A1CE8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45FEFF-FB84-410F-810F-1CA1AA5A253A}">
      <dgm:prSet/>
      <dgm:spPr/>
      <dgm:t>
        <a:bodyPr/>
        <a:lstStyle/>
        <a:p>
          <a:r>
            <a:rPr lang="en-US"/>
            <a:t>Sell the app </a:t>
          </a:r>
        </a:p>
      </dgm:t>
    </dgm:pt>
    <dgm:pt modelId="{F1345649-1C33-4477-ADCB-72C23EE4D0CD}" type="parTrans" cxnId="{851651B8-F91F-43F6-893A-DC7BDB4DB362}">
      <dgm:prSet/>
      <dgm:spPr/>
      <dgm:t>
        <a:bodyPr/>
        <a:lstStyle/>
        <a:p>
          <a:endParaRPr lang="en-US"/>
        </a:p>
      </dgm:t>
    </dgm:pt>
    <dgm:pt modelId="{3C62AD80-1E90-4720-AA38-54E1B928AFC5}" type="sibTrans" cxnId="{851651B8-F91F-43F6-893A-DC7BDB4DB36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258D9A8-2D70-4D9F-AD12-BD0788E78248}">
      <dgm:prSet/>
      <dgm:spPr/>
      <dgm:t>
        <a:bodyPr/>
        <a:lstStyle/>
        <a:p>
          <a:r>
            <a:rPr lang="en-US"/>
            <a:t>Publish the app for free with in-app advertising</a:t>
          </a:r>
        </a:p>
      </dgm:t>
    </dgm:pt>
    <dgm:pt modelId="{7A81D32A-E7F1-471F-A43E-6805FB5891BD}" type="parTrans" cxnId="{BB73C211-8574-4AEB-8C8B-3185528B725F}">
      <dgm:prSet/>
      <dgm:spPr/>
      <dgm:t>
        <a:bodyPr/>
        <a:lstStyle/>
        <a:p>
          <a:endParaRPr lang="en-US"/>
        </a:p>
      </dgm:t>
    </dgm:pt>
    <dgm:pt modelId="{4E360F8C-E0BF-4E5C-BAF5-8F0648C40628}" type="sibTrans" cxnId="{BB73C211-8574-4AEB-8C8B-3185528B72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F7D6245-2F98-4444-9B09-C863BEE2B558}">
      <dgm:prSet/>
      <dgm:spPr/>
      <dgm:t>
        <a:bodyPr/>
        <a:lstStyle/>
        <a:p>
          <a:r>
            <a:rPr lang="en-US"/>
            <a:t>Offer in-app purchases or subscriptions</a:t>
          </a:r>
        </a:p>
      </dgm:t>
    </dgm:pt>
    <dgm:pt modelId="{8DC29680-9861-4964-B890-D87FF62D137B}" type="parTrans" cxnId="{E4F218FB-41C8-408E-A38E-33F78E591235}">
      <dgm:prSet/>
      <dgm:spPr/>
      <dgm:t>
        <a:bodyPr/>
        <a:lstStyle/>
        <a:p>
          <a:endParaRPr lang="en-US"/>
        </a:p>
      </dgm:t>
    </dgm:pt>
    <dgm:pt modelId="{A083C391-5974-4531-A791-318FB0ED10E0}" type="sibTrans" cxnId="{E4F218FB-41C8-408E-A38E-33F78E5912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65A3DE8-8529-4FE2-BC83-107CF69D62F0}" type="pres">
      <dgm:prSet presAssocID="{641CA64E-30A4-48D9-8D5B-278BD1A1CE83}" presName="Name0" presStyleCnt="0">
        <dgm:presLayoutVars>
          <dgm:animLvl val="lvl"/>
          <dgm:resizeHandles val="exact"/>
        </dgm:presLayoutVars>
      </dgm:prSet>
      <dgm:spPr/>
    </dgm:pt>
    <dgm:pt modelId="{6C4AF1E8-B89E-4CA0-87C5-F4BEC9046DA6}" type="pres">
      <dgm:prSet presAssocID="{1045FEFF-FB84-410F-810F-1CA1AA5A253A}" presName="compositeNode" presStyleCnt="0">
        <dgm:presLayoutVars>
          <dgm:bulletEnabled val="1"/>
        </dgm:presLayoutVars>
      </dgm:prSet>
      <dgm:spPr/>
    </dgm:pt>
    <dgm:pt modelId="{3AF7360E-D981-4BDF-9A3C-AE5C7324A50E}" type="pres">
      <dgm:prSet presAssocID="{1045FEFF-FB84-410F-810F-1CA1AA5A253A}" presName="bgRect" presStyleLbl="bgAccFollowNode1" presStyleIdx="0" presStyleCnt="3"/>
      <dgm:spPr/>
    </dgm:pt>
    <dgm:pt modelId="{76FC9A41-4DCA-4977-AABE-56FB67064B02}" type="pres">
      <dgm:prSet presAssocID="{3C62AD80-1E90-4720-AA38-54E1B928AFC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792DAD-6523-4B99-8152-4808E067A779}" type="pres">
      <dgm:prSet presAssocID="{1045FEFF-FB84-410F-810F-1CA1AA5A253A}" presName="bottomLine" presStyleLbl="alignNode1" presStyleIdx="1" presStyleCnt="6">
        <dgm:presLayoutVars/>
      </dgm:prSet>
      <dgm:spPr/>
    </dgm:pt>
    <dgm:pt modelId="{B464A9EC-EC15-4266-8736-7EFC867BAA80}" type="pres">
      <dgm:prSet presAssocID="{1045FEFF-FB84-410F-810F-1CA1AA5A253A}" presName="nodeText" presStyleLbl="bgAccFollowNode1" presStyleIdx="0" presStyleCnt="3">
        <dgm:presLayoutVars>
          <dgm:bulletEnabled val="1"/>
        </dgm:presLayoutVars>
      </dgm:prSet>
      <dgm:spPr/>
    </dgm:pt>
    <dgm:pt modelId="{21BBC1DF-9444-4C27-8736-A6DE712FE5A0}" type="pres">
      <dgm:prSet presAssocID="{3C62AD80-1E90-4720-AA38-54E1B928AFC5}" presName="sibTrans" presStyleCnt="0"/>
      <dgm:spPr/>
    </dgm:pt>
    <dgm:pt modelId="{DD27C409-0989-4210-8A8E-090DA5E83C0E}" type="pres">
      <dgm:prSet presAssocID="{0258D9A8-2D70-4D9F-AD12-BD0788E78248}" presName="compositeNode" presStyleCnt="0">
        <dgm:presLayoutVars>
          <dgm:bulletEnabled val="1"/>
        </dgm:presLayoutVars>
      </dgm:prSet>
      <dgm:spPr/>
    </dgm:pt>
    <dgm:pt modelId="{27E42E8E-A835-496A-AADF-52308973A965}" type="pres">
      <dgm:prSet presAssocID="{0258D9A8-2D70-4D9F-AD12-BD0788E78248}" presName="bgRect" presStyleLbl="bgAccFollowNode1" presStyleIdx="1" presStyleCnt="3"/>
      <dgm:spPr/>
    </dgm:pt>
    <dgm:pt modelId="{EA0DF6B6-FAAC-4AD5-A8B0-663F5E34DAE3}" type="pres">
      <dgm:prSet presAssocID="{4E360F8C-E0BF-4E5C-BAF5-8F0648C4062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CCCC46F-D61C-4814-B618-1EDFC17F5242}" type="pres">
      <dgm:prSet presAssocID="{0258D9A8-2D70-4D9F-AD12-BD0788E78248}" presName="bottomLine" presStyleLbl="alignNode1" presStyleIdx="3" presStyleCnt="6">
        <dgm:presLayoutVars/>
      </dgm:prSet>
      <dgm:spPr/>
    </dgm:pt>
    <dgm:pt modelId="{C7AFEE75-C515-46DF-B537-60398EFED4C3}" type="pres">
      <dgm:prSet presAssocID="{0258D9A8-2D70-4D9F-AD12-BD0788E78248}" presName="nodeText" presStyleLbl="bgAccFollowNode1" presStyleIdx="1" presStyleCnt="3">
        <dgm:presLayoutVars>
          <dgm:bulletEnabled val="1"/>
        </dgm:presLayoutVars>
      </dgm:prSet>
      <dgm:spPr/>
    </dgm:pt>
    <dgm:pt modelId="{FAE7361B-67E2-47E6-A8C1-81EF653C37BB}" type="pres">
      <dgm:prSet presAssocID="{4E360F8C-E0BF-4E5C-BAF5-8F0648C40628}" presName="sibTrans" presStyleCnt="0"/>
      <dgm:spPr/>
    </dgm:pt>
    <dgm:pt modelId="{E22B5A47-5406-4357-A7E3-6EB98EE3B6A0}" type="pres">
      <dgm:prSet presAssocID="{5F7D6245-2F98-4444-9B09-C863BEE2B558}" presName="compositeNode" presStyleCnt="0">
        <dgm:presLayoutVars>
          <dgm:bulletEnabled val="1"/>
        </dgm:presLayoutVars>
      </dgm:prSet>
      <dgm:spPr/>
    </dgm:pt>
    <dgm:pt modelId="{37BFF80C-A5CC-423B-B82C-73C957E33F59}" type="pres">
      <dgm:prSet presAssocID="{5F7D6245-2F98-4444-9B09-C863BEE2B558}" presName="bgRect" presStyleLbl="bgAccFollowNode1" presStyleIdx="2" presStyleCnt="3"/>
      <dgm:spPr/>
    </dgm:pt>
    <dgm:pt modelId="{16A0870C-5479-4547-8819-94263C3AB1DB}" type="pres">
      <dgm:prSet presAssocID="{A083C391-5974-4531-A791-318FB0ED10E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E5E512B-D22E-430A-A7D7-192F28CC6B86}" type="pres">
      <dgm:prSet presAssocID="{5F7D6245-2F98-4444-9B09-C863BEE2B558}" presName="bottomLine" presStyleLbl="alignNode1" presStyleIdx="5" presStyleCnt="6">
        <dgm:presLayoutVars/>
      </dgm:prSet>
      <dgm:spPr/>
    </dgm:pt>
    <dgm:pt modelId="{7E3B034A-E177-433E-9C99-AF34CDA3CEE0}" type="pres">
      <dgm:prSet presAssocID="{5F7D6245-2F98-4444-9B09-C863BEE2B5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05B9611-9243-42F5-B8A5-AF8171181503}" type="presOf" srcId="{1045FEFF-FB84-410F-810F-1CA1AA5A253A}" destId="{B464A9EC-EC15-4266-8736-7EFC867BAA80}" srcOrd="1" destOrd="0" presId="urn:microsoft.com/office/officeart/2016/7/layout/BasicLinearProcessNumbered"/>
    <dgm:cxn modelId="{BB73C211-8574-4AEB-8C8B-3185528B725F}" srcId="{641CA64E-30A4-48D9-8D5B-278BD1A1CE83}" destId="{0258D9A8-2D70-4D9F-AD12-BD0788E78248}" srcOrd="1" destOrd="0" parTransId="{7A81D32A-E7F1-471F-A43E-6805FB5891BD}" sibTransId="{4E360F8C-E0BF-4E5C-BAF5-8F0648C40628}"/>
    <dgm:cxn modelId="{4D97DE2B-86D5-4243-AF12-5769B6609A48}" type="presOf" srcId="{A083C391-5974-4531-A791-318FB0ED10E0}" destId="{16A0870C-5479-4547-8819-94263C3AB1DB}" srcOrd="0" destOrd="0" presId="urn:microsoft.com/office/officeart/2016/7/layout/BasicLinearProcessNumbered"/>
    <dgm:cxn modelId="{D3F51035-E3BE-4D48-A147-C9E2157B2A26}" type="presOf" srcId="{641CA64E-30A4-48D9-8D5B-278BD1A1CE83}" destId="{D65A3DE8-8529-4FE2-BC83-107CF69D62F0}" srcOrd="0" destOrd="0" presId="urn:microsoft.com/office/officeart/2016/7/layout/BasicLinearProcessNumbered"/>
    <dgm:cxn modelId="{75D75039-3BD4-4F26-A4F2-7CF2C0169EEB}" type="presOf" srcId="{1045FEFF-FB84-410F-810F-1CA1AA5A253A}" destId="{3AF7360E-D981-4BDF-9A3C-AE5C7324A50E}" srcOrd="0" destOrd="0" presId="urn:microsoft.com/office/officeart/2016/7/layout/BasicLinearProcessNumbered"/>
    <dgm:cxn modelId="{BC4C6E65-233A-4C22-8BEB-B949EB95B74B}" type="presOf" srcId="{0258D9A8-2D70-4D9F-AD12-BD0788E78248}" destId="{C7AFEE75-C515-46DF-B537-60398EFED4C3}" srcOrd="1" destOrd="0" presId="urn:microsoft.com/office/officeart/2016/7/layout/BasicLinearProcessNumbered"/>
    <dgm:cxn modelId="{F9F2DC7C-BDB0-4706-B8B6-5216F891ECBA}" type="presOf" srcId="{5F7D6245-2F98-4444-9B09-C863BEE2B558}" destId="{7E3B034A-E177-433E-9C99-AF34CDA3CEE0}" srcOrd="1" destOrd="0" presId="urn:microsoft.com/office/officeart/2016/7/layout/BasicLinearProcessNumbered"/>
    <dgm:cxn modelId="{C92BC885-1229-4F22-A04B-6323249AC282}" type="presOf" srcId="{4E360F8C-E0BF-4E5C-BAF5-8F0648C40628}" destId="{EA0DF6B6-FAAC-4AD5-A8B0-663F5E34DAE3}" srcOrd="0" destOrd="0" presId="urn:microsoft.com/office/officeart/2016/7/layout/BasicLinearProcessNumbered"/>
    <dgm:cxn modelId="{8B97018D-0173-45EF-875D-8309A5739DB9}" type="presOf" srcId="{5F7D6245-2F98-4444-9B09-C863BEE2B558}" destId="{37BFF80C-A5CC-423B-B82C-73C957E33F59}" srcOrd="0" destOrd="0" presId="urn:microsoft.com/office/officeart/2016/7/layout/BasicLinearProcessNumbered"/>
    <dgm:cxn modelId="{487A23A9-84D9-4ED7-A80B-71444660C078}" type="presOf" srcId="{0258D9A8-2D70-4D9F-AD12-BD0788E78248}" destId="{27E42E8E-A835-496A-AADF-52308973A965}" srcOrd="0" destOrd="0" presId="urn:microsoft.com/office/officeart/2016/7/layout/BasicLinearProcessNumbered"/>
    <dgm:cxn modelId="{851651B8-F91F-43F6-893A-DC7BDB4DB362}" srcId="{641CA64E-30A4-48D9-8D5B-278BD1A1CE83}" destId="{1045FEFF-FB84-410F-810F-1CA1AA5A253A}" srcOrd="0" destOrd="0" parTransId="{F1345649-1C33-4477-ADCB-72C23EE4D0CD}" sibTransId="{3C62AD80-1E90-4720-AA38-54E1B928AFC5}"/>
    <dgm:cxn modelId="{AA5591D4-55E4-4E05-B3E5-005085275271}" type="presOf" srcId="{3C62AD80-1E90-4720-AA38-54E1B928AFC5}" destId="{76FC9A41-4DCA-4977-AABE-56FB67064B02}" srcOrd="0" destOrd="0" presId="urn:microsoft.com/office/officeart/2016/7/layout/BasicLinearProcessNumbered"/>
    <dgm:cxn modelId="{E4F218FB-41C8-408E-A38E-33F78E591235}" srcId="{641CA64E-30A4-48D9-8D5B-278BD1A1CE83}" destId="{5F7D6245-2F98-4444-9B09-C863BEE2B558}" srcOrd="2" destOrd="0" parTransId="{8DC29680-9861-4964-B890-D87FF62D137B}" sibTransId="{A083C391-5974-4531-A791-318FB0ED10E0}"/>
    <dgm:cxn modelId="{B2C5E2AB-12A6-40D2-8F61-E1CD64E5A4F3}" type="presParOf" srcId="{D65A3DE8-8529-4FE2-BC83-107CF69D62F0}" destId="{6C4AF1E8-B89E-4CA0-87C5-F4BEC9046DA6}" srcOrd="0" destOrd="0" presId="urn:microsoft.com/office/officeart/2016/7/layout/BasicLinearProcessNumbered"/>
    <dgm:cxn modelId="{259B2240-340F-4C3B-A526-3E4B33731AB8}" type="presParOf" srcId="{6C4AF1E8-B89E-4CA0-87C5-F4BEC9046DA6}" destId="{3AF7360E-D981-4BDF-9A3C-AE5C7324A50E}" srcOrd="0" destOrd="0" presId="urn:microsoft.com/office/officeart/2016/7/layout/BasicLinearProcessNumbered"/>
    <dgm:cxn modelId="{3FA273E9-7F58-4F55-B16F-8877F7F3354D}" type="presParOf" srcId="{6C4AF1E8-B89E-4CA0-87C5-F4BEC9046DA6}" destId="{76FC9A41-4DCA-4977-AABE-56FB67064B02}" srcOrd="1" destOrd="0" presId="urn:microsoft.com/office/officeart/2016/7/layout/BasicLinearProcessNumbered"/>
    <dgm:cxn modelId="{CCCA1B91-89E9-495D-A3CF-AD923599FD50}" type="presParOf" srcId="{6C4AF1E8-B89E-4CA0-87C5-F4BEC9046DA6}" destId="{A7792DAD-6523-4B99-8152-4808E067A779}" srcOrd="2" destOrd="0" presId="urn:microsoft.com/office/officeart/2016/7/layout/BasicLinearProcessNumbered"/>
    <dgm:cxn modelId="{D6968C55-F7AC-4405-B9EA-DE9784852D01}" type="presParOf" srcId="{6C4AF1E8-B89E-4CA0-87C5-F4BEC9046DA6}" destId="{B464A9EC-EC15-4266-8736-7EFC867BAA80}" srcOrd="3" destOrd="0" presId="urn:microsoft.com/office/officeart/2016/7/layout/BasicLinearProcessNumbered"/>
    <dgm:cxn modelId="{00D44B26-AD79-40CD-8469-E549648ECAC5}" type="presParOf" srcId="{D65A3DE8-8529-4FE2-BC83-107CF69D62F0}" destId="{21BBC1DF-9444-4C27-8736-A6DE712FE5A0}" srcOrd="1" destOrd="0" presId="urn:microsoft.com/office/officeart/2016/7/layout/BasicLinearProcessNumbered"/>
    <dgm:cxn modelId="{547A48A8-E263-4B2C-8199-E7C18A8F260F}" type="presParOf" srcId="{D65A3DE8-8529-4FE2-BC83-107CF69D62F0}" destId="{DD27C409-0989-4210-8A8E-090DA5E83C0E}" srcOrd="2" destOrd="0" presId="urn:microsoft.com/office/officeart/2016/7/layout/BasicLinearProcessNumbered"/>
    <dgm:cxn modelId="{C1023A85-46A9-4D8F-8BAE-16889FD13C41}" type="presParOf" srcId="{DD27C409-0989-4210-8A8E-090DA5E83C0E}" destId="{27E42E8E-A835-496A-AADF-52308973A965}" srcOrd="0" destOrd="0" presId="urn:microsoft.com/office/officeart/2016/7/layout/BasicLinearProcessNumbered"/>
    <dgm:cxn modelId="{B6D15193-55F2-43D4-92C7-12EE94C2CBE0}" type="presParOf" srcId="{DD27C409-0989-4210-8A8E-090DA5E83C0E}" destId="{EA0DF6B6-FAAC-4AD5-A8B0-663F5E34DAE3}" srcOrd="1" destOrd="0" presId="urn:microsoft.com/office/officeart/2016/7/layout/BasicLinearProcessNumbered"/>
    <dgm:cxn modelId="{4CE4C4ED-7F6E-44F3-A5DF-0A07DFCC77AB}" type="presParOf" srcId="{DD27C409-0989-4210-8A8E-090DA5E83C0E}" destId="{FCCCC46F-D61C-4814-B618-1EDFC17F5242}" srcOrd="2" destOrd="0" presId="urn:microsoft.com/office/officeart/2016/7/layout/BasicLinearProcessNumbered"/>
    <dgm:cxn modelId="{88CBB205-02F8-4846-9C28-CDAE5F55274E}" type="presParOf" srcId="{DD27C409-0989-4210-8A8E-090DA5E83C0E}" destId="{C7AFEE75-C515-46DF-B537-60398EFED4C3}" srcOrd="3" destOrd="0" presId="urn:microsoft.com/office/officeart/2016/7/layout/BasicLinearProcessNumbered"/>
    <dgm:cxn modelId="{5B0436C8-E53C-4693-AA51-13F299EC2FFB}" type="presParOf" srcId="{D65A3DE8-8529-4FE2-BC83-107CF69D62F0}" destId="{FAE7361B-67E2-47E6-A8C1-81EF653C37BB}" srcOrd="3" destOrd="0" presId="urn:microsoft.com/office/officeart/2016/7/layout/BasicLinearProcessNumbered"/>
    <dgm:cxn modelId="{4F4FC975-C3AA-4321-8370-110DDAD803F9}" type="presParOf" srcId="{D65A3DE8-8529-4FE2-BC83-107CF69D62F0}" destId="{E22B5A47-5406-4357-A7E3-6EB98EE3B6A0}" srcOrd="4" destOrd="0" presId="urn:microsoft.com/office/officeart/2016/7/layout/BasicLinearProcessNumbered"/>
    <dgm:cxn modelId="{321B43C6-5D28-4850-B445-9B43EB396A2F}" type="presParOf" srcId="{E22B5A47-5406-4357-A7E3-6EB98EE3B6A0}" destId="{37BFF80C-A5CC-423B-B82C-73C957E33F59}" srcOrd="0" destOrd="0" presId="urn:microsoft.com/office/officeart/2016/7/layout/BasicLinearProcessNumbered"/>
    <dgm:cxn modelId="{E6973F08-C414-4CD9-BC3F-D592D85C1D6B}" type="presParOf" srcId="{E22B5A47-5406-4357-A7E3-6EB98EE3B6A0}" destId="{16A0870C-5479-4547-8819-94263C3AB1DB}" srcOrd="1" destOrd="0" presId="urn:microsoft.com/office/officeart/2016/7/layout/BasicLinearProcessNumbered"/>
    <dgm:cxn modelId="{F1DE4939-242A-4CAD-A0E2-0F9307AB9F1B}" type="presParOf" srcId="{E22B5A47-5406-4357-A7E3-6EB98EE3B6A0}" destId="{1E5E512B-D22E-430A-A7D7-192F28CC6B86}" srcOrd="2" destOrd="0" presId="urn:microsoft.com/office/officeart/2016/7/layout/BasicLinearProcessNumbered"/>
    <dgm:cxn modelId="{899E6076-1676-4A76-A628-85F7C88DF05A}" type="presParOf" srcId="{E22B5A47-5406-4357-A7E3-6EB98EE3B6A0}" destId="{7E3B034A-E177-433E-9C99-AF34CDA3CE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0FC9D-92EB-414D-BBE0-2CCEE5BD4C0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0DC2C7-689E-445E-9274-7E822F22D568}">
      <dgm:prSet/>
      <dgm:spPr/>
      <dgm:t>
        <a:bodyPr/>
        <a:lstStyle/>
        <a:p>
          <a:r>
            <a:rPr lang="en-US"/>
            <a:t>Filter for only apps with over 10k installs</a:t>
          </a:r>
        </a:p>
      </dgm:t>
    </dgm:pt>
    <dgm:pt modelId="{3378774D-6981-4579-A291-609510037CE6}" type="parTrans" cxnId="{44A8BCA4-B265-4089-8D36-1ECBFEE185FD}">
      <dgm:prSet/>
      <dgm:spPr/>
      <dgm:t>
        <a:bodyPr/>
        <a:lstStyle/>
        <a:p>
          <a:endParaRPr lang="en-US"/>
        </a:p>
      </dgm:t>
    </dgm:pt>
    <dgm:pt modelId="{ABBEBE82-2BF4-4039-BD50-63B7645A964F}" type="sibTrans" cxnId="{44A8BCA4-B265-4089-8D36-1ECBFEE185FD}">
      <dgm:prSet/>
      <dgm:spPr/>
      <dgm:t>
        <a:bodyPr/>
        <a:lstStyle/>
        <a:p>
          <a:endParaRPr lang="en-US"/>
        </a:p>
      </dgm:t>
    </dgm:pt>
    <dgm:pt modelId="{7393B401-7698-40BE-BED2-CA589181E651}">
      <dgm:prSet/>
      <dgm:spPr/>
      <dgm:t>
        <a:bodyPr/>
        <a:lstStyle/>
        <a:p>
          <a:r>
            <a:rPr lang="en-US"/>
            <a:t>Large random sample</a:t>
          </a:r>
        </a:p>
      </dgm:t>
    </dgm:pt>
    <dgm:pt modelId="{9D0675E2-5C5E-4F77-9CD9-F99223FE4E71}" type="parTrans" cxnId="{ECBED12B-E5FE-4233-BACA-BA5415D7995D}">
      <dgm:prSet/>
      <dgm:spPr/>
      <dgm:t>
        <a:bodyPr/>
        <a:lstStyle/>
        <a:p>
          <a:endParaRPr lang="en-US"/>
        </a:p>
      </dgm:t>
    </dgm:pt>
    <dgm:pt modelId="{B7F77903-4BEA-42AB-9708-5BA25AE8DD3E}" type="sibTrans" cxnId="{ECBED12B-E5FE-4233-BACA-BA5415D7995D}">
      <dgm:prSet/>
      <dgm:spPr/>
      <dgm:t>
        <a:bodyPr/>
        <a:lstStyle/>
        <a:p>
          <a:endParaRPr lang="en-US"/>
        </a:p>
      </dgm:t>
    </dgm:pt>
    <dgm:pt modelId="{245B291A-2EB1-4637-A2BC-2008234398EB}">
      <dgm:prSet/>
      <dgm:spPr/>
      <dgm:t>
        <a:bodyPr/>
        <a:lstStyle/>
        <a:p>
          <a:r>
            <a:rPr lang="en-US"/>
            <a:t>A/A testing</a:t>
          </a:r>
        </a:p>
      </dgm:t>
    </dgm:pt>
    <dgm:pt modelId="{F7586E9A-DADF-4654-BE63-67A2D589A4CF}" type="parTrans" cxnId="{6D3775C4-6A2A-40CD-B38F-A800EC5137D8}">
      <dgm:prSet/>
      <dgm:spPr/>
      <dgm:t>
        <a:bodyPr/>
        <a:lstStyle/>
        <a:p>
          <a:endParaRPr lang="en-US"/>
        </a:p>
      </dgm:t>
    </dgm:pt>
    <dgm:pt modelId="{7980F417-3516-4B2C-AA1D-9F8D75DC830C}" type="sibTrans" cxnId="{6D3775C4-6A2A-40CD-B38F-A800EC5137D8}">
      <dgm:prSet/>
      <dgm:spPr/>
      <dgm:t>
        <a:bodyPr/>
        <a:lstStyle/>
        <a:p>
          <a:endParaRPr lang="en-US"/>
        </a:p>
      </dgm:t>
    </dgm:pt>
    <dgm:pt modelId="{EDF33D9A-F9DF-4B21-8D9A-4D67431DD55C}" type="pres">
      <dgm:prSet presAssocID="{F990FC9D-92EB-414D-BBE0-2CCEE5BD4C0C}" presName="linear" presStyleCnt="0">
        <dgm:presLayoutVars>
          <dgm:animLvl val="lvl"/>
          <dgm:resizeHandles val="exact"/>
        </dgm:presLayoutVars>
      </dgm:prSet>
      <dgm:spPr/>
    </dgm:pt>
    <dgm:pt modelId="{4FDC8B42-D385-4392-A110-105877D0426F}" type="pres">
      <dgm:prSet presAssocID="{ED0DC2C7-689E-445E-9274-7E822F22D5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BF0B05-B184-4596-9BCE-C4C7D572B538}" type="pres">
      <dgm:prSet presAssocID="{ABBEBE82-2BF4-4039-BD50-63B7645A964F}" presName="spacer" presStyleCnt="0"/>
      <dgm:spPr/>
    </dgm:pt>
    <dgm:pt modelId="{1D3CDD43-A4C6-43F4-AA69-B55CE3769958}" type="pres">
      <dgm:prSet presAssocID="{7393B401-7698-40BE-BED2-CA589181E6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63BC23-B35A-408C-B6E8-10B0300A5A1F}" type="pres">
      <dgm:prSet presAssocID="{B7F77903-4BEA-42AB-9708-5BA25AE8DD3E}" presName="spacer" presStyleCnt="0"/>
      <dgm:spPr/>
    </dgm:pt>
    <dgm:pt modelId="{487B7126-CD69-42B2-8B46-C76FDA160E60}" type="pres">
      <dgm:prSet presAssocID="{245B291A-2EB1-4637-A2BC-2008234398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890C23-5EA1-4F26-9B4B-262515DF86D1}" type="presOf" srcId="{ED0DC2C7-689E-445E-9274-7E822F22D568}" destId="{4FDC8B42-D385-4392-A110-105877D0426F}" srcOrd="0" destOrd="0" presId="urn:microsoft.com/office/officeart/2005/8/layout/vList2"/>
    <dgm:cxn modelId="{ECBED12B-E5FE-4233-BACA-BA5415D7995D}" srcId="{F990FC9D-92EB-414D-BBE0-2CCEE5BD4C0C}" destId="{7393B401-7698-40BE-BED2-CA589181E651}" srcOrd="1" destOrd="0" parTransId="{9D0675E2-5C5E-4F77-9CD9-F99223FE4E71}" sibTransId="{B7F77903-4BEA-42AB-9708-5BA25AE8DD3E}"/>
    <dgm:cxn modelId="{E1063F47-F9E3-48DE-AAD7-4E4629B21A10}" type="presOf" srcId="{F990FC9D-92EB-414D-BBE0-2CCEE5BD4C0C}" destId="{EDF33D9A-F9DF-4B21-8D9A-4D67431DD55C}" srcOrd="0" destOrd="0" presId="urn:microsoft.com/office/officeart/2005/8/layout/vList2"/>
    <dgm:cxn modelId="{44A8BCA4-B265-4089-8D36-1ECBFEE185FD}" srcId="{F990FC9D-92EB-414D-BBE0-2CCEE5BD4C0C}" destId="{ED0DC2C7-689E-445E-9274-7E822F22D568}" srcOrd="0" destOrd="0" parTransId="{3378774D-6981-4579-A291-609510037CE6}" sibTransId="{ABBEBE82-2BF4-4039-BD50-63B7645A964F}"/>
    <dgm:cxn modelId="{6D3775C4-6A2A-40CD-B38F-A800EC5137D8}" srcId="{F990FC9D-92EB-414D-BBE0-2CCEE5BD4C0C}" destId="{245B291A-2EB1-4637-A2BC-2008234398EB}" srcOrd="2" destOrd="0" parTransId="{F7586E9A-DADF-4654-BE63-67A2D589A4CF}" sibTransId="{7980F417-3516-4B2C-AA1D-9F8D75DC830C}"/>
    <dgm:cxn modelId="{4953E6EC-01F6-4DF2-BF07-9DC0938AB077}" type="presOf" srcId="{245B291A-2EB1-4637-A2BC-2008234398EB}" destId="{487B7126-CD69-42B2-8B46-C76FDA160E60}" srcOrd="0" destOrd="0" presId="urn:microsoft.com/office/officeart/2005/8/layout/vList2"/>
    <dgm:cxn modelId="{3CA0D6EF-E22B-4C8D-AFD9-3120BC51E3DF}" type="presOf" srcId="{7393B401-7698-40BE-BED2-CA589181E651}" destId="{1D3CDD43-A4C6-43F4-AA69-B55CE3769958}" srcOrd="0" destOrd="0" presId="urn:microsoft.com/office/officeart/2005/8/layout/vList2"/>
    <dgm:cxn modelId="{18E89A04-62E2-4651-85D1-0C43E2F0E21F}" type="presParOf" srcId="{EDF33D9A-F9DF-4B21-8D9A-4D67431DD55C}" destId="{4FDC8B42-D385-4392-A110-105877D0426F}" srcOrd="0" destOrd="0" presId="urn:microsoft.com/office/officeart/2005/8/layout/vList2"/>
    <dgm:cxn modelId="{4175C13A-632B-4C63-96C3-55FAE2EB2295}" type="presParOf" srcId="{EDF33D9A-F9DF-4B21-8D9A-4D67431DD55C}" destId="{8ABF0B05-B184-4596-9BCE-C4C7D572B538}" srcOrd="1" destOrd="0" presId="urn:microsoft.com/office/officeart/2005/8/layout/vList2"/>
    <dgm:cxn modelId="{670FCD47-37BA-4D81-AF59-5C0E6F617CED}" type="presParOf" srcId="{EDF33D9A-F9DF-4B21-8D9A-4D67431DD55C}" destId="{1D3CDD43-A4C6-43F4-AA69-B55CE3769958}" srcOrd="2" destOrd="0" presId="urn:microsoft.com/office/officeart/2005/8/layout/vList2"/>
    <dgm:cxn modelId="{4F672BB6-0D32-408C-A4E1-33B00109173D}" type="presParOf" srcId="{EDF33D9A-F9DF-4B21-8D9A-4D67431DD55C}" destId="{FA63BC23-B35A-408C-B6E8-10B0300A5A1F}" srcOrd="3" destOrd="0" presId="urn:microsoft.com/office/officeart/2005/8/layout/vList2"/>
    <dgm:cxn modelId="{F6BB8F3B-AB0C-49B8-8EFB-A280D5B7F83A}" type="presParOf" srcId="{EDF33D9A-F9DF-4B21-8D9A-4D67431DD55C}" destId="{487B7126-CD69-42B2-8B46-C76FDA160E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DA859-051C-4F08-8836-D6A11FF7FB1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D38A49-17A5-4206-B701-6B45CBBE0C4E}">
      <dgm:prSet/>
      <dgm:spPr/>
      <dgm:t>
        <a:bodyPr/>
        <a:lstStyle/>
        <a:p>
          <a:r>
            <a:rPr lang="en-US"/>
            <a:t>Filter for only apps which have a rating count greater than 0.</a:t>
          </a:r>
        </a:p>
      </dgm:t>
    </dgm:pt>
    <dgm:pt modelId="{2C064B12-B81F-4FA5-B52B-F6F5252E9DEF}" type="parTrans" cxnId="{A201CA40-0AD4-43A5-BF22-FCDECEFF3A0F}">
      <dgm:prSet/>
      <dgm:spPr/>
      <dgm:t>
        <a:bodyPr/>
        <a:lstStyle/>
        <a:p>
          <a:endParaRPr lang="en-US"/>
        </a:p>
      </dgm:t>
    </dgm:pt>
    <dgm:pt modelId="{068B36CC-F3FE-4C3B-B6F7-9828917DB715}" type="sibTrans" cxnId="{A201CA40-0AD4-43A5-BF22-FCDECEFF3A0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C9332E-B237-410E-85E5-F84BE2FC2B73}">
      <dgm:prSet/>
      <dgm:spPr/>
      <dgm:t>
        <a:bodyPr/>
        <a:lstStyle/>
        <a:p>
          <a:r>
            <a:rPr lang="en-US"/>
            <a:t>Split into two random groups – 2500 observations each</a:t>
          </a:r>
        </a:p>
      </dgm:t>
    </dgm:pt>
    <dgm:pt modelId="{663E5F53-97E6-4F4C-992F-AB6C1CE7555E}" type="parTrans" cxnId="{18D49CD0-E0F9-4B45-869F-3EC7523695A4}">
      <dgm:prSet/>
      <dgm:spPr/>
      <dgm:t>
        <a:bodyPr/>
        <a:lstStyle/>
        <a:p>
          <a:endParaRPr lang="en-US"/>
        </a:p>
      </dgm:t>
    </dgm:pt>
    <dgm:pt modelId="{EFFAB91A-33F2-4379-99D6-38C880E0D64B}" type="sibTrans" cxnId="{18D49CD0-E0F9-4B45-869F-3EC7523695A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3F8042-F205-496C-941F-F15C2C669760}">
      <dgm:prSet/>
      <dgm:spPr/>
      <dgm:t>
        <a:bodyPr/>
        <a:lstStyle/>
        <a:p>
          <a:r>
            <a:rPr lang="en-US"/>
            <a:t>Subset 1 – free apps with ads enabled</a:t>
          </a:r>
        </a:p>
      </dgm:t>
    </dgm:pt>
    <dgm:pt modelId="{E41B0DF0-8947-46E2-89F4-BF00B986CC57}" type="parTrans" cxnId="{1674C0D4-C1BA-4783-AE77-A9B766B22580}">
      <dgm:prSet/>
      <dgm:spPr/>
      <dgm:t>
        <a:bodyPr/>
        <a:lstStyle/>
        <a:p>
          <a:endParaRPr lang="en-US"/>
        </a:p>
      </dgm:t>
    </dgm:pt>
    <dgm:pt modelId="{728A02EC-BC76-4563-AD34-0822D75EFAF7}" type="sibTrans" cxnId="{1674C0D4-C1BA-4783-AE77-A9B766B22580}">
      <dgm:prSet/>
      <dgm:spPr/>
      <dgm:t>
        <a:bodyPr/>
        <a:lstStyle/>
        <a:p>
          <a:endParaRPr lang="en-US"/>
        </a:p>
      </dgm:t>
    </dgm:pt>
    <dgm:pt modelId="{93C5015B-C91A-49B6-BF9A-DCD0664631AB}">
      <dgm:prSet/>
      <dgm:spPr/>
      <dgm:t>
        <a:bodyPr/>
        <a:lstStyle/>
        <a:p>
          <a:r>
            <a:rPr lang="en-US"/>
            <a:t>Subset 2 – paid apps without ads enabled</a:t>
          </a:r>
        </a:p>
      </dgm:t>
    </dgm:pt>
    <dgm:pt modelId="{3F131D5E-C10A-4F83-819A-9E5A4896E1D7}" type="parTrans" cxnId="{D95538B2-9359-4049-9F18-0654144ACA94}">
      <dgm:prSet/>
      <dgm:spPr/>
      <dgm:t>
        <a:bodyPr/>
        <a:lstStyle/>
        <a:p>
          <a:endParaRPr lang="en-US"/>
        </a:p>
      </dgm:t>
    </dgm:pt>
    <dgm:pt modelId="{AA8B4513-C3AF-4F41-81B1-6597C3474C70}" type="sibTrans" cxnId="{D95538B2-9359-4049-9F18-0654144ACA94}">
      <dgm:prSet/>
      <dgm:spPr/>
      <dgm:t>
        <a:bodyPr/>
        <a:lstStyle/>
        <a:p>
          <a:endParaRPr lang="en-US"/>
        </a:p>
      </dgm:t>
    </dgm:pt>
    <dgm:pt modelId="{0B4DAFE1-9E59-4E83-BFEF-4D1334A6B682}">
      <dgm:prSet/>
      <dgm:spPr/>
      <dgm:t>
        <a:bodyPr/>
        <a:lstStyle/>
        <a:p>
          <a:r>
            <a:rPr lang="en-US"/>
            <a:t>Perform transformation on ratings to make it more normal</a:t>
          </a:r>
        </a:p>
      </dgm:t>
    </dgm:pt>
    <dgm:pt modelId="{8C94D6D2-B674-4746-BF58-EED2EB2FEC6D}" type="parTrans" cxnId="{90277DA4-8C4B-41C5-96E1-D496D1DCC0E7}">
      <dgm:prSet/>
      <dgm:spPr/>
      <dgm:t>
        <a:bodyPr/>
        <a:lstStyle/>
        <a:p>
          <a:endParaRPr lang="en-US"/>
        </a:p>
      </dgm:t>
    </dgm:pt>
    <dgm:pt modelId="{939A3495-4EC6-479F-AE8E-EB36AEF1FF2F}" type="sibTrans" cxnId="{90277DA4-8C4B-41C5-96E1-D496D1DCC0E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53216DA-3113-4734-A3B7-7DA5E470B164}" type="pres">
      <dgm:prSet presAssocID="{BEEDA859-051C-4F08-8836-D6A11FF7FB12}" presName="Name0" presStyleCnt="0">
        <dgm:presLayoutVars>
          <dgm:animLvl val="lvl"/>
          <dgm:resizeHandles val="exact"/>
        </dgm:presLayoutVars>
      </dgm:prSet>
      <dgm:spPr/>
    </dgm:pt>
    <dgm:pt modelId="{7E819F61-7466-474C-BAAA-A50254356F06}" type="pres">
      <dgm:prSet presAssocID="{85D38A49-17A5-4206-B701-6B45CBBE0C4E}" presName="compositeNode" presStyleCnt="0">
        <dgm:presLayoutVars>
          <dgm:bulletEnabled val="1"/>
        </dgm:presLayoutVars>
      </dgm:prSet>
      <dgm:spPr/>
    </dgm:pt>
    <dgm:pt modelId="{7265BED5-DD08-4013-8E4C-9FC337407655}" type="pres">
      <dgm:prSet presAssocID="{85D38A49-17A5-4206-B701-6B45CBBE0C4E}" presName="bgRect" presStyleLbl="bgAccFollowNode1" presStyleIdx="0" presStyleCnt="3"/>
      <dgm:spPr/>
    </dgm:pt>
    <dgm:pt modelId="{A868DEE5-1FC0-4C8D-BF49-50A34A9498E5}" type="pres">
      <dgm:prSet presAssocID="{068B36CC-F3FE-4C3B-B6F7-9828917DB71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3F02E4B-A1E2-4FCC-B769-022C68F62F30}" type="pres">
      <dgm:prSet presAssocID="{85D38A49-17A5-4206-B701-6B45CBBE0C4E}" presName="bottomLine" presStyleLbl="alignNode1" presStyleIdx="1" presStyleCnt="6">
        <dgm:presLayoutVars/>
      </dgm:prSet>
      <dgm:spPr/>
    </dgm:pt>
    <dgm:pt modelId="{4D3365E0-5C03-4803-906B-23806E87ADAC}" type="pres">
      <dgm:prSet presAssocID="{85D38A49-17A5-4206-B701-6B45CBBE0C4E}" presName="nodeText" presStyleLbl="bgAccFollowNode1" presStyleIdx="0" presStyleCnt="3">
        <dgm:presLayoutVars>
          <dgm:bulletEnabled val="1"/>
        </dgm:presLayoutVars>
      </dgm:prSet>
      <dgm:spPr/>
    </dgm:pt>
    <dgm:pt modelId="{185413A1-FC75-4784-9C19-ACE59632BE02}" type="pres">
      <dgm:prSet presAssocID="{068B36CC-F3FE-4C3B-B6F7-9828917DB715}" presName="sibTrans" presStyleCnt="0"/>
      <dgm:spPr/>
    </dgm:pt>
    <dgm:pt modelId="{54641ECD-DFDE-411D-9F91-3E6618FF206B}" type="pres">
      <dgm:prSet presAssocID="{80C9332E-B237-410E-85E5-F84BE2FC2B73}" presName="compositeNode" presStyleCnt="0">
        <dgm:presLayoutVars>
          <dgm:bulletEnabled val="1"/>
        </dgm:presLayoutVars>
      </dgm:prSet>
      <dgm:spPr/>
    </dgm:pt>
    <dgm:pt modelId="{8D43D712-1688-4EB5-9F7B-E4163A347793}" type="pres">
      <dgm:prSet presAssocID="{80C9332E-B237-410E-85E5-F84BE2FC2B73}" presName="bgRect" presStyleLbl="bgAccFollowNode1" presStyleIdx="1" presStyleCnt="3"/>
      <dgm:spPr/>
    </dgm:pt>
    <dgm:pt modelId="{E84FD321-838A-4CA3-BD2C-10C5509DD4E6}" type="pres">
      <dgm:prSet presAssocID="{EFFAB91A-33F2-4379-99D6-38C880E0D64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3B4158C-76A6-4D46-88DD-1AED97FD5FB3}" type="pres">
      <dgm:prSet presAssocID="{80C9332E-B237-410E-85E5-F84BE2FC2B73}" presName="bottomLine" presStyleLbl="alignNode1" presStyleIdx="3" presStyleCnt="6">
        <dgm:presLayoutVars/>
      </dgm:prSet>
      <dgm:spPr/>
    </dgm:pt>
    <dgm:pt modelId="{7FFE3CBC-9F44-4E62-B50D-CEF434E08392}" type="pres">
      <dgm:prSet presAssocID="{80C9332E-B237-410E-85E5-F84BE2FC2B73}" presName="nodeText" presStyleLbl="bgAccFollowNode1" presStyleIdx="1" presStyleCnt="3">
        <dgm:presLayoutVars>
          <dgm:bulletEnabled val="1"/>
        </dgm:presLayoutVars>
      </dgm:prSet>
      <dgm:spPr/>
    </dgm:pt>
    <dgm:pt modelId="{FF0D86CF-8282-4634-A1E4-3C2CB0A4CEA8}" type="pres">
      <dgm:prSet presAssocID="{EFFAB91A-33F2-4379-99D6-38C880E0D64B}" presName="sibTrans" presStyleCnt="0"/>
      <dgm:spPr/>
    </dgm:pt>
    <dgm:pt modelId="{0DBAFCA7-B82F-4560-BC95-B46DDC44C332}" type="pres">
      <dgm:prSet presAssocID="{0B4DAFE1-9E59-4E83-BFEF-4D1334A6B682}" presName="compositeNode" presStyleCnt="0">
        <dgm:presLayoutVars>
          <dgm:bulletEnabled val="1"/>
        </dgm:presLayoutVars>
      </dgm:prSet>
      <dgm:spPr/>
    </dgm:pt>
    <dgm:pt modelId="{BEA23416-AF26-46F2-8E7F-2AB7265F986A}" type="pres">
      <dgm:prSet presAssocID="{0B4DAFE1-9E59-4E83-BFEF-4D1334A6B682}" presName="bgRect" presStyleLbl="bgAccFollowNode1" presStyleIdx="2" presStyleCnt="3"/>
      <dgm:spPr/>
    </dgm:pt>
    <dgm:pt modelId="{3591E0A2-4A53-4ED8-9386-5FD9959107B7}" type="pres">
      <dgm:prSet presAssocID="{939A3495-4EC6-479F-AE8E-EB36AEF1FF2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580BCFD-A3C9-4A83-B0FC-E23C8740A958}" type="pres">
      <dgm:prSet presAssocID="{0B4DAFE1-9E59-4E83-BFEF-4D1334A6B682}" presName="bottomLine" presStyleLbl="alignNode1" presStyleIdx="5" presStyleCnt="6">
        <dgm:presLayoutVars/>
      </dgm:prSet>
      <dgm:spPr/>
    </dgm:pt>
    <dgm:pt modelId="{455AFC93-DB2C-44AE-BD3A-168F6B702130}" type="pres">
      <dgm:prSet presAssocID="{0B4DAFE1-9E59-4E83-BFEF-4D1334A6B68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EFEA03-0E36-4772-A2AC-491975220B11}" type="presOf" srcId="{80C9332E-B237-410E-85E5-F84BE2FC2B73}" destId="{7FFE3CBC-9F44-4E62-B50D-CEF434E08392}" srcOrd="1" destOrd="0" presId="urn:microsoft.com/office/officeart/2016/7/layout/BasicLinearProcessNumbered"/>
    <dgm:cxn modelId="{D2E58010-1CFD-4390-81E9-2AD69DD504BA}" type="presOf" srcId="{0B4DAFE1-9E59-4E83-BFEF-4D1334A6B682}" destId="{BEA23416-AF26-46F2-8E7F-2AB7265F986A}" srcOrd="0" destOrd="0" presId="urn:microsoft.com/office/officeart/2016/7/layout/BasicLinearProcessNumbered"/>
    <dgm:cxn modelId="{CCF0AF10-D17F-4234-982B-D0AED2073A69}" type="presOf" srcId="{85D38A49-17A5-4206-B701-6B45CBBE0C4E}" destId="{4D3365E0-5C03-4803-906B-23806E87ADAC}" srcOrd="1" destOrd="0" presId="urn:microsoft.com/office/officeart/2016/7/layout/BasicLinearProcessNumbered"/>
    <dgm:cxn modelId="{F821A329-CC11-4F19-8849-88F8EE14CDD4}" type="presOf" srcId="{93C5015B-C91A-49B6-BF9A-DCD0664631AB}" destId="{7FFE3CBC-9F44-4E62-B50D-CEF434E08392}" srcOrd="0" destOrd="2" presId="urn:microsoft.com/office/officeart/2016/7/layout/BasicLinearProcessNumbered"/>
    <dgm:cxn modelId="{C4295F33-887C-47A8-8B59-9857E032C42A}" type="presOf" srcId="{BEEDA859-051C-4F08-8836-D6A11FF7FB12}" destId="{C53216DA-3113-4734-A3B7-7DA5E470B164}" srcOrd="0" destOrd="0" presId="urn:microsoft.com/office/officeart/2016/7/layout/BasicLinearProcessNumbered"/>
    <dgm:cxn modelId="{A201CA40-0AD4-43A5-BF22-FCDECEFF3A0F}" srcId="{BEEDA859-051C-4F08-8836-D6A11FF7FB12}" destId="{85D38A49-17A5-4206-B701-6B45CBBE0C4E}" srcOrd="0" destOrd="0" parTransId="{2C064B12-B81F-4FA5-B52B-F6F5252E9DEF}" sibTransId="{068B36CC-F3FE-4C3B-B6F7-9828917DB715}"/>
    <dgm:cxn modelId="{CBB1D060-A022-4ABB-814C-0524FA75ADBB}" type="presOf" srcId="{A03F8042-F205-496C-941F-F15C2C669760}" destId="{7FFE3CBC-9F44-4E62-B50D-CEF434E08392}" srcOrd="0" destOrd="1" presId="urn:microsoft.com/office/officeart/2016/7/layout/BasicLinearProcessNumbered"/>
    <dgm:cxn modelId="{0219FF49-7A33-4CAC-B33B-019A55D01E76}" type="presOf" srcId="{80C9332E-B237-410E-85E5-F84BE2FC2B73}" destId="{8D43D712-1688-4EB5-9F7B-E4163A347793}" srcOrd="0" destOrd="0" presId="urn:microsoft.com/office/officeart/2016/7/layout/BasicLinearProcessNumbered"/>
    <dgm:cxn modelId="{FB124898-E8BB-4985-B66E-B9BC9B8EC95A}" type="presOf" srcId="{939A3495-4EC6-479F-AE8E-EB36AEF1FF2F}" destId="{3591E0A2-4A53-4ED8-9386-5FD9959107B7}" srcOrd="0" destOrd="0" presId="urn:microsoft.com/office/officeart/2016/7/layout/BasicLinearProcessNumbered"/>
    <dgm:cxn modelId="{90277DA4-8C4B-41C5-96E1-D496D1DCC0E7}" srcId="{BEEDA859-051C-4F08-8836-D6A11FF7FB12}" destId="{0B4DAFE1-9E59-4E83-BFEF-4D1334A6B682}" srcOrd="2" destOrd="0" parTransId="{8C94D6D2-B674-4746-BF58-EED2EB2FEC6D}" sibTransId="{939A3495-4EC6-479F-AE8E-EB36AEF1FF2F}"/>
    <dgm:cxn modelId="{023EFAA9-D081-4C35-93F6-40D8A07492EA}" type="presOf" srcId="{068B36CC-F3FE-4C3B-B6F7-9828917DB715}" destId="{A868DEE5-1FC0-4C8D-BF49-50A34A9498E5}" srcOrd="0" destOrd="0" presId="urn:microsoft.com/office/officeart/2016/7/layout/BasicLinearProcessNumbered"/>
    <dgm:cxn modelId="{D95538B2-9359-4049-9F18-0654144ACA94}" srcId="{80C9332E-B237-410E-85E5-F84BE2FC2B73}" destId="{93C5015B-C91A-49B6-BF9A-DCD0664631AB}" srcOrd="1" destOrd="0" parTransId="{3F131D5E-C10A-4F83-819A-9E5A4896E1D7}" sibTransId="{AA8B4513-C3AF-4F41-81B1-6597C3474C70}"/>
    <dgm:cxn modelId="{6E4BF4CF-D075-4F18-82EB-7EEDE9F36AA0}" type="presOf" srcId="{EFFAB91A-33F2-4379-99D6-38C880E0D64B}" destId="{E84FD321-838A-4CA3-BD2C-10C5509DD4E6}" srcOrd="0" destOrd="0" presId="urn:microsoft.com/office/officeart/2016/7/layout/BasicLinearProcessNumbered"/>
    <dgm:cxn modelId="{18D49CD0-E0F9-4B45-869F-3EC7523695A4}" srcId="{BEEDA859-051C-4F08-8836-D6A11FF7FB12}" destId="{80C9332E-B237-410E-85E5-F84BE2FC2B73}" srcOrd="1" destOrd="0" parTransId="{663E5F53-97E6-4F4C-992F-AB6C1CE7555E}" sibTransId="{EFFAB91A-33F2-4379-99D6-38C880E0D64B}"/>
    <dgm:cxn modelId="{1674C0D4-C1BA-4783-AE77-A9B766B22580}" srcId="{80C9332E-B237-410E-85E5-F84BE2FC2B73}" destId="{A03F8042-F205-496C-941F-F15C2C669760}" srcOrd="0" destOrd="0" parTransId="{E41B0DF0-8947-46E2-89F4-BF00B986CC57}" sibTransId="{728A02EC-BC76-4563-AD34-0822D75EFAF7}"/>
    <dgm:cxn modelId="{C3344ADA-D11C-4AB9-8BFC-D14B9A8863E0}" type="presOf" srcId="{0B4DAFE1-9E59-4E83-BFEF-4D1334A6B682}" destId="{455AFC93-DB2C-44AE-BD3A-168F6B702130}" srcOrd="1" destOrd="0" presId="urn:microsoft.com/office/officeart/2016/7/layout/BasicLinearProcessNumbered"/>
    <dgm:cxn modelId="{DD668DF2-31F5-430F-97A2-32E1958226FE}" type="presOf" srcId="{85D38A49-17A5-4206-B701-6B45CBBE0C4E}" destId="{7265BED5-DD08-4013-8E4C-9FC337407655}" srcOrd="0" destOrd="0" presId="urn:microsoft.com/office/officeart/2016/7/layout/BasicLinearProcessNumbered"/>
    <dgm:cxn modelId="{8C6A0037-688F-4E4B-ABA2-4528311BFDA4}" type="presParOf" srcId="{C53216DA-3113-4734-A3B7-7DA5E470B164}" destId="{7E819F61-7466-474C-BAAA-A50254356F06}" srcOrd="0" destOrd="0" presId="urn:microsoft.com/office/officeart/2016/7/layout/BasicLinearProcessNumbered"/>
    <dgm:cxn modelId="{5B119188-FD94-44D2-B6CE-B8550BDA563D}" type="presParOf" srcId="{7E819F61-7466-474C-BAAA-A50254356F06}" destId="{7265BED5-DD08-4013-8E4C-9FC337407655}" srcOrd="0" destOrd="0" presId="urn:microsoft.com/office/officeart/2016/7/layout/BasicLinearProcessNumbered"/>
    <dgm:cxn modelId="{A188705A-FE86-4C35-91CB-A2F5B79C9187}" type="presParOf" srcId="{7E819F61-7466-474C-BAAA-A50254356F06}" destId="{A868DEE5-1FC0-4C8D-BF49-50A34A9498E5}" srcOrd="1" destOrd="0" presId="urn:microsoft.com/office/officeart/2016/7/layout/BasicLinearProcessNumbered"/>
    <dgm:cxn modelId="{8E0352E1-2203-4CB9-8C4C-5E4C3111684A}" type="presParOf" srcId="{7E819F61-7466-474C-BAAA-A50254356F06}" destId="{83F02E4B-A1E2-4FCC-B769-022C68F62F30}" srcOrd="2" destOrd="0" presId="urn:microsoft.com/office/officeart/2016/7/layout/BasicLinearProcessNumbered"/>
    <dgm:cxn modelId="{5DA65BB4-0903-448B-8582-45743149F328}" type="presParOf" srcId="{7E819F61-7466-474C-BAAA-A50254356F06}" destId="{4D3365E0-5C03-4803-906B-23806E87ADAC}" srcOrd="3" destOrd="0" presId="urn:microsoft.com/office/officeart/2016/7/layout/BasicLinearProcessNumbered"/>
    <dgm:cxn modelId="{50853E19-7992-43DB-B566-6DF1428A25E6}" type="presParOf" srcId="{C53216DA-3113-4734-A3B7-7DA5E470B164}" destId="{185413A1-FC75-4784-9C19-ACE59632BE02}" srcOrd="1" destOrd="0" presId="urn:microsoft.com/office/officeart/2016/7/layout/BasicLinearProcessNumbered"/>
    <dgm:cxn modelId="{5FBFF8A6-47AE-4E3D-9E1A-4F3EF7731B6B}" type="presParOf" srcId="{C53216DA-3113-4734-A3B7-7DA5E470B164}" destId="{54641ECD-DFDE-411D-9F91-3E6618FF206B}" srcOrd="2" destOrd="0" presId="urn:microsoft.com/office/officeart/2016/7/layout/BasicLinearProcessNumbered"/>
    <dgm:cxn modelId="{34A86909-32FC-434F-993D-7507D6C32C3F}" type="presParOf" srcId="{54641ECD-DFDE-411D-9F91-3E6618FF206B}" destId="{8D43D712-1688-4EB5-9F7B-E4163A347793}" srcOrd="0" destOrd="0" presId="urn:microsoft.com/office/officeart/2016/7/layout/BasicLinearProcessNumbered"/>
    <dgm:cxn modelId="{FDB234E8-9D8C-45E8-A719-53E3367B17BA}" type="presParOf" srcId="{54641ECD-DFDE-411D-9F91-3E6618FF206B}" destId="{E84FD321-838A-4CA3-BD2C-10C5509DD4E6}" srcOrd="1" destOrd="0" presId="urn:microsoft.com/office/officeart/2016/7/layout/BasicLinearProcessNumbered"/>
    <dgm:cxn modelId="{5CC06D64-0CC5-416F-922A-EEACF449CBD1}" type="presParOf" srcId="{54641ECD-DFDE-411D-9F91-3E6618FF206B}" destId="{33B4158C-76A6-4D46-88DD-1AED97FD5FB3}" srcOrd="2" destOrd="0" presId="urn:microsoft.com/office/officeart/2016/7/layout/BasicLinearProcessNumbered"/>
    <dgm:cxn modelId="{16BF6B7A-8927-40D7-BE1A-D8F895D7A997}" type="presParOf" srcId="{54641ECD-DFDE-411D-9F91-3E6618FF206B}" destId="{7FFE3CBC-9F44-4E62-B50D-CEF434E08392}" srcOrd="3" destOrd="0" presId="urn:microsoft.com/office/officeart/2016/7/layout/BasicLinearProcessNumbered"/>
    <dgm:cxn modelId="{CBE2986D-BB64-4039-91BD-BF2B6587EBB8}" type="presParOf" srcId="{C53216DA-3113-4734-A3B7-7DA5E470B164}" destId="{FF0D86CF-8282-4634-A1E4-3C2CB0A4CEA8}" srcOrd="3" destOrd="0" presId="urn:microsoft.com/office/officeart/2016/7/layout/BasicLinearProcessNumbered"/>
    <dgm:cxn modelId="{942999A2-74EA-4356-8D6C-33089635F389}" type="presParOf" srcId="{C53216DA-3113-4734-A3B7-7DA5E470B164}" destId="{0DBAFCA7-B82F-4560-BC95-B46DDC44C332}" srcOrd="4" destOrd="0" presId="urn:microsoft.com/office/officeart/2016/7/layout/BasicLinearProcessNumbered"/>
    <dgm:cxn modelId="{19CF4AE1-1BEF-40A4-87D6-ED0EF88A47FF}" type="presParOf" srcId="{0DBAFCA7-B82F-4560-BC95-B46DDC44C332}" destId="{BEA23416-AF26-46F2-8E7F-2AB7265F986A}" srcOrd="0" destOrd="0" presId="urn:microsoft.com/office/officeart/2016/7/layout/BasicLinearProcessNumbered"/>
    <dgm:cxn modelId="{4639395C-BC51-4551-910D-307420931187}" type="presParOf" srcId="{0DBAFCA7-B82F-4560-BC95-B46DDC44C332}" destId="{3591E0A2-4A53-4ED8-9386-5FD9959107B7}" srcOrd="1" destOrd="0" presId="urn:microsoft.com/office/officeart/2016/7/layout/BasicLinearProcessNumbered"/>
    <dgm:cxn modelId="{BD92035F-6649-42D0-8128-F25435A0D240}" type="presParOf" srcId="{0DBAFCA7-B82F-4560-BC95-B46DDC44C332}" destId="{4580BCFD-A3C9-4A83-B0FC-E23C8740A958}" srcOrd="2" destOrd="0" presId="urn:microsoft.com/office/officeart/2016/7/layout/BasicLinearProcessNumbered"/>
    <dgm:cxn modelId="{EEED4F57-0D0D-416F-AA4F-1430E6529F07}" type="presParOf" srcId="{0DBAFCA7-B82F-4560-BC95-B46DDC44C332}" destId="{455AFC93-DB2C-44AE-BD3A-168F6B70213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7360E-D981-4BDF-9A3C-AE5C7324A50E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Sell the app </a:t>
          </a:r>
        </a:p>
      </dsp:txBody>
      <dsp:txXfrm>
        <a:off x="0" y="1500572"/>
        <a:ext cx="3286125" cy="2369325"/>
      </dsp:txXfrm>
    </dsp:sp>
    <dsp:sp modelId="{76FC9A41-4DCA-4977-AABE-56FB67064B02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A7792DAD-6523-4B99-8152-4808E067A779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42E8E-A835-496A-AADF-52308973A965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Publish the app for free with in-app advertising</a:t>
          </a:r>
        </a:p>
      </dsp:txBody>
      <dsp:txXfrm>
        <a:off x="3614737" y="1500572"/>
        <a:ext cx="3286125" cy="2369325"/>
      </dsp:txXfrm>
    </dsp:sp>
    <dsp:sp modelId="{EA0DF6B6-FAAC-4AD5-A8B0-663F5E34DAE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FCCCC46F-D61C-4814-B618-1EDFC17F5242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FF80C-A5CC-423B-B82C-73C957E33F59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Offer in-app purchases or subscriptions</a:t>
          </a:r>
        </a:p>
      </dsp:txBody>
      <dsp:txXfrm>
        <a:off x="7229475" y="1500572"/>
        <a:ext cx="3286125" cy="2369325"/>
      </dsp:txXfrm>
    </dsp:sp>
    <dsp:sp modelId="{16A0870C-5479-4547-8819-94263C3AB1DB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1E5E512B-D22E-430A-A7D7-192F28CC6B86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C8B42-D385-4392-A110-105877D0426F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Filter for only apps with over 10k installs</a:t>
          </a:r>
        </a:p>
      </dsp:txBody>
      <dsp:txXfrm>
        <a:off x="85444" y="85587"/>
        <a:ext cx="6092752" cy="1579432"/>
      </dsp:txXfrm>
    </dsp:sp>
    <dsp:sp modelId="{1D3CDD43-A4C6-43F4-AA69-B55CE3769958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Large random sample</a:t>
          </a:r>
        </a:p>
      </dsp:txBody>
      <dsp:txXfrm>
        <a:off x="85444" y="1962627"/>
        <a:ext cx="6092752" cy="1579432"/>
      </dsp:txXfrm>
    </dsp:sp>
    <dsp:sp modelId="{487B7126-CD69-42B2-8B46-C76FDA160E60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A/A testing</a:t>
          </a:r>
        </a:p>
      </dsp:txBody>
      <dsp:txXfrm>
        <a:off x="85444" y="3839668"/>
        <a:ext cx="6092752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5BED5-DD08-4013-8E4C-9FC337407655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Filter for only apps which have a rating count greater than 0.</a:t>
          </a:r>
        </a:p>
      </dsp:txBody>
      <dsp:txXfrm>
        <a:off x="0" y="1653508"/>
        <a:ext cx="3286125" cy="2610802"/>
      </dsp:txXfrm>
    </dsp:sp>
    <dsp:sp modelId="{A868DEE5-1FC0-4C8D-BF49-50A34A9498E5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3F02E4B-A1E2-4FCC-B769-022C68F62F30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43D712-1688-4EB5-9F7B-E4163A347793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Split into two random groups – 2500 observations each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Subset 1 – free apps with ads enabled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Subset 2 – paid apps without ads enabled</a:t>
          </a:r>
        </a:p>
      </dsp:txBody>
      <dsp:txXfrm>
        <a:off x="3614737" y="1653508"/>
        <a:ext cx="3286125" cy="2610802"/>
      </dsp:txXfrm>
    </dsp:sp>
    <dsp:sp modelId="{E84FD321-838A-4CA3-BD2C-10C5509DD4E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33B4158C-76A6-4D46-88DD-1AED97FD5FB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A23416-AF26-46F2-8E7F-2AB7265F986A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transformation on ratings to make it more normal</a:t>
          </a:r>
        </a:p>
      </dsp:txBody>
      <dsp:txXfrm>
        <a:off x="7229475" y="1653508"/>
        <a:ext cx="3286125" cy="2610802"/>
      </dsp:txXfrm>
    </dsp:sp>
    <dsp:sp modelId="{3591E0A2-4A53-4ED8-9386-5FD9959107B7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4580BCFD-A3C9-4A83-B0FC-E23C8740A95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0D5E-7481-4FEA-9827-57242030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C6C22-F4B9-4947-96DA-DB7430DC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8DDB-4BC6-4E00-A6F7-D61FEA1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E75D-EC41-408C-81DD-A5B8DDD3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2A17-B38A-4047-BF12-3EDC9FC9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F8D-03B9-49A1-B7C4-A3DA488F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3DF0D-479F-418D-AB0F-53CB93B39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AB47-C5A8-4517-AB4D-AA3801C6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32A3-C0DE-45E6-A4A4-44FBCD58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900C-8826-4318-93D5-40BB344F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6FC97-309E-40E7-9924-6C24DCC10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3E898-033B-47EE-A695-ADAE1BA0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6084-49B7-4881-900E-8E550C5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4E50-1144-49E0-BDDE-1E8C0653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43E-1467-4523-ADFA-37BB3EA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2716-59ED-4856-940E-9ADAFA3C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B32-5973-4677-A7FA-B414677A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4DAB-C30C-41B3-AAF9-FA19BF47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F7CB-C8E1-4FCD-A670-54291AB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D788-4B90-4535-A55B-F61317F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A35-8F0F-44D8-B4D8-B16556CE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1CCF5-B3E0-44AC-B388-5F3BBF7E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01EE-6760-4008-8779-D33E4034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E01D-7E8F-4D63-8092-A5BABA1B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8253-2F67-46F8-834A-672765C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53BF-C2EF-4B03-845B-264B1CF1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D4BD-BBED-41FA-80CF-1F042EE9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2A58-8E68-4240-82C4-90554F84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EE07-73CA-4C03-BEA1-C899D2FC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EF4C1-33C6-459D-BE76-5D10C8D4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B8B8-6C8E-4EB1-8FAB-28B37C7D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DE18-A121-45CD-AA84-F0D44F17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C432-8C13-405B-834C-556CFC17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3D0A7-F50A-4955-A46A-12069F5DE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9D9E-EBF7-4FEB-B39E-333C7928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6E2BE-161D-4814-9237-0C74FD643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4A7A8-6B97-42EA-B7F2-6DC4F44C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C35B5-D29A-4089-8AEF-1FF15DA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A96A7-61A4-4EFF-9D70-7204418C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B68A-59A4-4D60-81E8-CD5E5DFC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9E120-C710-4C75-913B-EC2ED8E8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ECA9D-09CE-4B51-BA84-0A1D3B1C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BA9C6-249A-46F8-9A17-2D311E22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D475A-8C18-4D7A-BA4A-91017B36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F032-3E73-4107-BCCA-30BC32BC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0A5A1-28F7-4101-ADB5-2AA29F79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31E9-D867-4A27-8878-BC53D0CD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BAE2-4F81-4CB7-9CEF-6CC0BE25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68E1F-A674-4184-9E2E-3925C25F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D62F-A46F-4CB6-9B56-488DFCC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5B58-9B14-4CA3-A92C-B7AF6C1D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A651-689E-42C7-A522-EF14516A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9234-3A1B-44C0-B603-ACDBD397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61FB8-7878-455F-9CF6-8288BC956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82C9-AC8C-4E95-9FD0-C1E6361B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2B4C1-282E-4355-A804-B068F5C9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6B831-F1EF-4016-8B05-79AD17A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BEBD-131A-44FF-9A1E-ED4539D9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A809-3C31-44DD-89C6-94D2FB01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A189-53F5-4F3D-A708-DB440E44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FA6A-3D3C-4089-8ADF-D1C623744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7E75-ADD8-4AC9-8D57-CB694B1921A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BA91-EB62-41C8-9404-0EB6CFD7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5FEA-0E04-4513-BF01-8110A178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A2C0-1AC6-4559-8D1C-69AEF7BD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fire.com/app-statistics/" TargetMode="External"/><Relationship Id="rId2" Type="http://schemas.openxmlformats.org/officeDocument/2006/relationships/hyperlink" Target="https://github.com/mathisme/ThinkfulDSCapstone1/blob/main/Results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nnelosch/" TargetMode="External"/><Relationship Id="rId4" Type="http://schemas.openxmlformats.org/officeDocument/2006/relationships/hyperlink" Target="https://www.kaggle.com/gauthamp10/google-playstore-ap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authamp10/google-playstore-a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1654-D6D3-4429-B114-260A6CC2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Comparing Ratings of Free Apps with Ads and Paid Apps Without Ads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41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784-9518-4559-8F5C-C8BBAD5E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71243-1E84-4BCB-B4A6-78CE93F58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464D42-59B5-48E1-80BA-3300F2BE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no difference between average ratings of free apps with ads and paid apps without ads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5CCCF5-6F51-47BC-B5BD-4EF332E01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hypothesis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5D0A-C392-44B2-B453-E4BD87B6E9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Free apps with ads on average have lower ratings than paid apps without ads.</a:t>
            </a:r>
          </a:p>
        </p:txBody>
      </p:sp>
    </p:spTree>
    <p:extLst>
      <p:ext uri="{BB962C8B-B14F-4D97-AF65-F5344CB8AC3E}">
        <p14:creationId xmlns:p14="http://schemas.microsoft.com/office/powerpoint/2010/main" val="253271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51A978-91D9-4673-B95F-143AB319B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C1B63-86D9-4C08-A5B4-AD0F3A12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Getting data ready for the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0D24E-9E9A-4B87-9EB6-3C8166DD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872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275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83848F-832D-40D1-B713-8EAB8E9A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Statistical Test: p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DF269-AEAC-4836-85BB-02C51158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25563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value – probability of seeing a difference this or more extreme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15D84-FC6C-45E0-B3EC-AA03775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14168"/>
          </a:xfrm>
        </p:spPr>
        <p:txBody>
          <a:bodyPr/>
          <a:lstStyle/>
          <a:p>
            <a:r>
              <a:rPr lang="en-US" dirty="0"/>
              <a:t>If p was measured in meters, it would be smaller than an atom</a:t>
            </a:r>
          </a:p>
          <a:p>
            <a:r>
              <a:rPr lang="en-US" dirty="0"/>
              <a:t>Extremely rare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26329-201A-4E82-8F36-A40A9E4625E7}"/>
              </a:ext>
            </a:extLst>
          </p:cNvPr>
          <p:cNvSpPr txBox="1"/>
          <p:nvPr/>
        </p:nvSpPr>
        <p:spPr>
          <a:xfrm>
            <a:off x="941369" y="4030644"/>
            <a:ext cx="1030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Conclusion:</a:t>
            </a:r>
          </a:p>
          <a:p>
            <a:pPr algn="ctr"/>
            <a:r>
              <a:rPr lang="en-US" sz="3200" dirty="0"/>
              <a:t>On Average, free apps with ads have lower average ratings than paid apps without ads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E7748-FADB-4CCC-BE65-5F687A86B8B4}"/>
              </a:ext>
            </a:extLst>
          </p:cNvPr>
          <p:cNvCxnSpPr/>
          <p:nvPr/>
        </p:nvCxnSpPr>
        <p:spPr>
          <a:xfrm>
            <a:off x="533400" y="3739793"/>
            <a:ext cx="1130617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4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73012E-929E-4D8D-9AC1-5229D3F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Rating Counts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F551343F-AE36-4C18-B93B-64832D0DB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43023"/>
            <a:ext cx="6780700" cy="47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4662A-B7EE-4566-B174-BEC89498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Confidence Interval – How much lower?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580C-C3B9-4B70-9B83-03ECE852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than 0.1 Stars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5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897FEB-9D6B-4CFE-A20B-E9803A9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– Make it free!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2F7A3-F1C2-4DC6-9083-ACEB8211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Free apps get more downloads!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B2673DB-D312-452E-B010-983D1C1BA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65" y="2139351"/>
            <a:ext cx="6457668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29F343-B6B8-4B56-B900-D324B1F3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A57A-E332-4042-A4DC-17740175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with research report: </a:t>
            </a:r>
            <a:r>
              <a:rPr lang="en-US" dirty="0">
                <a:hlinkClick r:id="rId2"/>
              </a:rPr>
              <a:t>https://github.com/mathisme/ThinkfulDSCapstone1/blob/main/Results.ipynb</a:t>
            </a:r>
            <a:endParaRPr lang="en-US" dirty="0"/>
          </a:p>
          <a:p>
            <a:r>
              <a:rPr lang="en-US" dirty="0" err="1"/>
              <a:t>Buildfire</a:t>
            </a:r>
            <a:r>
              <a:rPr lang="en-US" dirty="0"/>
              <a:t> -- Mobile App Download Usage Statistics: </a:t>
            </a:r>
            <a:r>
              <a:rPr lang="en-US" dirty="0">
                <a:hlinkClick r:id="rId3"/>
              </a:rPr>
              <a:t>https://buildfire.com/app-statistics/</a:t>
            </a:r>
            <a:endParaRPr lang="en-US" dirty="0"/>
          </a:p>
          <a:p>
            <a:r>
              <a:rPr lang="en-US" dirty="0"/>
              <a:t>Kaggle Google Play Store Apps dataset: </a:t>
            </a:r>
            <a:r>
              <a:rPr lang="en-US" sz="2800" dirty="0">
                <a:latin typeface="Inter"/>
                <a:hlinkClick r:id="rId4"/>
              </a:rPr>
              <a:t>https://www.kaggle.com/gauthamp10/google-playstore-apps</a:t>
            </a:r>
            <a:endParaRPr lang="en-US" sz="2800" dirty="0">
              <a:latin typeface="Inter"/>
            </a:endParaRPr>
          </a:p>
          <a:p>
            <a:r>
              <a:rPr lang="en-US" dirty="0">
                <a:latin typeface="Inter"/>
              </a:rPr>
              <a:t>LinkedIn Profile: </a:t>
            </a:r>
            <a:r>
              <a:rPr lang="en-US" dirty="0">
                <a:latin typeface="Inter"/>
                <a:hlinkClick r:id="rId5"/>
              </a:rPr>
              <a:t>https://www.linkedin.com/in/annelosch/</a:t>
            </a:r>
            <a:endParaRPr lang="en-US" dirty="0">
              <a:latin typeface="Inter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13D4A9-44F0-4850-89D5-15985FBA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Research Question: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19058-788A-425C-9F53-5E7D83EC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Do free apps with ads enabled on average get lower ratings than paid apps without ads?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6BC14B89-1DE0-4FDD-ACA8-90B3F4B1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D2A6-F7A8-4C6D-BB1A-39473C68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Business value of this research:</a:t>
            </a:r>
            <a:br>
              <a:rPr lang="en-US" sz="4400" dirty="0"/>
            </a:br>
            <a:r>
              <a:rPr lang="en-US" sz="4400" dirty="0"/>
              <a:t>Making Money!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9AE2B-F064-4CD4-95D7-4B5CD85FCFEC}"/>
              </a:ext>
            </a:extLst>
          </p:cNvPr>
          <p:cNvSpPr txBox="1"/>
          <p:nvPr/>
        </p:nvSpPr>
        <p:spPr>
          <a:xfrm>
            <a:off x="426479" y="3429000"/>
            <a:ext cx="261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Lower Ratings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DBC4-E626-46B6-AF01-40835BCCC633}"/>
              </a:ext>
            </a:extLst>
          </p:cNvPr>
          <p:cNvSpPr txBox="1"/>
          <p:nvPr/>
        </p:nvSpPr>
        <p:spPr>
          <a:xfrm>
            <a:off x="4414837" y="3457254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Fewer Downloads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3385-6449-4829-BDE5-0BC701F19C6F}"/>
              </a:ext>
            </a:extLst>
          </p:cNvPr>
          <p:cNvSpPr txBox="1"/>
          <p:nvPr/>
        </p:nvSpPr>
        <p:spPr>
          <a:xfrm>
            <a:off x="9339630" y="3457253"/>
            <a:ext cx="1943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Less Profit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F693559-BFE2-4BBF-937C-6B16C7AB8891}"/>
              </a:ext>
            </a:extLst>
          </p:cNvPr>
          <p:cNvSpPr/>
          <p:nvPr/>
        </p:nvSpPr>
        <p:spPr>
          <a:xfrm>
            <a:off x="3045854" y="3526075"/>
            <a:ext cx="1233488" cy="47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449E8BD-A0C7-47A0-B644-047F4A1A2244}"/>
              </a:ext>
            </a:extLst>
          </p:cNvPr>
          <p:cNvSpPr/>
          <p:nvPr/>
        </p:nvSpPr>
        <p:spPr>
          <a:xfrm>
            <a:off x="7736439" y="3526402"/>
            <a:ext cx="1409706" cy="47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AF9F3-5059-4079-A0FF-0549C09F72B0}"/>
              </a:ext>
            </a:extLst>
          </p:cNvPr>
          <p:cNvSpPr/>
          <p:nvPr/>
        </p:nvSpPr>
        <p:spPr>
          <a:xfrm>
            <a:off x="9339630" y="1027906"/>
            <a:ext cx="2085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$$$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76F2-AB16-4CC5-955E-EAB1A84800D3}"/>
              </a:ext>
            </a:extLst>
          </p:cNvPr>
          <p:cNvSpPr/>
          <p:nvPr/>
        </p:nvSpPr>
        <p:spPr>
          <a:xfrm>
            <a:off x="982511" y="1027906"/>
            <a:ext cx="2085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5310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125158-DC63-4955-AC0A-AF7EA2E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Making money from mobile apps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ADFDB68-6EAD-4B78-BACA-150B6524A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0417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3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40F2-2FD4-4DEB-B7BB-2EEFE844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2A88-6431-4042-9E07-FCA390D7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Google Play Store Apps</a:t>
            </a:r>
          </a:p>
          <a:p>
            <a:r>
              <a:rPr lang="en-US" sz="2200" b="0" i="0" dirty="0">
                <a:effectLst/>
                <a:latin typeface="Inter"/>
              </a:rPr>
              <a:t>Gautham Prakash</a:t>
            </a:r>
          </a:p>
          <a:p>
            <a:r>
              <a:rPr lang="en-US" sz="2200" dirty="0">
                <a:latin typeface="Inter"/>
              </a:rPr>
              <a:t>Kaggle URL: </a:t>
            </a:r>
            <a:r>
              <a:rPr lang="en-US" sz="2200" dirty="0">
                <a:latin typeface="Inter"/>
                <a:hlinkClick r:id="rId2"/>
              </a:rPr>
              <a:t>https://www.kaggle.com/gauthamp10/google-playstore-apps</a:t>
            </a:r>
            <a:endParaRPr lang="en-US" sz="2200" dirty="0">
              <a:latin typeface="Inter"/>
            </a:endParaRPr>
          </a:p>
          <a:p>
            <a:r>
              <a:rPr lang="en-US" sz="2200" dirty="0">
                <a:latin typeface="Inter"/>
              </a:rPr>
              <a:t>Over 2 million data points</a:t>
            </a:r>
          </a:p>
          <a:p>
            <a:r>
              <a:rPr lang="en-US" sz="2200" dirty="0">
                <a:latin typeface="Inter"/>
              </a:rPr>
              <a:t>24 variables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78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4E95C-6996-432E-A8E3-50D7CE96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7ABF7-9AD7-4566-A900-A14D38AB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29" y="297228"/>
            <a:ext cx="6250940" cy="500866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dirty="0"/>
              <a:t>app name, app id, category</a:t>
            </a:r>
          </a:p>
          <a:p>
            <a:pPr marL="0" indent="0">
              <a:buNone/>
            </a:pPr>
            <a:r>
              <a:rPr lang="en-US" sz="1900" dirty="0"/>
              <a:t>rating, rating count</a:t>
            </a:r>
          </a:p>
          <a:p>
            <a:pPr marL="0" indent="0">
              <a:buNone/>
            </a:pPr>
            <a:r>
              <a:rPr lang="en-US" sz="1900" dirty="0"/>
              <a:t>installs, minimum installs, maximum installs</a:t>
            </a:r>
          </a:p>
          <a:p>
            <a:pPr marL="0" indent="0">
              <a:buNone/>
            </a:pPr>
            <a:r>
              <a:rPr lang="en-US" sz="1900" dirty="0"/>
              <a:t>free, price, currency</a:t>
            </a:r>
          </a:p>
          <a:p>
            <a:pPr marL="0" indent="0">
              <a:buNone/>
            </a:pPr>
            <a:r>
              <a:rPr lang="en-US" sz="1900" dirty="0"/>
              <a:t>size, minimum android</a:t>
            </a:r>
          </a:p>
          <a:p>
            <a:pPr marL="0" indent="0">
              <a:buNone/>
            </a:pPr>
            <a:r>
              <a:rPr lang="en-US" sz="1900" dirty="0"/>
              <a:t>developer id, developer email, developer website</a:t>
            </a:r>
          </a:p>
          <a:p>
            <a:pPr marL="0" indent="0">
              <a:buNone/>
            </a:pPr>
            <a:r>
              <a:rPr lang="en-US" sz="1800" dirty="0"/>
              <a:t>released, last updated</a:t>
            </a:r>
          </a:p>
          <a:p>
            <a:pPr marL="0" indent="0">
              <a:buNone/>
            </a:pPr>
            <a:r>
              <a:rPr lang="en-US" sz="1800" dirty="0"/>
              <a:t>content rating, privacy policy</a:t>
            </a:r>
          </a:p>
          <a:p>
            <a:pPr marL="0" indent="0">
              <a:buNone/>
            </a:pPr>
            <a:r>
              <a:rPr lang="en-US" sz="1800" dirty="0"/>
              <a:t>ad supported, in app purchases</a:t>
            </a:r>
          </a:p>
          <a:p>
            <a:pPr marL="0" indent="0">
              <a:buNone/>
            </a:pPr>
            <a:r>
              <a:rPr lang="en-US" sz="1800" dirty="0"/>
              <a:t>editors choice</a:t>
            </a:r>
          </a:p>
          <a:p>
            <a:pPr marL="0" indent="0">
              <a:buNone/>
            </a:pPr>
            <a:r>
              <a:rPr lang="en-US" sz="1800" dirty="0"/>
              <a:t>Scrap time</a:t>
            </a:r>
          </a:p>
        </p:txBody>
      </p:sp>
    </p:spTree>
    <p:extLst>
      <p:ext uri="{BB962C8B-B14F-4D97-AF65-F5344CB8AC3E}">
        <p14:creationId xmlns:p14="http://schemas.microsoft.com/office/powerpoint/2010/main" val="42350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A66719-0FD1-4F76-8774-D159437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32ED5-A85E-40F5-9999-655455DEA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Average rating for the app</a:t>
            </a:r>
          </a:p>
          <a:p>
            <a:r>
              <a:rPr lang="en-US" sz="2000" dirty="0"/>
              <a:t>Values: 0.0 to 5.0</a:t>
            </a:r>
          </a:p>
          <a:p>
            <a:r>
              <a:rPr lang="en-US" sz="2000" dirty="0"/>
              <a:t>22,883 missing values</a:t>
            </a:r>
          </a:p>
          <a:p>
            <a:r>
              <a:rPr lang="en-US" sz="2000" dirty="0"/>
              <a:t>Transformation needed for statistical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9B795F4-AD8B-490A-A9B9-F9CD5507E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28148"/>
            <a:ext cx="6019331" cy="37984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43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29047-1BBA-4AFF-8212-445FC101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Factors that Could Influence Rating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BF209-63DB-425A-A230-2AD8DF12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The number of downloads</a:t>
            </a:r>
          </a:p>
          <a:p>
            <a:r>
              <a:rPr lang="en-US" sz="2200"/>
              <a:t>The category of the app</a:t>
            </a:r>
          </a:p>
          <a:p>
            <a:r>
              <a:rPr lang="en-US" sz="2200"/>
              <a:t>The size and experience of the development team</a:t>
            </a:r>
          </a:p>
          <a:p>
            <a:r>
              <a:rPr lang="en-US" sz="2200"/>
              <a:t>The design of the user interface</a:t>
            </a:r>
          </a:p>
          <a:p>
            <a:r>
              <a:rPr lang="en-US" sz="2200"/>
              <a:t>How often updates are pushed</a:t>
            </a:r>
          </a:p>
          <a:p>
            <a:r>
              <a:rPr lang="en-US" sz="2200"/>
              <a:t>Apparent bugs</a:t>
            </a:r>
          </a:p>
        </p:txBody>
      </p:sp>
    </p:spTree>
    <p:extLst>
      <p:ext uri="{BB962C8B-B14F-4D97-AF65-F5344CB8AC3E}">
        <p14:creationId xmlns:p14="http://schemas.microsoft.com/office/powerpoint/2010/main" val="412410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D94A-3317-4F62-8A35-83F99C14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How Bias Was Handled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208B0-D963-44D6-AACE-6347C9B7B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51996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62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474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Office Theme</vt:lpstr>
      <vt:lpstr>Comparing Ratings of Free Apps with Ads and Paid Apps Without Ads</vt:lpstr>
      <vt:lpstr>Research Question:</vt:lpstr>
      <vt:lpstr>Business value of this research: Making Money!</vt:lpstr>
      <vt:lpstr>Making money from mobile apps</vt:lpstr>
      <vt:lpstr>Dataset</vt:lpstr>
      <vt:lpstr>Variables</vt:lpstr>
      <vt:lpstr>Rating</vt:lpstr>
      <vt:lpstr>Factors that Could Influence Rating</vt:lpstr>
      <vt:lpstr>How Bias Was Handled</vt:lpstr>
      <vt:lpstr>Hypotheses</vt:lpstr>
      <vt:lpstr>Getting data ready for the test</vt:lpstr>
      <vt:lpstr>Results of Statistical Test: p value</vt:lpstr>
      <vt:lpstr>Rating Counts</vt:lpstr>
      <vt:lpstr>Confidence Interval – How much lower?</vt:lpstr>
      <vt:lpstr>Decision – Make it free!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Lösch</dc:creator>
  <cp:lastModifiedBy>Anne</cp:lastModifiedBy>
  <cp:revision>2</cp:revision>
  <dcterms:created xsi:type="dcterms:W3CDTF">2021-07-05T17:59:42Z</dcterms:created>
  <dcterms:modified xsi:type="dcterms:W3CDTF">2021-07-12T14:21:54Z</dcterms:modified>
</cp:coreProperties>
</file>