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276-0974-4484-AFBA-DD9532B5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3C6C-DEC2-4982-89B3-8B16F25B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33CD-48DF-41F5-B73D-F4B7C7F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65E-A41D-4584-9470-E9A1A3C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77C4-A68A-419A-AA0C-023A74A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AD26-0C95-4906-9E86-1FD3D8F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8428-2F7A-4C96-928C-9ED7E922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9DA0-FFB0-4041-A3B1-D8B1AF2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884B-F088-46CC-B29C-AAE6689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D96E-B9C9-46D0-BDDD-068CB14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0EA5D-DCDB-4BE4-92ED-52EF734C7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5D89-2D39-4605-A828-B123AEED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9ED6-F381-4ABB-8681-D63C55EE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9A71-649E-4BDF-938D-FD8D642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952-1C77-4375-A9F9-EAB9EA6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655B-283E-41FE-8696-FB8CB73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5FB-23B2-4FDB-B38C-FD3B0826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E522-CB91-458B-9D3B-328EAB0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9337-442F-42AB-A422-DD29B829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0F6-5BA1-4534-B183-97A01F4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E14-D389-4ACD-8837-6F2013D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E0DC-F682-45FC-B633-71118044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211E-D0E7-4491-9DAF-D7E713F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F429-C06E-44FC-A749-3C0C03F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9F05-77F3-4378-9A8C-C547875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045-7222-4109-B3DC-F3F756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D65F-68E4-448C-8792-AB09364CC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B558-3BE0-4226-A305-EF1DE0F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74FAA-D11A-4DBA-A312-41383998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1508-2913-4C23-9E7A-8E08F22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B062-15FA-44DD-A962-0A358D6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765-4893-4DA9-88E9-20545BB0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3F571-F910-4177-A24F-65BA657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46C1-C7E5-491B-A7E3-F37C3C51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B3768-DCD8-4AD4-BE26-54E082CD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A0DCE-37C8-44C7-999C-90B23FB4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3C5A-130C-403C-9A92-AFAC46F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772E-F5E0-4ABA-B5FD-ED75CEE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4ED03-8A6F-4A0A-AA3D-C919E6D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D051-722A-4E3B-BDD6-0FDF3CB1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9E07C-0C25-4F74-AAA7-9A6D4F4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784F-5EDD-4B9D-ACEC-8A3C114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8A7B-5367-44DA-B786-1F5CF59C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0EAD8-0485-4379-BE81-D40E4EDA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0F4DB-10D2-4511-8505-325C3FB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BA55-6B97-4434-932D-63BFC8C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756-6CE2-4CE7-A77F-07C5DD74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3040-4FC4-48A6-85E9-661E2317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80DA-5441-4FBC-887C-CFD51DE5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AC28-9655-4094-B202-2F407DF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0FC7-0A2F-43E8-8880-7ED0B874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BF82-3750-4DA3-AA01-CFECC6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127-CD34-40E3-A67D-D7AB56C0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02B8-4BE8-4A71-8862-95D49D81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85C1-23BE-40FB-AABE-2F98573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39BC-ACD8-4BE2-9DF5-31ED835C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C20B-482B-4493-9212-BB907BE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AD85-EF63-4CDF-9C3C-5895E12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4E598-ADAD-4D9D-9AEE-03798DB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B379-197C-4A1C-9046-62F42419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BABC-D705-4BD6-BE77-B35C62C2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4363-0C8D-4048-885D-EDEB801BB229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0B2-B7F3-4C63-B912-269CFC2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7B4-50EF-4598-81A2-8AC8AD50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3E0-9F3B-44FE-864A-908D4651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183F-E776-4CB8-AAC4-1052F722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76-3E50-4AAA-A04D-2C8289B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AF4D-FBD3-4A19-A5B6-64AD112B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what was just seen and the meanings of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C4D-6C50-451A-B856-1683E343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EA1-27DC-4DAE-9F2A-5B7FBA65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Take-home things that are actionable and will help move the needle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0DA-903E-4C23-92FA-C826C150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DB5-D150-44DA-B022-89AB0E7E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59F-04B1-41C9-BE8B-AB7DEB0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ED7-4989-4353-8A20-983B84A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include context slides, slides you can reference for further detail, more information on the meat of the presentation, and extra slides that may be important but should not be a part of the main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66136-A09F-45A8-B538-9DA4D75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51D67-FB05-427B-BB62-8C438176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of what got you here and why we are here, give us something that is worth looking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A1C-0E07-4B14-84CC-05DA341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8C5B-C0EA-43BC-A551-E364338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what it is that will be done here today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D32A-2172-4028-A136-1BA63F9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of Contents/Objectives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159F-D39F-442D-B611-602CDE73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what is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C7A-4588-4A21-872F-9B7E154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DC08-A16D-4430-9EEC-B8F302CC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House information on what the driving points of the presentation are at a high level, like what the findings are, what they may mean, and what can be done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284-CBE6-4C19-B619-78ABD75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02F-6B94-4BDB-A28F-FA4D151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 where you started with the data, where it came from, the columns, the rows, the sample, the baseline from which the analysis was completed, and from what you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FE-B2B1-4C89-9206-FC495C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Methodology/Process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4045-3E5F-422A-9718-9206039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explain the process if it was very intricate, but this is optional and should never be more than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A92-18C4-49C8-BAB9-4D7F130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9986-9F8F-4F17-BDE3-6714C5DC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have some info about what the results were in the form of 2 to 3 bullets or notes at the bottom. visuals should help drive home the points and numbers should be clear and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4AD-2513-4D4E-AFB2-BCD999D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06F6-91B3-41AC-B9AC-D0673E2A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you did and what you could not do, address or find. This will clarify what your presentation is here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278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Title</vt:lpstr>
      <vt:lpstr>Background</vt:lpstr>
      <vt:lpstr>Introduction</vt:lpstr>
      <vt:lpstr>Table of Contents/Objectives</vt:lpstr>
      <vt:lpstr>Executive Summary</vt:lpstr>
      <vt:lpstr>Data Exploration</vt:lpstr>
      <vt:lpstr>Methodology/Process</vt:lpstr>
      <vt:lpstr>Results</vt:lpstr>
      <vt:lpstr>Limitations</vt:lpstr>
      <vt:lpstr>Conclusions</vt:lpstr>
      <vt:lpstr>Recommendations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Anne</dc:creator>
  <cp:lastModifiedBy>Anne Lösch</cp:lastModifiedBy>
  <cp:revision>2</cp:revision>
  <dcterms:created xsi:type="dcterms:W3CDTF">2021-10-06T15:05:30Z</dcterms:created>
  <dcterms:modified xsi:type="dcterms:W3CDTF">2021-11-19T16:29:39Z</dcterms:modified>
</cp:coreProperties>
</file>