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8276-0974-4484-AFBA-DD9532B5D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73C6C-DEC2-4982-89B3-8B16F25B5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33CD-48DF-41F5-B73D-F4B7C7FF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C65E-A41D-4584-9470-E9A1A3CC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677C4-A68A-419A-AA0C-023A74A8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7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AD26-0C95-4906-9E86-1FD3D8F6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C8428-2F7A-4C96-928C-9ED7E922E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19DA0-FFB0-4041-A3B1-D8B1AF2C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884B-F088-46CC-B29C-AAE66892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9D96E-B9C9-46D0-BDDD-068CB14C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2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0EA5D-DCDB-4BE4-92ED-52EF734C7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55D89-2D39-4605-A828-B123AEED8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49ED6-F381-4ABB-8681-D63C55EE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19A71-649E-4BDF-938D-FD8D6423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35952-1C77-4375-A9F9-EAB9EA6D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3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655B-283E-41FE-8696-FB8CB734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CD5FB-23B2-4FDB-B38C-FD3B0826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BE522-CB91-458B-9D3B-328EAB03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9337-442F-42AB-A422-DD29B829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360F6-5BA1-4534-B183-97A01F4D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0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6E14-D389-4ACD-8837-6F2013DF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3E0DC-F682-45FC-B633-71118044B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211E-D0E7-4491-9DAF-D7E713F0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DF429-C06E-44FC-A749-3C0C03F7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19F05-77F3-4378-9A8C-C547875E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045-7222-4109-B3DC-F3F7560F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D65F-68E4-448C-8792-AB09364CC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8B558-3BE0-4226-A305-EF1DE0F3B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74FAA-D11A-4DBA-A312-41383998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11508-2913-4C23-9E7A-8E08F221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6B062-15FA-44DD-A962-0A358D6C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E765-4893-4DA9-88E9-20545BB0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3F571-F910-4177-A24F-65BA6579B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A46C1-C7E5-491B-A7E3-F37C3C519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B3768-DCD8-4AD4-BE26-54E082CD4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A0DCE-37C8-44C7-999C-90B23FB4A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13C5A-130C-403C-9A92-AFAC46F0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D772E-F5E0-4ABA-B5FD-ED75CEE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4ED03-8A6F-4A0A-AA3D-C919E6DD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6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D051-722A-4E3B-BDD6-0FDF3CB1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9E07C-0C25-4F74-AAA7-9A6D4F49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2784F-5EDD-4B9D-ACEC-8A3C1141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98A7B-5367-44DA-B786-1F5CF59C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0EAD8-0485-4379-BE81-D40E4EDA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0F4DB-10D2-4511-8505-325C3FB1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4BA55-6B97-4434-932D-63BFC8C1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3756-6CE2-4CE7-A77F-07C5DD74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3040-4FC4-48A6-85E9-661E23173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580DA-5441-4FBC-887C-CFD51DE55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0AC28-9655-4094-B202-2F407DF4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40FC7-0A2F-43E8-8880-7ED0B874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ABF82-3750-4DA3-AA01-CFECC63F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A127-CD34-40E3-A67D-D7AB56C0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502B8-4BE8-4A71-8862-95D49D818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385C1-23BE-40FB-AABE-2F9857307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E39BC-ACD8-4BE2-9DF5-31ED835C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2C20B-482B-4493-9212-BB907BEA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2AD85-EF63-4CDF-9C3C-5895E122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4E598-ADAD-4D9D-9AEE-03798DB5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FB379-197C-4A1C-9046-62F424198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3BABC-D705-4BD6-BE77-B35C62C24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D30B2-B7F3-4C63-B912-269CFC2AE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17B4-50EF-4598-81A2-8AC8AD50D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md.com/heart-disease/default.htm" TargetMode="External"/><Relationship Id="rId2" Type="http://schemas.openxmlformats.org/officeDocument/2006/relationships/hyperlink" Target="https://www.washingtonpost.com/health/cholesterol-level-young-adults/2020/09/04/6a1f1f4c-ed81-11ea-b4bc-3a2098fc73d4_sto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ebmd.com/cholesterol-management/default.ht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43E0-9F3B-44FE-864A-908D46517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 model to predict total cholesterol level without lab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C183F-E776-4CB8-AAC4-1052F7223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2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A576-3E50-4AAA-A04D-2C8289B4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AF4D-FBD3-4A19-A5B6-64AD112B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 what was just seen and the meanings of the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AC4D-6C50-451A-B856-1683E343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9EA1-27DC-4DAE-9F2A-5B7FBA65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Take-home things that are actionable and will help move the needle forward.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Any health app that uses this model will need to retrain and hence ask users if they have had their cholesterol checked, and if so, what their total cholesterol </a:t>
            </a: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level was.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1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20DA-903E-4C23-92FA-C826C150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5DB5-D150-44DA-B022-89AB0E7E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sng" dirty="0">
                <a:solidFill>
                  <a:srgbClr val="1A466C"/>
                </a:solidFill>
                <a:effectLst/>
                <a:latin typeface="Helvetica Neue"/>
                <a:hlinkClick r:id="rId2"/>
              </a:rPr>
              <a:t>https://www.washingtonpost.com/health/cholesterol-level-young-adults/2020/09/04/6a1f1f4c-ed81-11ea-b4bc-3a2098fc73d4_story.html</a:t>
            </a:r>
            <a:endParaRPr lang="en-US" b="0" i="0" u="sng" dirty="0">
              <a:solidFill>
                <a:srgbClr val="1A466C"/>
              </a:solidFill>
              <a:effectLst/>
              <a:latin typeface="Helvetica Neue"/>
            </a:endParaRPr>
          </a:p>
          <a:p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https://www.webmd.com/heart-disease/default.htm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  <a:hlinkClick r:id="rId4"/>
              </a:rPr>
              <a:t>https://www.webmd.com/cholesterol-management/default.htm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1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B59F-04B1-41C9-BE8B-AB7DEB0C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Appendix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CED7-4989-4353-8A20-983B84AE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include context slides, slides you can reference for further detail, more information on the meat of the presentation, and extra slides that may be important but should not be a part of the main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7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166136-A09F-45A8-B538-9DA4D751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751D67-FB05-427B-BB62-8C438176D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Information of what got you here and why we are here, give us something that is worth looking into.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Nearly 1 in 3 Americans have high cholesterol. 1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According to the dataset u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sed, over half of those with high cholesterol have never been told by a health professional they have high cholesterol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cholesterol is a major risk factor for heart disease, the leading cause of death of men and women in America. 2,3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dirty="0"/>
              <a:t>With fitness trackers that can track activity, pulse, blood pressure and health apps that can track nutrition, can models be created to predict cholesterol level </a:t>
            </a:r>
            <a:r>
              <a:rPr lang="en-US" sz="1800" dirty="0">
                <a:solidFill>
                  <a:schemeClr val="tx2"/>
                </a:solidFill>
              </a:rPr>
              <a:t>(may want to move this to introduction)</a:t>
            </a:r>
          </a:p>
        </p:txBody>
      </p:sp>
    </p:spTree>
    <p:extLst>
      <p:ext uri="{BB962C8B-B14F-4D97-AF65-F5344CB8AC3E}">
        <p14:creationId xmlns:p14="http://schemas.microsoft.com/office/powerpoint/2010/main" val="113185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7A1C-0E07-4B14-84CC-05DA341F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8C5B-C0EA-43BC-A551-E364338E8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Introduce what it is that will be done here today and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3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D32A-2172-4028-A136-1BA63F93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Table of Contents/Objectives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159F-D39F-442D-B611-602CDE73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 what is in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6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BC7A-4588-4A21-872F-9B7E154B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Executive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DC08-A16D-4430-9EEC-B8F302CC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House information on what the driving points of the presentation are at a high level, like what the findings are, what they may mean, and what can be done in short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0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E284-CBE6-4C19-B619-78ABD758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02F-6B94-4BDB-A28F-FA4D151B6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Include where you started with the data, where it came from, the columns, the rows, the sample, the baseline from which the analysis was completed, and from what you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3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92FE-B2B1-4C89-9206-FC495C10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Methodology/Process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4045-3E5F-422A-9718-9206039EE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explain the process if it was very intricate, but this is optional and should never be more than one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3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2A92-18C4-49C8-BAB9-4D7F130A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9986-9F8F-4F17-BDE3-6714C5DCD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Should have some info about what the results were in the form of 2 to 3 bullets or notes at the bottom. visuals should help drive home the points and numbers should be clear and understandable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4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84AD-2513-4D4E-AFB2-BCD999D7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F06F6-91B3-41AC-B9AC-D0673E2A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you did and what you could not do, address or find. This will clarify what your presentation is here to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3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461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Office Theme</vt:lpstr>
      <vt:lpstr>Finding a model to predict total cholesterol level without lab data</vt:lpstr>
      <vt:lpstr>Background</vt:lpstr>
      <vt:lpstr>Introduction</vt:lpstr>
      <vt:lpstr>Table of Contents/Objectives</vt:lpstr>
      <vt:lpstr>Executive Summary</vt:lpstr>
      <vt:lpstr>Data Exploration</vt:lpstr>
      <vt:lpstr>Methodology/Process</vt:lpstr>
      <vt:lpstr>Results</vt:lpstr>
      <vt:lpstr>Limitations</vt:lpstr>
      <vt:lpstr>Conclusions</vt:lpstr>
      <vt:lpstr>Recommendations</vt:lpstr>
      <vt:lpstr>References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Anne</dc:creator>
  <cp:lastModifiedBy>Anne Lösch</cp:lastModifiedBy>
  <cp:revision>5</cp:revision>
  <dcterms:created xsi:type="dcterms:W3CDTF">2021-10-06T15:05:30Z</dcterms:created>
  <dcterms:modified xsi:type="dcterms:W3CDTF">2021-11-29T00:11:32Z</dcterms:modified>
</cp:coreProperties>
</file>