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7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0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7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1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09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5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4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2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7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5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85C4363-0C8D-4048-885D-EDEB801BB22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85C4363-0C8D-4048-885D-EDEB801BB22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1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43E0-9F3B-44FE-864A-908D46517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C183F-E776-4CB8-AAC4-1052F7223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2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A576-3E50-4AAA-A04D-2C8289B4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4AF4D-FBD3-4A19-A5B6-64AD112B3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 what was just seen and the meanings of the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AC4D-6C50-451A-B856-1683E343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59EA1-27DC-4DAE-9F2A-5B7FBA655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Take-home things that are actionable and will help move the needle forward.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1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20DA-903E-4C23-92FA-C826C150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5DB5-D150-44DA-B022-89AB0E7E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14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B59F-04B1-41C9-BE8B-AB7DEB0C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Appendix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CED7-4989-4353-8A20-983B84AE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 include context slides, slides you can reference for further detail, more information on the meat of the presentation, and extra slides that may be important but should not be a part of the main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7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166136-A09F-45A8-B538-9DA4D751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751D67-FB05-427B-BB62-8C438176D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Information of what got you here and why we are here, give us something that is worth looking into.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5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7A1C-0E07-4B14-84CC-05DA341F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48C5B-C0EA-43BC-A551-E364338E8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Introduce what it is that will be done here today and 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3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D32A-2172-4028-A136-1BA63F93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Table of Contents/Objectives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F159F-D39F-442D-B611-602CDE73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State what is in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6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BC7A-4588-4A21-872F-9B7E154B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Executive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6DC08-A16D-4430-9EEC-B8F302CC0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House information on what the driving points of the presentation are at a high level, like what the findings are, what they may mean, and what can be done in short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0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E284-CBE6-4C19-B619-78ABD758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Exploration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702F-6B94-4BDB-A28F-FA4D151B6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Include where you started with the data, where it came from, the columns, the rows, the sample, the baseline from which the analysis was completed, and from what you improved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3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92FE-B2B1-4C89-9206-FC495C10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Methodology/Process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34045-3E5F-422A-9718-9206039EE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explain the process if it was very intricate, but this is optional and should never be more than one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3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2A92-18C4-49C8-BAB9-4D7F130A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39986-9F8F-4F17-BDE3-6714C5DCD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Should have some info about what the results were in the form of 2 to 3 bullets or notes at the bottom. visuals should help drive home the points and numbers should be clear and understandable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4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84AD-2513-4D4E-AFB2-BCD999D7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F06F6-91B3-41AC-B9AC-D0673E2A5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you did and what you could not do, address or find. This will clarify what your presentation is here to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3254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</TotalTime>
  <Words>278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Title</vt:lpstr>
      <vt:lpstr>Background</vt:lpstr>
      <vt:lpstr>Introduction</vt:lpstr>
      <vt:lpstr>Table of Contents/Objectives</vt:lpstr>
      <vt:lpstr>Executive Summary</vt:lpstr>
      <vt:lpstr>Data Exploration</vt:lpstr>
      <vt:lpstr>Methodology/Process</vt:lpstr>
      <vt:lpstr>Results</vt:lpstr>
      <vt:lpstr>Limitations</vt:lpstr>
      <vt:lpstr>Conclusions</vt:lpstr>
      <vt:lpstr>Recommendations</vt:lpstr>
      <vt:lpstr>References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Anne</dc:creator>
  <cp:lastModifiedBy>Anne</cp:lastModifiedBy>
  <cp:revision>1</cp:revision>
  <dcterms:created xsi:type="dcterms:W3CDTF">2021-10-06T15:05:30Z</dcterms:created>
  <dcterms:modified xsi:type="dcterms:W3CDTF">2021-10-06T15:13:41Z</dcterms:modified>
</cp:coreProperties>
</file>