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55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0BEE81-792C-4C76-A135-30120042A21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CE9B-864B-490A-89C6-E8989D3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4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1145-4E90-47AB-BB3C-32E943DEC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i="0" dirty="0">
                <a:solidFill>
                  <a:srgbClr val="000000"/>
                </a:solidFill>
                <a:effectLst/>
                <a:latin typeface="Helvetica Neue"/>
              </a:rPr>
              <a:t>What machine learning algorithm can be used to help lenders determine if a potential client will pay back their loan?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A53C0-AFDE-447F-8C53-8AA378639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Anne </a:t>
            </a:r>
            <a:r>
              <a:rPr lang="en-US" dirty="0" err="1"/>
              <a:t>Losch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Helvetica Neue</vt:lpstr>
      <vt:lpstr>Wingdings 3</vt:lpstr>
      <vt:lpstr>Ion</vt:lpstr>
      <vt:lpstr>What machine learning algorithm can be used to help lenders determine if a potential client will pay back their loan?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Lösch</dc:creator>
  <cp:lastModifiedBy>Anne</cp:lastModifiedBy>
  <cp:revision>3</cp:revision>
  <dcterms:created xsi:type="dcterms:W3CDTF">2021-08-20T19:58:04Z</dcterms:created>
  <dcterms:modified xsi:type="dcterms:W3CDTF">2021-08-29T23:45:56Z</dcterms:modified>
</cp:coreProperties>
</file>