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8ae3acf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8ae3acf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8ae3ac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88ae3ac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8ae3a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8ae3a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8ae3a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8ae3a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8ae3ac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8ae3ac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8ae3ac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88ae3ac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8ae3ac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8ae3ac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8ae3ac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8ae3ac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8ae3ac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8ae3ac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8ae3ac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8ae3ac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8ae3a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8ae3a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d659ba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ad659ba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8ae3a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8ae3a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869932f5804f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869932f5804f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8ae3ac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8ae3ac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8ae3ac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8ae3ac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8ae3ac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8ae3ac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8ae3ac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8ae3a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8ae3ac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8ae3ac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itssuru/loan-data" TargetMode="External"/><Relationship Id="rId4" Type="http://schemas.openxmlformats.org/officeDocument/2006/relationships/hyperlink" Target="https://github.com/mathisme/ThinkfulSLCap" TargetMode="External"/><Relationship Id="rId5" Type="http://schemas.openxmlformats.org/officeDocument/2006/relationships/hyperlink" Target="https://www.linkedin.com/in/annelos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96" y="221570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machine learning model can be used to predict </a:t>
            </a:r>
            <a:r>
              <a:rPr lang="en"/>
              <a:t>whether or not a client will fully pay back their loan?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used to evaluate models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the classification threshold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base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favors predicting as fully paid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425"/>
            <a:ext cx="3999900" cy="22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6288"/>
            <a:ext cx="4527600" cy="245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32850" y="4536650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base model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980675" y="4598450"/>
            <a:ext cx="32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moving the threshold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undersampling, oversampling, class weights: balanced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568950"/>
            <a:ext cx="85206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provide a better 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 many misclassifications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5949"/>
            <a:ext cx="3786549" cy="20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77250" y="45218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moving threshold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125" y="2394125"/>
            <a:ext cx="4368176" cy="2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06675" y="452185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undersampling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 using moving the threshold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599" cy="137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factors </a:t>
            </a:r>
            <a:r>
              <a:rPr lang="en"/>
              <a:t>affecting</a:t>
            </a:r>
            <a:r>
              <a:rPr lang="en"/>
              <a:t> </a:t>
            </a:r>
            <a:r>
              <a:rPr lang="en"/>
              <a:t>choosing</a:t>
            </a:r>
            <a:r>
              <a:rPr lang="en"/>
              <a:t> model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 -- slow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-- more preprocessing; outliers need to be handled when training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75" y="1017725"/>
            <a:ext cx="2788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1827975"/>
            <a:ext cx="8520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Choice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adjusted classification threshold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on dataset after retraining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911100"/>
            <a:ext cx="61150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651175"/>
            <a:ext cx="2914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 the model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more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lending company for more information on each applicant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to someone in the financial industry about feature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benefit of a predictive model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lending companies decide whether or not to accept the application of a potential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1250" y="2383025"/>
            <a:ext cx="78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Possible d</a:t>
            </a:r>
            <a:r>
              <a:rPr lang="en" sz="2800">
                <a:solidFill>
                  <a:schemeClr val="dk1"/>
                </a:solidFill>
              </a:rPr>
              <a:t>rawbacks of using ml models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1250" y="3145300"/>
            <a:ext cx="61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possible misclassifications</a:t>
            </a:r>
            <a:endParaRPr sz="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on Kaggle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https://www.kaggle.com/itssuru/loan-data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repository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https://github.com/mathisme/ThinkfulSLCap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 --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https://www.linkedin.com/in/annelosch/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misclassifications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7300" y="1418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 Positive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pay back their loan when in fact they will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</a:t>
            </a:r>
            <a:r>
              <a:rPr lang="en"/>
              <a:t>: Loss of money to the lending company in the amount of the loan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788000" y="1418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 Negative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not pay back their loan when in fact they will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potential client, loss of money to the lending company in the amount of interest that would have been collected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 data found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2007 - 2010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 features: 13 numerical, 1 categorical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9,578 observations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feature: not fully paid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21850" y="1073100"/>
            <a:ext cx="8185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credit.policy - credit policy, whether or not the client meets the credit underwriting criteria for Lending Club. Boolean value, 1 for yes, 0 for no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 - the purpose of the loan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int.rate - the interest rate of the loan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installment - the monthly installments owed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log.annual.inc - the log of the borrowers annual 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dti - the debt to income ratio of the borrower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fico - the borrowers FICO score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days.with.cr.line - the number of days the borrower has had a credit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revol.bal - revolving balance, the amount unpaid by the borrower at the end of their credit cycle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revol.util - revolving utilization rate, the amount of credit used relative to their credit limit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inq.last.6mths - the number of inquiries the borrower has had by creditors in the past six months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delinq.2yrs - the number of times the borrower has been thirty or more days past due in the last two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pub.rec - the number of </a:t>
            </a:r>
            <a:r>
              <a:rPr lang="en"/>
              <a:t>derogatory</a:t>
            </a:r>
            <a:r>
              <a:rPr lang="en"/>
              <a:t> public records of the borrower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not.fully.paid - a boolean depicting if the loan is not fully paid, 1: the loan is not fully paid, 0: the loan is fully paid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transformations of dataset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fully paid column and removed not fully paid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possibly missing boolean features for those numerical features having values of 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drawback of selected 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class imbalance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00" y="1913825"/>
            <a:ext cx="39814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utilized to handle imbalance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the classification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balanced class weights argument where possible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 Tested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