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6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8ae3acf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8ae3acf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8ae3acf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88ae3acf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8ae3ac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8ae3ac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8ae3acf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8ae3acf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8ae3acf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88ae3acf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88ae3ac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88ae3ac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8ae3ac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8ae3ac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8ae3acf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8ae3acf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8ae3acf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8ae3acf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8ae3acf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8ae3acf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88ae3a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88ae3a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ad659ba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ad659ba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8ae3ac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8ae3ac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0869932f5804f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0869932f5804f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88ae3acf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88ae3acf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8ae3acf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8ae3acf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8ae3acf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8ae3acf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8ae3acf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88ae3acf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8ae3ac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88ae3ac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tssuru/loan-dat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nkedin.com/in/annelosch/" TargetMode="External"/><Relationship Id="rId4" Type="http://schemas.openxmlformats.org/officeDocument/2006/relationships/hyperlink" Target="https://github.com/mathisme/ThinkfulSLCa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/>
              <a:t>Which machine learning model can be used to predict whether or not a client will fully pay back their loan?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2E37B1F-F136-4FE7-AEAF-6482101E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</p:spPr>
        <p:txBody>
          <a:bodyPr wrap="square" anchor="t"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dirty="0"/>
              <a:t>Anne </a:t>
            </a:r>
            <a:r>
              <a:rPr lang="en-US" dirty="0" err="1"/>
              <a:t>Losch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used to evaluate models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score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the classification threshold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 base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 favors predicting as fully paid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5425"/>
            <a:ext cx="3999900" cy="22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6288"/>
            <a:ext cx="4527600" cy="2452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532850" y="4536650"/>
            <a:ext cx="26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base model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980675" y="4598450"/>
            <a:ext cx="3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moving the threshold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undersampling, oversampling, class weights: balanced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568950"/>
            <a:ext cx="8520600" cy="3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provide a better balance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Too many misclassifications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5949"/>
            <a:ext cx="3786549" cy="20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77250" y="4521850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moving threshold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125" y="2394125"/>
            <a:ext cx="4368176" cy="22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906675" y="4521850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undersampling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 using moving the threshold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91599" cy="137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factors affecting choosing model</a:t>
            </a:r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Random forests -- slow to train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Linear regression -- more preprocessing; outliers need to be handled when training</a:t>
            </a: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675" y="1017725"/>
            <a:ext cx="27880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ctrTitle"/>
          </p:nvPr>
        </p:nvSpPr>
        <p:spPr>
          <a:xfrm>
            <a:off x="311700" y="1827975"/>
            <a:ext cx="8520600" cy="9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of Choice</a:t>
            </a:r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 with adjusted classification threshold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on dataset after retraining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911100"/>
            <a:ext cx="6115050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0" y="1651175"/>
            <a:ext cx="29146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improve the model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more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lending company for more information on each applicant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 to someone in the financial industry about feature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benefit of a predictive model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 lending companies decide whether or not to accept the application of a potential client.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281250" y="2383025"/>
            <a:ext cx="780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Possible drawbacks of using ml models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81250" y="3145300"/>
            <a:ext cx="618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possible misclassifications</a:t>
            </a:r>
            <a:endParaRPr sz="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on Kaggle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https://www.kaggle.com/itssuru/loan-data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repository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https://github.com/mathisme/ThinkfulSLCap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LinkedIn --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https://www.linkedin.com/in/annelosch/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misclassifications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7300" y="1418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False Positive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ML model predicts the potential client will pay back their loan when in fact they will not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Effects: Loss of money to the lending company in the amount of the loan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788000" y="1418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False Negative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ML model predicts the potential client will not pay back their loan when in fact they will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Effects: Loss of potential client, loss of money to the lending company in the amount of interest that would have been collected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loan data found on Kaggle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2007 - 2010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 features: 13 numerical, 1 categorical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9,578 observations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missing values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Target feature: not fully paid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21850" y="1073100"/>
            <a:ext cx="81852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credit.policy - credit policy, whether or not the client meets the credit underwriting criteria for Lending Club. Boolean value, 1 for yes, 0 for no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purpose - the purpose of the loan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int.rate - the interest rate of the loan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installment - the monthly installments owed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log.annual.inc - the log of the borrowers annual income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dti - the debt to income ratio of the borrower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fico - the borrowers FICO score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days.with.cr.line - the number of days the borrower has had a credit line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revol.bal - revolving balance, the amount unpaid by the borrower at the end of their credit cycle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revol.util - revolving utilization rate, the amount of credit used relative to their credit limit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inq.last.6mths - the number of inquiries the borrower has had by creditors in the past six months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delinq.2yrs - the number of times the borrower has been thirty or more days past due in the last two years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pub.rec - the number of derogatory public records of the borrower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not.fully.paid - a boolean depicting if the loan is not fully paid, 1: the loan is not fully paid, 0: the loan is fully paid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transformations of dataset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fully paid column and removed not fully paid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Created possibly missing boolean features for those numerical features having values of 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drawback of selected dataset: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class imbalance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600" y="1913825"/>
            <a:ext cx="39814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utilized to handle imbalance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Adjusting the classification threshold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undersampling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oversampling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balanced class weights argument where possible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4361" y="1631043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Machine Learning Algorithms Tested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K Nearest Neighbors</a:t>
            </a: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Random Forest</a:t>
            </a: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Logistic Regression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</TotalTime>
  <Words>637</Words>
  <Application>Microsoft Office PowerPoint</Application>
  <PresentationFormat>On-screen Show (16:9)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Which machine learning model can be used to predict whether or not a client will fully pay back their loan?</vt:lpstr>
      <vt:lpstr>Main benefit of a predictive model</vt:lpstr>
      <vt:lpstr>Type of misclassifications</vt:lpstr>
      <vt:lpstr>Data</vt:lpstr>
      <vt:lpstr>Dataset features</vt:lpstr>
      <vt:lpstr>Initial transformations of dataset</vt:lpstr>
      <vt:lpstr>Main drawback of selected dataset: Target class imbalance</vt:lpstr>
      <vt:lpstr>Techniques utilized to handle imbalance</vt:lpstr>
      <vt:lpstr>Machine Learning Algorithms Tested</vt:lpstr>
      <vt:lpstr>Metrics used to evaluate models</vt:lpstr>
      <vt:lpstr>PowerPoint Presentation</vt:lpstr>
      <vt:lpstr>Moving the classification threshold</vt:lpstr>
      <vt:lpstr>Random undersampling, oversampling, class weights: balanced</vt:lpstr>
      <vt:lpstr>Comparison of models using moving the threshold </vt:lpstr>
      <vt:lpstr>Other factors affecting choosing model</vt:lpstr>
      <vt:lpstr>Model of Choice</vt:lpstr>
      <vt:lpstr>Model Details</vt:lpstr>
      <vt:lpstr>Model performance on dataset after retraining</vt:lpstr>
      <vt:lpstr>Ways to improve the model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machine learning model can be used to predict whether or not a client will fully pay back their loan?</dc:title>
  <cp:lastModifiedBy>Anne</cp:lastModifiedBy>
  <cp:revision>2</cp:revision>
  <dcterms:modified xsi:type="dcterms:W3CDTF">2021-08-30T15:50:26Z</dcterms:modified>
</cp:coreProperties>
</file>