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1DAA-C01A-44B7-9A57-2BEA1464A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3B0EB-6E27-4404-B96E-4CC0BB2CF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D4C5-5581-4C0A-A30C-73E5B666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C666-7460-4EE4-A352-914F5360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3D45-A6BA-4803-BB33-30C1E37C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C019-9E03-4BE6-8188-0A4A76C4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D6755-8121-4326-B5AC-B51AEC58A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092D2-BC10-49C3-AAAA-E3D31599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BEEA-A398-4372-9609-E052D491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8B66-3047-411A-B24D-E8ABA4E0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0CDB0-6EE5-4E21-8241-FC75161E3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85938-DA73-42D7-B7AB-57633706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845B4-EC8C-492E-B653-995FEF16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BCDDA-76DD-4715-8D17-E91C7C1A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2AD8-F8EA-4E4F-A118-BFA56250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4F2C-9800-4227-B04A-91E59D12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3FE9-0F68-446B-9C38-00686B6E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FF8D-085B-4CE5-8A57-0D07EEAC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E41A-C25D-4907-BFF1-C0B7C522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4DC8-632A-4B8C-B21F-ABD39988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8B11-F236-4ABB-B3B4-13AE1092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CDFF4-DD73-4123-85B2-9A1C0E41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25146-8112-4BCB-BA33-4E8EC887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5E146-154D-4DB5-A7B8-CCC265D5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BEDC-B4C2-4C8A-8293-B0471C88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3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EE3F-AF2A-49BC-B107-2D799AF9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91B8-B46B-440C-BC87-058D1C8F3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C1661-DBDB-4017-8435-7EDC551E8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F69CA-DE1F-48EF-9F08-471D64E2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44AAC-EB94-449C-8728-0138B018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9FFEC-36F3-4A38-936D-21F58B06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8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8428-1630-4C33-982D-1D41C562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205DA-5F8D-45E7-8A21-AD1C7A057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2C1E1-E109-4334-AEA9-B03379F14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735CB-9FD3-4B04-9348-F6F3A7275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A8B21-B801-46C0-9767-5C5E4256F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C7D86-1BAC-4C00-97A3-E0DBFD9B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726A2-FBE6-4AAA-855C-82D76838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E5F89-4DF3-47C6-9F42-5C4E21C6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2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EFD2-50EE-4EBB-908A-5C930607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8307C-EBB4-48EA-81CD-C574DED8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28D41-7FB7-4430-B845-41DB7F37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5EABB-A7E3-4FD9-A2D0-52817CDA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E5328-768D-4E74-B698-71B40CA9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8662E-F0DF-46FE-A2E6-61B0B571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52C05-A23C-40A7-A835-FC24D1C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7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BE96-5E2B-4672-AE7D-22A57F4D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9D524-2108-4158-B8F8-DE090F2B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1B02F-AB70-4C68-BFE3-905FFF6E5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A80BC-0266-442B-8DCD-80EAD8B0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638D5-3711-4E6B-816C-4FEAE1BB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DCDFC-849C-4A6B-A79B-71AF0197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75CB-BA95-4809-A007-BE0AFAFB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97C15-FBC6-4DEE-B120-230B807D0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799E-6F8A-4729-A99D-741121B7A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B59E1-23D2-4D51-B6D8-315A8DF1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FA5FC-A629-437D-861B-0FEB0C68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4B6E0-9F78-42DE-9259-CFC4313C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E8674-4C0F-4C5D-B783-D2B52C2A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0B920-76DB-43A5-AD42-5DFFB2B86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8A4E-B76F-44F9-9269-1C9FB6E5E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BEE81-792C-4C76-A135-30120042A21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988E7-7570-48E5-B928-04B773BDA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CE2C-41F5-4BB0-9107-D26E3A131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1145-4E90-47AB-BB3C-32E943DEC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A53C0-AFDE-447F-8C53-8AA378639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Lösch</dc:creator>
  <cp:lastModifiedBy>Anne Lösch</cp:lastModifiedBy>
  <cp:revision>1</cp:revision>
  <dcterms:created xsi:type="dcterms:W3CDTF">2021-08-20T19:58:04Z</dcterms:created>
  <dcterms:modified xsi:type="dcterms:W3CDTF">2021-08-20T19:58:26Z</dcterms:modified>
</cp:coreProperties>
</file>