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EDF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E168A1-DD5D-1AF9-944A-C566D41BAEF6}" v="40" dt="2025-09-26T14:05:09.691"/>
    <p1510:client id="{7831ACBD-2384-027A-B1EA-E06DED3F40CD}" v="53" dt="2025-09-26T13:55:47.354"/>
    <p1510:client id="{94A555D7-EB37-6C54-4637-847D2B7B88FA}" v="47" dt="2025-09-26T14:03:54.171"/>
    <p1510:client id="{A97A9237-92F2-CE42-A995-B959293745D3}" v="759" dt="2025-09-26T14:20:36.910"/>
    <p1510:client id="{E0816462-AA8A-BBE6-F9A1-93C349DDD7B2}" v="13" dt="2025-09-26T14:00:30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mel, Max" userId="S::max.rommel@sap.com::00bc24d3-75d5-417b-a102-7682257e9fef" providerId="AD" clId="Web-{94A555D7-EB37-6C54-4637-847D2B7B88FA}"/>
    <pc:docChg chg="addSld delSld modSld">
      <pc:chgData name="Rommel, Max" userId="S::max.rommel@sap.com::00bc24d3-75d5-417b-a102-7682257e9fef" providerId="AD" clId="Web-{94A555D7-EB37-6C54-4637-847D2B7B88FA}" dt="2025-09-26T14:03:54.171" v="38"/>
      <pc:docMkLst>
        <pc:docMk/>
      </pc:docMkLst>
      <pc:sldChg chg="addSp delSp modSp">
        <pc:chgData name="Rommel, Max" userId="S::max.rommel@sap.com::00bc24d3-75d5-417b-a102-7682257e9fef" providerId="AD" clId="Web-{94A555D7-EB37-6C54-4637-847D2B7B88FA}" dt="2025-09-26T14:03:35.545" v="35" actId="20577"/>
        <pc:sldMkLst>
          <pc:docMk/>
          <pc:sldMk cId="1564384342" sldId="257"/>
        </pc:sldMkLst>
        <pc:spChg chg="mod">
          <ac:chgData name="Rommel, Max" userId="S::max.rommel@sap.com::00bc24d3-75d5-417b-a102-7682257e9fef" providerId="AD" clId="Web-{94A555D7-EB37-6C54-4637-847D2B7B88FA}" dt="2025-09-26T14:02:57.184" v="25" actId="1076"/>
          <ac:spMkLst>
            <pc:docMk/>
            <pc:sldMk cId="1564384342" sldId="257"/>
            <ac:spMk id="2" creationId="{F8AD886D-E472-BE1F-A9E0-6FE31A4A7340}"/>
          </ac:spMkLst>
        </pc:spChg>
        <pc:spChg chg="add mod">
          <ac:chgData name="Rommel, Max" userId="S::max.rommel@sap.com::00bc24d3-75d5-417b-a102-7682257e9fef" providerId="AD" clId="Web-{94A555D7-EB37-6C54-4637-847D2B7B88FA}" dt="2025-09-26T14:03:35.545" v="35" actId="20577"/>
          <ac:spMkLst>
            <pc:docMk/>
            <pc:sldMk cId="1564384342" sldId="257"/>
            <ac:spMk id="35" creationId="{321A3E5F-7873-2D99-905F-59D859A64C47}"/>
          </ac:spMkLst>
        </pc:spChg>
        <pc:picChg chg="mod">
          <ac:chgData name="Rommel, Max" userId="S::max.rommel@sap.com::00bc24d3-75d5-417b-a102-7682257e9fef" providerId="AD" clId="Web-{94A555D7-EB37-6C54-4637-847D2B7B88FA}" dt="2025-09-26T14:02:38.074" v="24" actId="1076"/>
          <ac:picMkLst>
            <pc:docMk/>
            <pc:sldMk cId="1564384342" sldId="257"/>
            <ac:picMk id="8" creationId="{35E4AA3A-4FE7-45EC-6EDB-1A4629B07AEA}"/>
          </ac:picMkLst>
        </pc:picChg>
        <pc:picChg chg="mod">
          <ac:chgData name="Rommel, Max" userId="S::max.rommel@sap.com::00bc24d3-75d5-417b-a102-7682257e9fef" providerId="AD" clId="Web-{94A555D7-EB37-6C54-4637-847D2B7B88FA}" dt="2025-09-26T14:02:57.215" v="26" actId="1076"/>
          <ac:picMkLst>
            <pc:docMk/>
            <pc:sldMk cId="1564384342" sldId="257"/>
            <ac:picMk id="10" creationId="{628183D5-F7A6-C42E-197D-DF93468D9213}"/>
          </ac:picMkLst>
        </pc:picChg>
        <pc:inkChg chg="add">
          <ac:chgData name="Rommel, Max" userId="S::max.rommel@sap.com::00bc24d3-75d5-417b-a102-7682257e9fef" providerId="AD" clId="Web-{94A555D7-EB37-6C54-4637-847D2B7B88FA}" dt="2025-09-26T13:59:01.885" v="0"/>
          <ac:inkMkLst>
            <pc:docMk/>
            <pc:sldMk cId="1564384342" sldId="257"/>
            <ac:inkMk id="21" creationId="{182258A6-5D6C-4565-0543-E28EC66905AC}"/>
          </ac:inkMkLst>
        </pc:inkChg>
        <pc:inkChg chg="add">
          <ac:chgData name="Rommel, Max" userId="S::max.rommel@sap.com::00bc24d3-75d5-417b-a102-7682257e9fef" providerId="AD" clId="Web-{94A555D7-EB37-6C54-4637-847D2B7B88FA}" dt="2025-09-26T13:59:10.042" v="1"/>
          <ac:inkMkLst>
            <pc:docMk/>
            <pc:sldMk cId="1564384342" sldId="257"/>
            <ac:inkMk id="22" creationId="{C666C7D5-E713-55F8-1278-9FBBAA1A41E4}"/>
          </ac:inkMkLst>
        </pc:inkChg>
        <pc:inkChg chg="add del">
          <ac:chgData name="Rommel, Max" userId="S::max.rommel@sap.com::00bc24d3-75d5-417b-a102-7682257e9fef" providerId="AD" clId="Web-{94A555D7-EB37-6C54-4637-847D2B7B88FA}" dt="2025-09-26T13:59:15.464" v="3"/>
          <ac:inkMkLst>
            <pc:docMk/>
            <pc:sldMk cId="1564384342" sldId="257"/>
            <ac:inkMk id="23" creationId="{2F0AD928-44D9-E9A8-3468-D639CEB13164}"/>
          </ac:inkMkLst>
        </pc:inkChg>
        <pc:inkChg chg="add del">
          <ac:chgData name="Rommel, Max" userId="S::max.rommel@sap.com::00bc24d3-75d5-417b-a102-7682257e9fef" providerId="AD" clId="Web-{94A555D7-EB37-6C54-4637-847D2B7B88FA}" dt="2025-09-26T14:00:38.081" v="5"/>
          <ac:inkMkLst>
            <pc:docMk/>
            <pc:sldMk cId="1564384342" sldId="257"/>
            <ac:inkMk id="32" creationId="{1BD20701-EE24-7D95-A6A5-E572D8381556}"/>
          </ac:inkMkLst>
        </pc:inkChg>
        <pc:inkChg chg="add del">
          <ac:chgData name="Rommel, Max" userId="S::max.rommel@sap.com::00bc24d3-75d5-417b-a102-7682257e9fef" providerId="AD" clId="Web-{94A555D7-EB37-6C54-4637-847D2B7B88FA}" dt="2025-09-26T14:00:47.503" v="7"/>
          <ac:inkMkLst>
            <pc:docMk/>
            <pc:sldMk cId="1564384342" sldId="257"/>
            <ac:inkMk id="33" creationId="{78F8BE89-E01D-09D1-30E5-F24815E20447}"/>
          </ac:inkMkLst>
        </pc:inkChg>
        <pc:inkChg chg="mod">
          <ac:chgData name="Rommel, Max" userId="S::max.rommel@sap.com::00bc24d3-75d5-417b-a102-7682257e9fef" providerId="AD" clId="Web-{94A555D7-EB37-6C54-4637-847D2B7B88FA}" dt="2025-09-26T14:02:57.231" v="27" actId="1076"/>
          <ac:inkMkLst>
            <pc:docMk/>
            <pc:sldMk cId="1564384342" sldId="257"/>
            <ac:inkMk id="33" creationId="{BF3F9782-06BB-DD0F-41DB-C9106CA2A217}"/>
          </ac:inkMkLst>
        </pc:inkChg>
        <pc:inkChg chg="mod">
          <ac:chgData name="Rommel, Max" userId="S::max.rommel@sap.com::00bc24d3-75d5-417b-a102-7682257e9fef" providerId="AD" clId="Web-{94A555D7-EB37-6C54-4637-847D2B7B88FA}" dt="2025-09-26T14:02:57.247" v="28" actId="1076"/>
          <ac:inkMkLst>
            <pc:docMk/>
            <pc:sldMk cId="1564384342" sldId="257"/>
            <ac:inkMk id="36" creationId="{BF19E30B-78DC-D803-6A24-FC645E888511}"/>
          </ac:inkMkLst>
        </pc:inkChg>
        <pc:inkChg chg="mod">
          <ac:chgData name="Rommel, Max" userId="S::max.rommel@sap.com::00bc24d3-75d5-417b-a102-7682257e9fef" providerId="AD" clId="Web-{94A555D7-EB37-6C54-4637-847D2B7B88FA}" dt="2025-09-26T14:02:57.262" v="29" actId="1076"/>
          <ac:inkMkLst>
            <pc:docMk/>
            <pc:sldMk cId="1564384342" sldId="257"/>
            <ac:inkMk id="37" creationId="{DFD0355B-9AFB-BAFB-D885-652D04DD5B2A}"/>
          </ac:inkMkLst>
        </pc:inkChg>
        <pc:inkChg chg="mod">
          <ac:chgData name="Rommel, Max" userId="S::max.rommel@sap.com::00bc24d3-75d5-417b-a102-7682257e9fef" providerId="AD" clId="Web-{94A555D7-EB37-6C54-4637-847D2B7B88FA}" dt="2025-09-26T14:02:57.278" v="30" actId="1076"/>
          <ac:inkMkLst>
            <pc:docMk/>
            <pc:sldMk cId="1564384342" sldId="257"/>
            <ac:inkMk id="38" creationId="{8A87EF3A-511E-DF21-60FF-209D27F21DB3}"/>
          </ac:inkMkLst>
        </pc:inkChg>
        <pc:inkChg chg="mod">
          <ac:chgData name="Rommel, Max" userId="S::max.rommel@sap.com::00bc24d3-75d5-417b-a102-7682257e9fef" providerId="AD" clId="Web-{94A555D7-EB37-6C54-4637-847D2B7B88FA}" dt="2025-09-26T14:02:57.293" v="31" actId="1076"/>
          <ac:inkMkLst>
            <pc:docMk/>
            <pc:sldMk cId="1564384342" sldId="257"/>
            <ac:inkMk id="39" creationId="{78C811C1-21B3-A5F2-D1DB-86BCCBB79780}"/>
          </ac:inkMkLst>
        </pc:inkChg>
        <pc:inkChg chg="add">
          <ac:chgData name="Rommel, Max" userId="S::max.rommel@sap.com::00bc24d3-75d5-417b-a102-7682257e9fef" providerId="AD" clId="Web-{94A555D7-EB37-6C54-4637-847D2B7B88FA}" dt="2025-09-26T14:02:10.478" v="21"/>
          <ac:inkMkLst>
            <pc:docMk/>
            <pc:sldMk cId="1564384342" sldId="257"/>
            <ac:inkMk id="42" creationId="{82EE069D-27B1-2467-4888-583D8151B643}"/>
          </ac:inkMkLst>
        </pc:inkChg>
      </pc:sldChg>
      <pc:sldChg chg="del">
        <pc:chgData name="Rommel, Max" userId="S::max.rommel@sap.com::00bc24d3-75d5-417b-a102-7682257e9fef" providerId="AD" clId="Web-{94A555D7-EB37-6C54-4637-847D2B7B88FA}" dt="2025-09-26T14:03:51.202" v="37"/>
        <pc:sldMkLst>
          <pc:docMk/>
          <pc:sldMk cId="2238379602" sldId="258"/>
        </pc:sldMkLst>
      </pc:sldChg>
      <pc:sldChg chg="del">
        <pc:chgData name="Rommel, Max" userId="S::max.rommel@sap.com::00bc24d3-75d5-417b-a102-7682257e9fef" providerId="AD" clId="Web-{94A555D7-EB37-6C54-4637-847D2B7B88FA}" dt="2025-09-26T14:03:54.171" v="38"/>
        <pc:sldMkLst>
          <pc:docMk/>
          <pc:sldMk cId="164723604" sldId="259"/>
        </pc:sldMkLst>
      </pc:sldChg>
      <pc:sldChg chg="add del replId">
        <pc:chgData name="Rommel, Max" userId="S::max.rommel@sap.com::00bc24d3-75d5-417b-a102-7682257e9fef" providerId="AD" clId="Web-{94A555D7-EB37-6C54-4637-847D2B7B88FA}" dt="2025-09-26T14:03:48.155" v="36"/>
        <pc:sldMkLst>
          <pc:docMk/>
          <pc:sldMk cId="1973167163" sldId="260"/>
        </pc:sldMkLst>
      </pc:sldChg>
    </pc:docChg>
  </pc:docChgLst>
  <pc:docChgLst>
    <pc:chgData name="Thaddey, Jonas" userId="8ac79739-24fa-43d9-bb9c-4d83913a480c" providerId="ADAL" clId="{51EBEE4B-6782-5E8D-8F96-A78437CDD4EA}"/>
    <pc:docChg chg="undo custSel addSld delSld modSld">
      <pc:chgData name="Thaddey, Jonas" userId="8ac79739-24fa-43d9-bb9c-4d83913a480c" providerId="ADAL" clId="{51EBEE4B-6782-5E8D-8F96-A78437CDD4EA}" dt="2025-09-26T14:20:36.910" v="1141" actId="20577"/>
      <pc:docMkLst>
        <pc:docMk/>
      </pc:docMkLst>
      <pc:sldChg chg="addSp delSp modSp mod setBg">
        <pc:chgData name="Thaddey, Jonas" userId="8ac79739-24fa-43d9-bb9c-4d83913a480c" providerId="ADAL" clId="{51EBEE4B-6782-5E8D-8F96-A78437CDD4EA}" dt="2025-09-26T13:02:28.051" v="125"/>
        <pc:sldMkLst>
          <pc:docMk/>
          <pc:sldMk cId="3135867893" sldId="256"/>
        </pc:sldMkLst>
        <pc:spChg chg="mod">
          <ac:chgData name="Thaddey, Jonas" userId="8ac79739-24fa-43d9-bb9c-4d83913a480c" providerId="ADAL" clId="{51EBEE4B-6782-5E8D-8F96-A78437CDD4EA}" dt="2025-09-26T12:59:31.329" v="104" actId="1076"/>
          <ac:spMkLst>
            <pc:docMk/>
            <pc:sldMk cId="3135867893" sldId="256"/>
            <ac:spMk id="4" creationId="{148322DB-4014-8FF8-3942-203EA1528210}"/>
          </ac:spMkLst>
        </pc:spChg>
        <pc:spChg chg="add del mod">
          <ac:chgData name="Thaddey, Jonas" userId="8ac79739-24fa-43d9-bb9c-4d83913a480c" providerId="ADAL" clId="{51EBEE4B-6782-5E8D-8F96-A78437CDD4EA}" dt="2025-09-26T13:00:22.458" v="113"/>
          <ac:spMkLst>
            <pc:docMk/>
            <pc:sldMk cId="3135867893" sldId="256"/>
            <ac:spMk id="9" creationId="{F23DB900-68B3-E4E9-209F-48C231DB1F14}"/>
          </ac:spMkLst>
        </pc:spChg>
        <pc:spChg chg="add del mod">
          <ac:chgData name="Thaddey, Jonas" userId="8ac79739-24fa-43d9-bb9c-4d83913a480c" providerId="ADAL" clId="{51EBEE4B-6782-5E8D-8F96-A78437CDD4EA}" dt="2025-09-26T13:00:56.227" v="118"/>
          <ac:spMkLst>
            <pc:docMk/>
            <pc:sldMk cId="3135867893" sldId="256"/>
            <ac:spMk id="10" creationId="{7D759C9D-CDCA-19D3-A30F-E39270739B7B}"/>
          </ac:spMkLst>
        </pc:spChg>
        <pc:picChg chg="add mod modCrop">
          <ac:chgData name="Thaddey, Jonas" userId="8ac79739-24fa-43d9-bb9c-4d83913a480c" providerId="ADAL" clId="{51EBEE4B-6782-5E8D-8F96-A78437CDD4EA}" dt="2025-09-26T12:47:05.254" v="14" actId="1076"/>
          <ac:picMkLst>
            <pc:docMk/>
            <pc:sldMk cId="3135867893" sldId="256"/>
            <ac:picMk id="5" creationId="{43C4DEF6-B3A5-AD90-0688-57DF4E3CEAE6}"/>
          </ac:picMkLst>
        </pc:picChg>
        <pc:picChg chg="add mod">
          <ac:chgData name="Thaddey, Jonas" userId="8ac79739-24fa-43d9-bb9c-4d83913a480c" providerId="ADAL" clId="{51EBEE4B-6782-5E8D-8F96-A78437CDD4EA}" dt="2025-09-26T12:51:12.571" v="33" actId="14100"/>
          <ac:picMkLst>
            <pc:docMk/>
            <pc:sldMk cId="3135867893" sldId="256"/>
            <ac:picMk id="6" creationId="{5426A8B8-0D0F-1269-57BA-30DC62B3D90C}"/>
          </ac:picMkLst>
        </pc:picChg>
        <pc:picChg chg="add mod">
          <ac:chgData name="Thaddey, Jonas" userId="8ac79739-24fa-43d9-bb9c-4d83913a480c" providerId="ADAL" clId="{51EBEE4B-6782-5E8D-8F96-A78437CDD4EA}" dt="2025-09-26T12:52:00.854" v="43" actId="14100"/>
          <ac:picMkLst>
            <pc:docMk/>
            <pc:sldMk cId="3135867893" sldId="256"/>
            <ac:picMk id="7" creationId="{D976F9AE-3BB7-C7F2-C63C-64FCB973FE31}"/>
          </ac:picMkLst>
        </pc:picChg>
        <pc:picChg chg="add mod">
          <ac:chgData name="Thaddey, Jonas" userId="8ac79739-24fa-43d9-bb9c-4d83913a480c" providerId="ADAL" clId="{51EBEE4B-6782-5E8D-8F96-A78437CDD4EA}" dt="2025-09-26T13:00:27.729" v="114" actId="167"/>
          <ac:picMkLst>
            <pc:docMk/>
            <pc:sldMk cId="3135867893" sldId="256"/>
            <ac:picMk id="8" creationId="{860A673F-C978-887D-04EE-DD4242F9124F}"/>
          </ac:picMkLst>
        </pc:picChg>
        <pc:picChg chg="add mod">
          <ac:chgData name="Thaddey, Jonas" userId="8ac79739-24fa-43d9-bb9c-4d83913a480c" providerId="ADAL" clId="{51EBEE4B-6782-5E8D-8F96-A78437CDD4EA}" dt="2025-09-26T12:45:19.218" v="2" actId="1076"/>
          <ac:picMkLst>
            <pc:docMk/>
            <pc:sldMk cId="3135867893" sldId="256"/>
            <ac:picMk id="1026" creationId="{B4379950-C7E9-9A99-202A-DFC2C4DD087B}"/>
          </ac:picMkLst>
        </pc:picChg>
        <pc:picChg chg="add mod">
          <ac:chgData name="Thaddey, Jonas" userId="8ac79739-24fa-43d9-bb9c-4d83913a480c" providerId="ADAL" clId="{51EBEE4B-6782-5E8D-8F96-A78437CDD4EA}" dt="2025-09-26T12:53:19.467" v="47" actId="1076"/>
          <ac:picMkLst>
            <pc:docMk/>
            <pc:sldMk cId="3135867893" sldId="256"/>
            <ac:picMk id="1028" creationId="{A32BA164-85F6-749D-60AD-12454FB7C3B6}"/>
          </ac:picMkLst>
        </pc:picChg>
        <pc:picChg chg="add mod">
          <ac:chgData name="Thaddey, Jonas" userId="8ac79739-24fa-43d9-bb9c-4d83913a480c" providerId="ADAL" clId="{51EBEE4B-6782-5E8D-8F96-A78437CDD4EA}" dt="2025-09-26T13:00:37.030" v="115" actId="167"/>
          <ac:picMkLst>
            <pc:docMk/>
            <pc:sldMk cId="3135867893" sldId="256"/>
            <ac:picMk id="1030" creationId="{E53592E6-B2E5-3B58-2412-97E42FA5220C}"/>
          </ac:picMkLst>
        </pc:picChg>
        <pc:picChg chg="add mod">
          <ac:chgData name="Thaddey, Jonas" userId="8ac79739-24fa-43d9-bb9c-4d83913a480c" providerId="ADAL" clId="{51EBEE4B-6782-5E8D-8F96-A78437CDD4EA}" dt="2025-09-26T12:47:25.203" v="17" actId="1076"/>
          <ac:picMkLst>
            <pc:docMk/>
            <pc:sldMk cId="3135867893" sldId="256"/>
            <ac:picMk id="1032" creationId="{35A031EC-9931-38E8-1009-400E1F3E3677}"/>
          </ac:picMkLst>
        </pc:picChg>
        <pc:picChg chg="add mod">
          <ac:chgData name="Thaddey, Jonas" userId="8ac79739-24fa-43d9-bb9c-4d83913a480c" providerId="ADAL" clId="{51EBEE4B-6782-5E8D-8F96-A78437CDD4EA}" dt="2025-09-26T12:47:48.786" v="20" actId="1076"/>
          <ac:picMkLst>
            <pc:docMk/>
            <pc:sldMk cId="3135867893" sldId="256"/>
            <ac:picMk id="1034" creationId="{36855FBB-CCAF-684B-FA00-14845E627B73}"/>
          </ac:picMkLst>
        </pc:picChg>
        <pc:picChg chg="add mod">
          <ac:chgData name="Thaddey, Jonas" userId="8ac79739-24fa-43d9-bb9c-4d83913a480c" providerId="ADAL" clId="{51EBEE4B-6782-5E8D-8F96-A78437CDD4EA}" dt="2025-09-26T12:48:16.920" v="27" actId="1076"/>
          <ac:picMkLst>
            <pc:docMk/>
            <pc:sldMk cId="3135867893" sldId="256"/>
            <ac:picMk id="1036" creationId="{CF4B559A-EB7E-351E-AA0D-1D947695C996}"/>
          </ac:picMkLst>
        </pc:picChg>
        <pc:picChg chg="add mod">
          <ac:chgData name="Thaddey, Jonas" userId="8ac79739-24fa-43d9-bb9c-4d83913a480c" providerId="ADAL" clId="{51EBEE4B-6782-5E8D-8F96-A78437CDD4EA}" dt="2025-09-26T12:49:06.520" v="30" actId="1076"/>
          <ac:picMkLst>
            <pc:docMk/>
            <pc:sldMk cId="3135867893" sldId="256"/>
            <ac:picMk id="1038" creationId="{5CF709B0-205F-8514-76DA-035499A626A8}"/>
          </ac:picMkLst>
        </pc:picChg>
      </pc:sldChg>
      <pc:sldChg chg="addSp delSp modSp new del mod setBg">
        <pc:chgData name="Thaddey, Jonas" userId="8ac79739-24fa-43d9-bb9c-4d83913a480c" providerId="ADAL" clId="{51EBEE4B-6782-5E8D-8F96-A78437CDD4EA}" dt="2025-09-26T14:17:33.363" v="943" actId="2696"/>
        <pc:sldMkLst>
          <pc:docMk/>
          <pc:sldMk cId="1564384342" sldId="257"/>
        </pc:sldMkLst>
        <pc:spChg chg="add mod">
          <ac:chgData name="Thaddey, Jonas" userId="8ac79739-24fa-43d9-bb9c-4d83913a480c" providerId="ADAL" clId="{51EBEE4B-6782-5E8D-8F96-A78437CDD4EA}" dt="2025-09-26T14:05:19.660" v="753" actId="113"/>
          <ac:spMkLst>
            <pc:docMk/>
            <pc:sldMk cId="1564384342" sldId="257"/>
            <ac:spMk id="2" creationId="{F8AD886D-E472-BE1F-A9E0-6FE31A4A7340}"/>
          </ac:spMkLst>
        </pc:spChg>
        <pc:spChg chg="add mod">
          <ac:chgData name="Thaddey, Jonas" userId="8ac79739-24fa-43d9-bb9c-4d83913a480c" providerId="ADAL" clId="{51EBEE4B-6782-5E8D-8F96-A78437CDD4EA}" dt="2025-09-26T14:07:33.310" v="773" actId="12"/>
          <ac:spMkLst>
            <pc:docMk/>
            <pc:sldMk cId="1564384342" sldId="257"/>
            <ac:spMk id="3" creationId="{03D2BEFC-1A60-9500-6902-796FAC4CAD71}"/>
          </ac:spMkLst>
        </pc:spChg>
        <pc:spChg chg="add del mod">
          <ac:chgData name="Thaddey, Jonas" userId="8ac79739-24fa-43d9-bb9c-4d83913a480c" providerId="ADAL" clId="{51EBEE4B-6782-5E8D-8F96-A78437CDD4EA}" dt="2025-09-26T13:48:28.438" v="535" actId="478"/>
          <ac:spMkLst>
            <pc:docMk/>
            <pc:sldMk cId="1564384342" sldId="257"/>
            <ac:spMk id="4" creationId="{81E7D92D-A24F-56CD-A520-348F87F82EE1}"/>
          </ac:spMkLst>
        </pc:spChg>
        <pc:spChg chg="add del mod">
          <ac:chgData name="Thaddey, Jonas" userId="8ac79739-24fa-43d9-bb9c-4d83913a480c" providerId="ADAL" clId="{51EBEE4B-6782-5E8D-8F96-A78437CDD4EA}" dt="2025-09-26T13:46:26.342" v="526" actId="478"/>
          <ac:spMkLst>
            <pc:docMk/>
            <pc:sldMk cId="1564384342" sldId="257"/>
            <ac:spMk id="6" creationId="{BD163B77-8185-A22D-7558-78754B04AECA}"/>
          </ac:spMkLst>
        </pc:spChg>
        <pc:spChg chg="add mod">
          <ac:chgData name="Thaddey, Jonas" userId="8ac79739-24fa-43d9-bb9c-4d83913a480c" providerId="ADAL" clId="{51EBEE4B-6782-5E8D-8F96-A78437CDD4EA}" dt="2025-09-26T13:53:33.496" v="639" actId="20577"/>
          <ac:spMkLst>
            <pc:docMk/>
            <pc:sldMk cId="1564384342" sldId="257"/>
            <ac:spMk id="11" creationId="{4AEB263B-5D32-1BEB-6FAB-1E2352844407}"/>
          </ac:spMkLst>
        </pc:spChg>
        <pc:spChg chg="add">
          <ac:chgData name="Thaddey, Jonas" userId="8ac79739-24fa-43d9-bb9c-4d83913a480c" providerId="ADAL" clId="{51EBEE4B-6782-5E8D-8F96-A78437CDD4EA}" dt="2025-09-26T13:52:28.657" v="615"/>
          <ac:spMkLst>
            <pc:docMk/>
            <pc:sldMk cId="1564384342" sldId="257"/>
            <ac:spMk id="12" creationId="{1EEAFEAD-FC6A-3EA0-1C19-70C631E47134}"/>
          </ac:spMkLst>
        </pc:spChg>
        <pc:spChg chg="add">
          <ac:chgData name="Thaddey, Jonas" userId="8ac79739-24fa-43d9-bb9c-4d83913a480c" providerId="ADAL" clId="{51EBEE4B-6782-5E8D-8F96-A78437CDD4EA}" dt="2025-09-26T13:52:32.497" v="616"/>
          <ac:spMkLst>
            <pc:docMk/>
            <pc:sldMk cId="1564384342" sldId="257"/>
            <ac:spMk id="13" creationId="{D2A96949-DC8E-A008-0F33-3C1178FAF74E}"/>
          </ac:spMkLst>
        </pc:spChg>
        <pc:spChg chg="add del mod">
          <ac:chgData name="Thaddey, Jonas" userId="8ac79739-24fa-43d9-bb9c-4d83913a480c" providerId="ADAL" clId="{51EBEE4B-6782-5E8D-8F96-A78437CDD4EA}" dt="2025-09-26T13:54:03.252" v="657" actId="478"/>
          <ac:spMkLst>
            <pc:docMk/>
            <pc:sldMk cId="1564384342" sldId="257"/>
            <ac:spMk id="14" creationId="{2C0BFC7E-5C80-2731-C2DD-2E255242D53C}"/>
          </ac:spMkLst>
        </pc:spChg>
        <pc:spChg chg="add">
          <ac:chgData name="Thaddey, Jonas" userId="8ac79739-24fa-43d9-bb9c-4d83913a480c" providerId="ADAL" clId="{51EBEE4B-6782-5E8D-8F96-A78437CDD4EA}" dt="2025-09-26T13:53:58.818" v="653"/>
          <ac:spMkLst>
            <pc:docMk/>
            <pc:sldMk cId="1564384342" sldId="257"/>
            <ac:spMk id="15" creationId="{F2E4E870-2718-A0D7-E678-700B25FBE763}"/>
          </ac:spMkLst>
        </pc:spChg>
        <pc:spChg chg="add del">
          <ac:chgData name="Thaddey, Jonas" userId="8ac79739-24fa-43d9-bb9c-4d83913a480c" providerId="ADAL" clId="{51EBEE4B-6782-5E8D-8F96-A78437CDD4EA}" dt="2025-09-26T13:54:03.252" v="657" actId="478"/>
          <ac:spMkLst>
            <pc:docMk/>
            <pc:sldMk cId="1564384342" sldId="257"/>
            <ac:spMk id="16" creationId="{625940F5-FD77-C06E-B007-664078EE34C4}"/>
          </ac:spMkLst>
        </pc:spChg>
        <pc:spChg chg="add del mod">
          <ac:chgData name="Thaddey, Jonas" userId="8ac79739-24fa-43d9-bb9c-4d83913a480c" providerId="ADAL" clId="{51EBEE4B-6782-5E8D-8F96-A78437CDD4EA}" dt="2025-09-26T13:54:06.344" v="660" actId="478"/>
          <ac:spMkLst>
            <pc:docMk/>
            <pc:sldMk cId="1564384342" sldId="257"/>
            <ac:spMk id="17" creationId="{8ADE02DF-A99D-786A-3A9A-27D5BC74096E}"/>
          </ac:spMkLst>
        </pc:spChg>
        <pc:spChg chg="add del">
          <ac:chgData name="Thaddey, Jonas" userId="8ac79739-24fa-43d9-bb9c-4d83913a480c" providerId="ADAL" clId="{51EBEE4B-6782-5E8D-8F96-A78437CDD4EA}" dt="2025-09-26T13:54:06.344" v="660" actId="478"/>
          <ac:spMkLst>
            <pc:docMk/>
            <pc:sldMk cId="1564384342" sldId="257"/>
            <ac:spMk id="18" creationId="{FD8E8B00-4CE1-747F-E7F8-2623AD9B900D}"/>
          </ac:spMkLst>
        </pc:spChg>
        <pc:spChg chg="add del mod">
          <ac:chgData name="Thaddey, Jonas" userId="8ac79739-24fa-43d9-bb9c-4d83913a480c" providerId="ADAL" clId="{51EBEE4B-6782-5E8D-8F96-A78437CDD4EA}" dt="2025-09-26T13:54:18.226" v="663" actId="478"/>
          <ac:spMkLst>
            <pc:docMk/>
            <pc:sldMk cId="1564384342" sldId="257"/>
            <ac:spMk id="19" creationId="{66419E02-383B-58CD-4538-E7C4C367482E}"/>
          </ac:spMkLst>
        </pc:spChg>
        <pc:spChg chg="add del">
          <ac:chgData name="Thaddey, Jonas" userId="8ac79739-24fa-43d9-bb9c-4d83913a480c" providerId="ADAL" clId="{51EBEE4B-6782-5E8D-8F96-A78437CDD4EA}" dt="2025-09-26T13:54:18.226" v="663" actId="478"/>
          <ac:spMkLst>
            <pc:docMk/>
            <pc:sldMk cId="1564384342" sldId="257"/>
            <ac:spMk id="20" creationId="{8DBBAF4D-D09C-D74B-789C-3143B156662C}"/>
          </ac:spMkLst>
        </pc:spChg>
        <pc:spChg chg="add">
          <ac:chgData name="Thaddey, Jonas" userId="8ac79739-24fa-43d9-bb9c-4d83913a480c" providerId="ADAL" clId="{51EBEE4B-6782-5E8D-8F96-A78437CDD4EA}" dt="2025-09-26T13:54:19.071" v="664"/>
          <ac:spMkLst>
            <pc:docMk/>
            <pc:sldMk cId="1564384342" sldId="257"/>
            <ac:spMk id="21" creationId="{6D03E0B5-975F-2EE5-48A8-A93F9B6B8A53}"/>
          </ac:spMkLst>
        </pc:spChg>
        <pc:spChg chg="add">
          <ac:chgData name="Thaddey, Jonas" userId="8ac79739-24fa-43d9-bb9c-4d83913a480c" providerId="ADAL" clId="{51EBEE4B-6782-5E8D-8F96-A78437CDD4EA}" dt="2025-09-26T13:54:22.245" v="665"/>
          <ac:spMkLst>
            <pc:docMk/>
            <pc:sldMk cId="1564384342" sldId="257"/>
            <ac:spMk id="22" creationId="{C0091AB1-EEC2-922F-BC69-37EFDD744D94}"/>
          </ac:spMkLst>
        </pc:spChg>
        <pc:spChg chg="add mod">
          <ac:chgData name="Thaddey, Jonas" userId="8ac79739-24fa-43d9-bb9c-4d83913a480c" providerId="ADAL" clId="{51EBEE4B-6782-5E8D-8F96-A78437CDD4EA}" dt="2025-09-26T13:54:26.913" v="667" actId="767"/>
          <ac:spMkLst>
            <pc:docMk/>
            <pc:sldMk cId="1564384342" sldId="257"/>
            <ac:spMk id="23" creationId="{83F8CB4E-988D-5D6B-BC99-A7279F899FE9}"/>
          </ac:spMkLst>
        </pc:spChg>
        <pc:spChg chg="add del mod">
          <ac:chgData name="Thaddey, Jonas" userId="8ac79739-24fa-43d9-bb9c-4d83913a480c" providerId="ADAL" clId="{51EBEE4B-6782-5E8D-8F96-A78437CDD4EA}" dt="2025-09-26T13:55:29.433" v="674" actId="478"/>
          <ac:spMkLst>
            <pc:docMk/>
            <pc:sldMk cId="1564384342" sldId="257"/>
            <ac:spMk id="27" creationId="{DC2B8036-1884-B218-CDA0-C33017E50C81}"/>
          </ac:spMkLst>
        </pc:spChg>
        <pc:spChg chg="add">
          <ac:chgData name="Thaddey, Jonas" userId="8ac79739-24fa-43d9-bb9c-4d83913a480c" providerId="ADAL" clId="{51EBEE4B-6782-5E8D-8F96-A78437CDD4EA}" dt="2025-09-26T13:55:10.663" v="669"/>
          <ac:spMkLst>
            <pc:docMk/>
            <pc:sldMk cId="1564384342" sldId="257"/>
            <ac:spMk id="28" creationId="{77157FB2-2DDE-F2F1-DADD-A7404E5F0772}"/>
          </ac:spMkLst>
        </pc:spChg>
        <pc:spChg chg="add del mod">
          <ac:chgData name="Thaddey, Jonas" userId="8ac79739-24fa-43d9-bb9c-4d83913a480c" providerId="ADAL" clId="{51EBEE4B-6782-5E8D-8F96-A78437CDD4EA}" dt="2025-09-26T13:55:40.179" v="676" actId="478"/>
          <ac:spMkLst>
            <pc:docMk/>
            <pc:sldMk cId="1564384342" sldId="257"/>
            <ac:spMk id="29" creationId="{21B6F6CD-D633-4105-A303-E154F452E617}"/>
          </ac:spMkLst>
        </pc:spChg>
        <pc:spChg chg="add mod">
          <ac:chgData name="Thaddey, Jonas" userId="8ac79739-24fa-43d9-bb9c-4d83913a480c" providerId="ADAL" clId="{51EBEE4B-6782-5E8D-8F96-A78437CDD4EA}" dt="2025-09-26T14:06:57.340" v="765" actId="14100"/>
          <ac:spMkLst>
            <pc:docMk/>
            <pc:sldMk cId="1564384342" sldId="257"/>
            <ac:spMk id="30" creationId="{C8CCA9CB-95F6-C309-C042-BA76BBCE04AD}"/>
          </ac:spMkLst>
        </pc:spChg>
        <pc:spChg chg="add mod">
          <ac:chgData name="Thaddey, Jonas" userId="8ac79739-24fa-43d9-bb9c-4d83913a480c" providerId="ADAL" clId="{51EBEE4B-6782-5E8D-8F96-A78437CDD4EA}" dt="2025-09-26T14:06:55.622" v="764" actId="1076"/>
          <ac:spMkLst>
            <pc:docMk/>
            <pc:sldMk cId="1564384342" sldId="257"/>
            <ac:spMk id="34" creationId="{DEC12C93-AEAF-9F33-6760-A368CF1BF7DA}"/>
          </ac:spMkLst>
        </pc:spChg>
        <pc:spChg chg="mod">
          <ac:chgData name="Thaddey, Jonas" userId="8ac79739-24fa-43d9-bb9c-4d83913a480c" providerId="ADAL" clId="{51EBEE4B-6782-5E8D-8F96-A78437CDD4EA}" dt="2025-09-26T14:07:06.313" v="769" actId="113"/>
          <ac:spMkLst>
            <pc:docMk/>
            <pc:sldMk cId="1564384342" sldId="257"/>
            <ac:spMk id="35" creationId="{321A3E5F-7873-2D99-905F-59D859A64C47}"/>
          </ac:spMkLst>
        </pc:spChg>
        <pc:spChg chg="add del mod">
          <ac:chgData name="Thaddey, Jonas" userId="8ac79739-24fa-43d9-bb9c-4d83913a480c" providerId="ADAL" clId="{51EBEE4B-6782-5E8D-8F96-A78437CDD4EA}" dt="2025-09-26T14:07:43.588" v="776"/>
          <ac:spMkLst>
            <pc:docMk/>
            <pc:sldMk cId="1564384342" sldId="257"/>
            <ac:spMk id="47" creationId="{BD0C6C0D-DFD1-2D22-735D-29FC4D92FE20}"/>
          </ac:spMkLst>
        </pc:spChg>
        <pc:picChg chg="del">
          <ac:chgData name="Thaddey, Jonas" userId="8ac79739-24fa-43d9-bb9c-4d83913a480c" providerId="ADAL" clId="{51EBEE4B-6782-5E8D-8F96-A78437CDD4EA}" dt="2025-09-26T13:41:13.592" v="489" actId="478"/>
          <ac:picMkLst>
            <pc:docMk/>
            <pc:sldMk cId="1564384342" sldId="257"/>
            <ac:picMk id="5" creationId="{01F5BF14-8DCF-F9CB-FFD4-D75A34F4E1C5}"/>
          </ac:picMkLst>
        </pc:picChg>
        <pc:picChg chg="mod">
          <ac:chgData name="Thaddey, Jonas" userId="8ac79739-24fa-43d9-bb9c-4d83913a480c" providerId="ADAL" clId="{51EBEE4B-6782-5E8D-8F96-A78437CDD4EA}" dt="2025-09-26T14:03:39.060" v="737" actId="1076"/>
          <ac:picMkLst>
            <pc:docMk/>
            <pc:sldMk cId="1564384342" sldId="257"/>
            <ac:picMk id="7" creationId="{4051A1BE-EFDF-8219-70A9-844509A73996}"/>
          </ac:picMkLst>
        </pc:picChg>
        <pc:picChg chg="add mod">
          <ac:chgData name="Thaddey, Jonas" userId="8ac79739-24fa-43d9-bb9c-4d83913a480c" providerId="ADAL" clId="{51EBEE4B-6782-5E8D-8F96-A78437CDD4EA}" dt="2025-09-26T14:02:04.382" v="725" actId="1076"/>
          <ac:picMkLst>
            <pc:docMk/>
            <pc:sldMk cId="1564384342" sldId="257"/>
            <ac:picMk id="8" creationId="{35E4AA3A-4FE7-45EC-6EDB-1A4629B07AEA}"/>
          </ac:picMkLst>
        </pc:picChg>
        <pc:picChg chg="del mod">
          <ac:chgData name="Thaddey, Jonas" userId="8ac79739-24fa-43d9-bb9c-4d83913a480c" providerId="ADAL" clId="{51EBEE4B-6782-5E8D-8F96-A78437CDD4EA}" dt="2025-09-26T13:43:04.590" v="507" actId="478"/>
          <ac:picMkLst>
            <pc:docMk/>
            <pc:sldMk cId="1564384342" sldId="257"/>
            <ac:picMk id="9" creationId="{DB259971-77F6-9330-A438-2A696D8B561C}"/>
          </ac:picMkLst>
        </pc:picChg>
        <pc:picChg chg="add mod">
          <ac:chgData name="Thaddey, Jonas" userId="8ac79739-24fa-43d9-bb9c-4d83913a480c" providerId="ADAL" clId="{51EBEE4B-6782-5E8D-8F96-A78437CDD4EA}" dt="2025-09-26T13:50:40.204" v="567" actId="14100"/>
          <ac:picMkLst>
            <pc:docMk/>
            <pc:sldMk cId="1564384342" sldId="257"/>
            <ac:picMk id="10" creationId="{628183D5-F7A6-C42E-197D-DF93468D9213}"/>
          </ac:picMkLst>
        </pc:picChg>
        <pc:inkChg chg="del">
          <ac:chgData name="Thaddey, Jonas" userId="8ac79739-24fa-43d9-bb9c-4d83913a480c" providerId="ADAL" clId="{51EBEE4B-6782-5E8D-8F96-A78437CDD4EA}" dt="2025-09-26T14:06:46.283" v="761" actId="478"/>
          <ac:inkMkLst>
            <pc:docMk/>
            <pc:sldMk cId="1564384342" sldId="257"/>
            <ac:inkMk id="4" creationId="{D644E0CC-C315-F31B-FFFE-5DE0743EE932}"/>
          </ac:inkMkLst>
        </pc:inkChg>
        <pc:inkChg chg="del">
          <ac:chgData name="Thaddey, Jonas" userId="8ac79739-24fa-43d9-bb9c-4d83913a480c" providerId="ADAL" clId="{51EBEE4B-6782-5E8D-8F96-A78437CDD4EA}" dt="2025-09-26T14:06:58.159" v="766" actId="478"/>
          <ac:inkMkLst>
            <pc:docMk/>
            <pc:sldMk cId="1564384342" sldId="257"/>
            <ac:inkMk id="5" creationId="{1A7B3BCB-8AD0-CF35-AA60-25E507391261}"/>
          </ac:inkMkLst>
        </pc:inkChg>
        <pc:inkChg chg="del">
          <ac:chgData name="Thaddey, Jonas" userId="8ac79739-24fa-43d9-bb9c-4d83913a480c" providerId="ADAL" clId="{51EBEE4B-6782-5E8D-8F96-A78437CDD4EA}" dt="2025-09-26T14:06:42.699" v="759" actId="478"/>
          <ac:inkMkLst>
            <pc:docMk/>
            <pc:sldMk cId="1564384342" sldId="257"/>
            <ac:inkMk id="6" creationId="{B444E854-17AC-6DB9-5BC0-C10C5F380B00}"/>
          </ac:inkMkLst>
        </pc:inkChg>
        <pc:inkChg chg="del">
          <ac:chgData name="Thaddey, Jonas" userId="8ac79739-24fa-43d9-bb9c-4d83913a480c" providerId="ADAL" clId="{51EBEE4B-6782-5E8D-8F96-A78437CDD4EA}" dt="2025-09-26T14:06:34.851" v="756" actId="478"/>
          <ac:inkMkLst>
            <pc:docMk/>
            <pc:sldMk cId="1564384342" sldId="257"/>
            <ac:inkMk id="9" creationId="{1903ED34-B2D7-E64B-C9BE-FE45E2284E4F}"/>
          </ac:inkMkLst>
        </pc:inkChg>
        <pc:inkChg chg="del">
          <ac:chgData name="Thaddey, Jonas" userId="8ac79739-24fa-43d9-bb9c-4d83913a480c" providerId="ADAL" clId="{51EBEE4B-6782-5E8D-8F96-A78437CDD4EA}" dt="2025-09-26T14:06:38.320" v="757" actId="478"/>
          <ac:inkMkLst>
            <pc:docMk/>
            <pc:sldMk cId="1564384342" sldId="257"/>
            <ac:inkMk id="12" creationId="{995C98CB-974B-A9BF-A068-37CAEAC85775}"/>
          </ac:inkMkLst>
        </pc:inkChg>
        <pc:inkChg chg="del">
          <ac:chgData name="Thaddey, Jonas" userId="8ac79739-24fa-43d9-bb9c-4d83913a480c" providerId="ADAL" clId="{51EBEE4B-6782-5E8D-8F96-A78437CDD4EA}" dt="2025-09-26T14:06:38.320" v="757" actId="478"/>
          <ac:inkMkLst>
            <pc:docMk/>
            <pc:sldMk cId="1564384342" sldId="257"/>
            <ac:inkMk id="13" creationId="{1B0EF5E6-7AC7-32A2-092E-A45DEC4A62E0}"/>
          </ac:inkMkLst>
        </pc:inkChg>
        <pc:inkChg chg="del">
          <ac:chgData name="Thaddey, Jonas" userId="8ac79739-24fa-43d9-bb9c-4d83913a480c" providerId="ADAL" clId="{51EBEE4B-6782-5E8D-8F96-A78437CDD4EA}" dt="2025-09-26T14:06:38.320" v="757" actId="478"/>
          <ac:inkMkLst>
            <pc:docMk/>
            <pc:sldMk cId="1564384342" sldId="257"/>
            <ac:inkMk id="14" creationId="{DFB21909-17DB-86FA-882D-C87604BD9CCB}"/>
          </ac:inkMkLst>
        </pc:inkChg>
        <pc:inkChg chg="del">
          <ac:chgData name="Thaddey, Jonas" userId="8ac79739-24fa-43d9-bb9c-4d83913a480c" providerId="ADAL" clId="{51EBEE4B-6782-5E8D-8F96-A78437CDD4EA}" dt="2025-09-26T14:06:38.320" v="757" actId="478"/>
          <ac:inkMkLst>
            <pc:docMk/>
            <pc:sldMk cId="1564384342" sldId="257"/>
            <ac:inkMk id="15" creationId="{D6A6C355-C561-C8CA-ED83-2EB2AC3C129E}"/>
          </ac:inkMkLst>
        </pc:inkChg>
        <pc:inkChg chg="del">
          <ac:chgData name="Thaddey, Jonas" userId="8ac79739-24fa-43d9-bb9c-4d83913a480c" providerId="ADAL" clId="{51EBEE4B-6782-5E8D-8F96-A78437CDD4EA}" dt="2025-09-26T14:06:38.320" v="757" actId="478"/>
          <ac:inkMkLst>
            <pc:docMk/>
            <pc:sldMk cId="1564384342" sldId="257"/>
            <ac:inkMk id="16" creationId="{C64276B4-D29B-D4AE-3B32-B680007F28C4}"/>
          </ac:inkMkLst>
        </pc:inkChg>
        <pc:inkChg chg="del">
          <ac:chgData name="Thaddey, Jonas" userId="8ac79739-24fa-43d9-bb9c-4d83913a480c" providerId="ADAL" clId="{51EBEE4B-6782-5E8D-8F96-A78437CDD4EA}" dt="2025-09-26T14:06:38.320" v="757" actId="478"/>
          <ac:inkMkLst>
            <pc:docMk/>
            <pc:sldMk cId="1564384342" sldId="257"/>
            <ac:inkMk id="17" creationId="{E0FB3AE9-0626-2835-F1BE-B63CE2733832}"/>
          </ac:inkMkLst>
        </pc:inkChg>
        <pc:inkChg chg="del">
          <ac:chgData name="Thaddey, Jonas" userId="8ac79739-24fa-43d9-bb9c-4d83913a480c" providerId="ADAL" clId="{51EBEE4B-6782-5E8D-8F96-A78437CDD4EA}" dt="2025-09-26T14:06:38.320" v="757" actId="478"/>
          <ac:inkMkLst>
            <pc:docMk/>
            <pc:sldMk cId="1564384342" sldId="257"/>
            <ac:inkMk id="18" creationId="{42629AA4-4BFC-220D-0DD3-889A78608074}"/>
          </ac:inkMkLst>
        </pc:inkChg>
        <pc:inkChg chg="del">
          <ac:chgData name="Thaddey, Jonas" userId="8ac79739-24fa-43d9-bb9c-4d83913a480c" providerId="ADAL" clId="{51EBEE4B-6782-5E8D-8F96-A78437CDD4EA}" dt="2025-09-26T14:06:38.320" v="757" actId="478"/>
          <ac:inkMkLst>
            <pc:docMk/>
            <pc:sldMk cId="1564384342" sldId="257"/>
            <ac:inkMk id="19" creationId="{FC1B4BFD-C889-0EEF-5D58-560D38BDDB67}"/>
          </ac:inkMkLst>
        </pc:inkChg>
        <pc:inkChg chg="del">
          <ac:chgData name="Thaddey, Jonas" userId="8ac79739-24fa-43d9-bb9c-4d83913a480c" providerId="ADAL" clId="{51EBEE4B-6782-5E8D-8F96-A78437CDD4EA}" dt="2025-09-26T14:06:40.127" v="758" actId="478"/>
          <ac:inkMkLst>
            <pc:docMk/>
            <pc:sldMk cId="1564384342" sldId="257"/>
            <ac:inkMk id="20" creationId="{73A3951D-BEFA-5B6C-A535-A5145E782FD8}"/>
          </ac:inkMkLst>
        </pc:inkChg>
        <pc:inkChg chg="del">
          <ac:chgData name="Thaddey, Jonas" userId="8ac79739-24fa-43d9-bb9c-4d83913a480c" providerId="ADAL" clId="{51EBEE4B-6782-5E8D-8F96-A78437CDD4EA}" dt="2025-09-26T14:06:32.227" v="755" actId="478"/>
          <ac:inkMkLst>
            <pc:docMk/>
            <pc:sldMk cId="1564384342" sldId="257"/>
            <ac:inkMk id="21" creationId="{182258A6-5D6C-4565-0543-E28EC66905AC}"/>
          </ac:inkMkLst>
        </pc:inkChg>
        <pc:inkChg chg="del">
          <ac:chgData name="Thaddey, Jonas" userId="8ac79739-24fa-43d9-bb9c-4d83913a480c" providerId="ADAL" clId="{51EBEE4B-6782-5E8D-8F96-A78437CDD4EA}" dt="2025-09-26T14:06:59.601" v="767" actId="478"/>
          <ac:inkMkLst>
            <pc:docMk/>
            <pc:sldMk cId="1564384342" sldId="257"/>
            <ac:inkMk id="22" creationId="{C666C7D5-E713-55F8-1278-9FBBAA1A41E4}"/>
          </ac:inkMkLst>
        </pc:inkChg>
        <pc:inkChg chg="del">
          <ac:chgData name="Thaddey, Jonas" userId="8ac79739-24fa-43d9-bb9c-4d83913a480c" providerId="ADAL" clId="{51EBEE4B-6782-5E8D-8F96-A78437CDD4EA}" dt="2025-09-26T14:06:47.902" v="762" actId="478"/>
          <ac:inkMkLst>
            <pc:docMk/>
            <pc:sldMk cId="1564384342" sldId="257"/>
            <ac:inkMk id="24" creationId="{735A85BB-1D18-D26D-6C7B-05508EAF1A01}"/>
          </ac:inkMkLst>
        </pc:inkChg>
        <pc:inkChg chg="del">
          <ac:chgData name="Thaddey, Jonas" userId="8ac79739-24fa-43d9-bb9c-4d83913a480c" providerId="ADAL" clId="{51EBEE4B-6782-5E8D-8F96-A78437CDD4EA}" dt="2025-09-26T14:06:44.812" v="760" actId="478"/>
          <ac:inkMkLst>
            <pc:docMk/>
            <pc:sldMk cId="1564384342" sldId="257"/>
            <ac:inkMk id="25" creationId="{E6652024-0E7C-9450-45C6-46A6DCFDB81A}"/>
          </ac:inkMkLst>
        </pc:inkChg>
        <pc:inkChg chg="del">
          <ac:chgData name="Thaddey, Jonas" userId="8ac79739-24fa-43d9-bb9c-4d83913a480c" providerId="ADAL" clId="{51EBEE4B-6782-5E8D-8F96-A78437CDD4EA}" dt="2025-09-26T14:06:30.509" v="754" actId="478"/>
          <ac:inkMkLst>
            <pc:docMk/>
            <pc:sldMk cId="1564384342" sldId="257"/>
            <ac:inkMk id="26" creationId="{266FBDDB-A538-0E14-4160-14A2D023187D}"/>
          </ac:inkMkLst>
        </pc:inkChg>
        <pc:inkChg chg="del">
          <ac:chgData name="Thaddey, Jonas" userId="8ac79739-24fa-43d9-bb9c-4d83913a480c" providerId="ADAL" clId="{51EBEE4B-6782-5E8D-8F96-A78437CDD4EA}" dt="2025-09-26T14:07:53.543" v="779" actId="478"/>
          <ac:inkMkLst>
            <pc:docMk/>
            <pc:sldMk cId="1564384342" sldId="257"/>
            <ac:inkMk id="27" creationId="{B40DBA23-33F3-A723-1F3B-8D631D4EF947}"/>
          </ac:inkMkLst>
        </pc:inkChg>
        <pc:inkChg chg="del">
          <ac:chgData name="Thaddey, Jonas" userId="8ac79739-24fa-43d9-bb9c-4d83913a480c" providerId="ADAL" clId="{51EBEE4B-6782-5E8D-8F96-A78437CDD4EA}" dt="2025-09-26T14:07:50.697" v="777" actId="478"/>
          <ac:inkMkLst>
            <pc:docMk/>
            <pc:sldMk cId="1564384342" sldId="257"/>
            <ac:inkMk id="28" creationId="{7C702AAE-954E-5F1A-301E-C10A03097B6C}"/>
          </ac:inkMkLst>
        </pc:inkChg>
        <pc:inkChg chg="del">
          <ac:chgData name="Thaddey, Jonas" userId="8ac79739-24fa-43d9-bb9c-4d83913a480c" providerId="ADAL" clId="{51EBEE4B-6782-5E8D-8F96-A78437CDD4EA}" dt="2025-09-26T14:07:50.697" v="777" actId="478"/>
          <ac:inkMkLst>
            <pc:docMk/>
            <pc:sldMk cId="1564384342" sldId="257"/>
            <ac:inkMk id="29" creationId="{4A6D9E0A-250C-84A4-354E-3F049A4B031A}"/>
          </ac:inkMkLst>
        </pc:inkChg>
        <pc:inkChg chg="del">
          <ac:chgData name="Thaddey, Jonas" userId="8ac79739-24fa-43d9-bb9c-4d83913a480c" providerId="ADAL" clId="{51EBEE4B-6782-5E8D-8F96-A78437CDD4EA}" dt="2025-09-26T14:07:52.084" v="778" actId="478"/>
          <ac:inkMkLst>
            <pc:docMk/>
            <pc:sldMk cId="1564384342" sldId="257"/>
            <ac:inkMk id="31" creationId="{725E33D7-32C3-B61D-407C-32A70927D3A8}"/>
          </ac:inkMkLst>
        </pc:inkChg>
        <pc:inkChg chg="del">
          <ac:chgData name="Thaddey, Jonas" userId="8ac79739-24fa-43d9-bb9c-4d83913a480c" providerId="ADAL" clId="{51EBEE4B-6782-5E8D-8F96-A78437CDD4EA}" dt="2025-09-26T14:07:54.733" v="780" actId="478"/>
          <ac:inkMkLst>
            <pc:docMk/>
            <pc:sldMk cId="1564384342" sldId="257"/>
            <ac:inkMk id="32" creationId="{FB38A670-FD75-9359-D12D-A283EE9B8619}"/>
          </ac:inkMkLst>
        </pc:inkChg>
        <pc:inkChg chg="del">
          <ac:chgData name="Thaddey, Jonas" userId="8ac79739-24fa-43d9-bb9c-4d83913a480c" providerId="ADAL" clId="{51EBEE4B-6782-5E8D-8F96-A78437CDD4EA}" dt="2025-09-26T14:07:02.009" v="768" actId="478"/>
          <ac:inkMkLst>
            <pc:docMk/>
            <pc:sldMk cId="1564384342" sldId="257"/>
            <ac:inkMk id="42" creationId="{82EE069D-27B1-2467-4888-583D8151B643}"/>
          </ac:inkMkLst>
        </pc:inkChg>
      </pc:sldChg>
      <pc:sldChg chg="addSp delSp modSp add mod setBg">
        <pc:chgData name="Thaddey, Jonas" userId="8ac79739-24fa-43d9-bb9c-4d83913a480c" providerId="ADAL" clId="{51EBEE4B-6782-5E8D-8F96-A78437CDD4EA}" dt="2025-09-26T14:20:36.910" v="1141" actId="20577"/>
        <pc:sldMkLst>
          <pc:docMk/>
          <pc:sldMk cId="3882732836" sldId="258"/>
        </pc:sldMkLst>
        <pc:spChg chg="mod">
          <ac:chgData name="Thaddey, Jonas" userId="8ac79739-24fa-43d9-bb9c-4d83913a480c" providerId="ADAL" clId="{51EBEE4B-6782-5E8D-8F96-A78437CDD4EA}" dt="2025-09-26T14:09:32.388" v="796" actId="1076"/>
          <ac:spMkLst>
            <pc:docMk/>
            <pc:sldMk cId="3882732836" sldId="258"/>
            <ac:spMk id="3" creationId="{8AE04A1E-E51C-ACA4-1B92-D8526321397D}"/>
          </ac:spMkLst>
        </pc:spChg>
        <pc:spChg chg="add del mod">
          <ac:chgData name="Thaddey, Jonas" userId="8ac79739-24fa-43d9-bb9c-4d83913a480c" providerId="ADAL" clId="{51EBEE4B-6782-5E8D-8F96-A78437CDD4EA}" dt="2025-09-26T14:08:56.662" v="791" actId="478"/>
          <ac:spMkLst>
            <pc:docMk/>
            <pc:sldMk cId="3882732836" sldId="258"/>
            <ac:spMk id="4" creationId="{826B7231-469E-0426-0632-B5DBA933EC71}"/>
          </ac:spMkLst>
        </pc:spChg>
        <pc:spChg chg="add mod">
          <ac:chgData name="Thaddey, Jonas" userId="8ac79739-24fa-43d9-bb9c-4d83913a480c" providerId="ADAL" clId="{51EBEE4B-6782-5E8D-8F96-A78437CDD4EA}" dt="2025-09-26T14:20:36.910" v="1141" actId="20577"/>
          <ac:spMkLst>
            <pc:docMk/>
            <pc:sldMk cId="3882732836" sldId="258"/>
            <ac:spMk id="5" creationId="{B8C8DAB1-1A82-0A80-FFAB-147ED47EA6C7}"/>
          </ac:spMkLst>
        </pc:spChg>
        <pc:spChg chg="mod">
          <ac:chgData name="Thaddey, Jonas" userId="8ac79739-24fa-43d9-bb9c-4d83913a480c" providerId="ADAL" clId="{51EBEE4B-6782-5E8D-8F96-A78437CDD4EA}" dt="2025-09-26T14:09:25.221" v="794" actId="1076"/>
          <ac:spMkLst>
            <pc:docMk/>
            <pc:sldMk cId="3882732836" sldId="258"/>
            <ac:spMk id="11" creationId="{994D7797-1B96-40E0-CD06-60EDF22F8F89}"/>
          </ac:spMkLst>
        </pc:spChg>
        <pc:spChg chg="mod">
          <ac:chgData name="Thaddey, Jonas" userId="8ac79739-24fa-43d9-bb9c-4d83913a480c" providerId="ADAL" clId="{51EBEE4B-6782-5E8D-8F96-A78437CDD4EA}" dt="2025-09-26T14:09:28.321" v="795" actId="1076"/>
          <ac:spMkLst>
            <pc:docMk/>
            <pc:sldMk cId="3882732836" sldId="258"/>
            <ac:spMk id="30" creationId="{080E9969-FB9D-2BF9-C054-A64B9723C379}"/>
          </ac:spMkLst>
        </pc:spChg>
        <pc:spChg chg="mod">
          <ac:chgData name="Thaddey, Jonas" userId="8ac79739-24fa-43d9-bb9c-4d83913a480c" providerId="ADAL" clId="{51EBEE4B-6782-5E8D-8F96-A78437CDD4EA}" dt="2025-09-26T14:18:01.580" v="948" actId="12"/>
          <ac:spMkLst>
            <pc:docMk/>
            <pc:sldMk cId="3882732836" sldId="258"/>
            <ac:spMk id="34" creationId="{B7734E78-A5B0-DDCB-1230-52B5D9557AA6}"/>
          </ac:spMkLst>
        </pc:spChg>
        <pc:spChg chg="mod">
          <ac:chgData name="Thaddey, Jonas" userId="8ac79739-24fa-43d9-bb9c-4d83913a480c" providerId="ADAL" clId="{51EBEE4B-6782-5E8D-8F96-A78437CDD4EA}" dt="2025-09-26T14:17:14.591" v="942"/>
          <ac:spMkLst>
            <pc:docMk/>
            <pc:sldMk cId="3882732836" sldId="258"/>
            <ac:spMk id="35" creationId="{F9916765-FB87-C69B-61B5-50F45DA9B1D9}"/>
          </ac:spMkLst>
        </pc:spChg>
        <pc:picChg chg="mod">
          <ac:chgData name="Thaddey, Jonas" userId="8ac79739-24fa-43d9-bb9c-4d83913a480c" providerId="ADAL" clId="{51EBEE4B-6782-5E8D-8F96-A78437CDD4EA}" dt="2025-09-26T14:11:33.935" v="821" actId="14861"/>
          <ac:picMkLst>
            <pc:docMk/>
            <pc:sldMk cId="3882732836" sldId="258"/>
            <ac:picMk id="7" creationId="{6CD796AF-592C-EDFD-F32D-D61E4A3C5CCB}"/>
          </ac:picMkLst>
        </pc:picChg>
        <pc:picChg chg="mod">
          <ac:chgData name="Thaddey, Jonas" userId="8ac79739-24fa-43d9-bb9c-4d83913a480c" providerId="ADAL" clId="{51EBEE4B-6782-5E8D-8F96-A78437CDD4EA}" dt="2025-09-26T14:11:30.185" v="820" actId="14861"/>
          <ac:picMkLst>
            <pc:docMk/>
            <pc:sldMk cId="3882732836" sldId="258"/>
            <ac:picMk id="8" creationId="{ADB0977B-F331-B8DF-8F99-575538240C76}"/>
          </ac:picMkLst>
        </pc:picChg>
        <pc:picChg chg="mod">
          <ac:chgData name="Thaddey, Jonas" userId="8ac79739-24fa-43d9-bb9c-4d83913a480c" providerId="ADAL" clId="{51EBEE4B-6782-5E8D-8F96-A78437CDD4EA}" dt="2025-09-26T14:11:40.252" v="823" actId="14100"/>
          <ac:picMkLst>
            <pc:docMk/>
            <pc:sldMk cId="3882732836" sldId="258"/>
            <ac:picMk id="10" creationId="{DE84B8E9-2A5B-0B96-B5AA-D29A3CAF5E3C}"/>
          </ac:picMkLst>
        </pc:picChg>
        <pc:picChg chg="mod">
          <ac:chgData name="Thaddey, Jonas" userId="8ac79739-24fa-43d9-bb9c-4d83913a480c" providerId="ADAL" clId="{51EBEE4B-6782-5E8D-8F96-A78437CDD4EA}" dt="2025-09-26T14:11:53.352" v="824" actId="14861"/>
          <ac:picMkLst>
            <pc:docMk/>
            <pc:sldMk cId="3882732836" sldId="258"/>
            <ac:picMk id="23" creationId="{3607D426-A83F-4882-4D51-4B2ABCE5FF7A}"/>
          </ac:picMkLst>
        </pc:picChg>
        <pc:picChg chg="mod">
          <ac:chgData name="Thaddey, Jonas" userId="8ac79739-24fa-43d9-bb9c-4d83913a480c" providerId="ADAL" clId="{51EBEE4B-6782-5E8D-8F96-A78437CDD4EA}" dt="2025-09-26T14:13:26.447" v="941" actId="14861"/>
          <ac:picMkLst>
            <pc:docMk/>
            <pc:sldMk cId="3882732836" sldId="258"/>
            <ac:picMk id="43" creationId="{B8FCE75D-CD66-4B72-DD67-AFBC38208AEA}"/>
          </ac:picMkLst>
        </pc:picChg>
        <pc:picChg chg="mod">
          <ac:chgData name="Thaddey, Jonas" userId="8ac79739-24fa-43d9-bb9c-4d83913a480c" providerId="ADAL" clId="{51EBEE4B-6782-5E8D-8F96-A78437CDD4EA}" dt="2025-09-26T14:11:53.352" v="824" actId="14861"/>
          <ac:picMkLst>
            <pc:docMk/>
            <pc:sldMk cId="3882732836" sldId="258"/>
            <ac:picMk id="45" creationId="{A0D6AF9A-8928-74DE-A21E-3E186076BC4B}"/>
          </ac:picMkLst>
        </pc:picChg>
        <pc:inkChg chg="mod">
          <ac:chgData name="Thaddey, Jonas" userId="8ac79739-24fa-43d9-bb9c-4d83913a480c" providerId="ADAL" clId="{51EBEE4B-6782-5E8D-8F96-A78437CDD4EA}" dt="2025-09-26T14:10:57.953" v="811" actId="1076"/>
          <ac:inkMkLst>
            <pc:docMk/>
            <pc:sldMk cId="3882732836" sldId="258"/>
            <ac:inkMk id="40" creationId="{7AF72050-9710-18EC-FD6C-FB8761D4DBA6}"/>
          </ac:inkMkLst>
        </pc:inkChg>
        <pc:inkChg chg="mod">
          <ac:chgData name="Thaddey, Jonas" userId="8ac79739-24fa-43d9-bb9c-4d83913a480c" providerId="ADAL" clId="{51EBEE4B-6782-5E8D-8F96-A78437CDD4EA}" dt="2025-09-26T14:10:57.953" v="811" actId="1076"/>
          <ac:inkMkLst>
            <pc:docMk/>
            <pc:sldMk cId="3882732836" sldId="258"/>
            <ac:inkMk id="41" creationId="{ADA734CB-1E59-EF79-C031-666ACAF2A3E7}"/>
          </ac:inkMkLst>
        </pc:inkChg>
        <pc:inkChg chg="mod">
          <ac:chgData name="Thaddey, Jonas" userId="8ac79739-24fa-43d9-bb9c-4d83913a480c" providerId="ADAL" clId="{51EBEE4B-6782-5E8D-8F96-A78437CDD4EA}" dt="2025-09-26T14:10:48.520" v="810" actId="1076"/>
          <ac:inkMkLst>
            <pc:docMk/>
            <pc:sldMk cId="3882732836" sldId="258"/>
            <ac:inkMk id="44" creationId="{45876BE9-5034-2934-D9FE-DC8DA903C188}"/>
          </ac:inkMkLst>
        </pc:inkChg>
        <pc:inkChg chg="mod">
          <ac:chgData name="Thaddey, Jonas" userId="8ac79739-24fa-43d9-bb9c-4d83913a480c" providerId="ADAL" clId="{51EBEE4B-6782-5E8D-8F96-A78437CDD4EA}" dt="2025-09-26T14:10:48.520" v="810" actId="1076"/>
          <ac:inkMkLst>
            <pc:docMk/>
            <pc:sldMk cId="3882732836" sldId="258"/>
            <ac:inkMk id="46" creationId="{DBEEAEC5-D25A-77FC-F0EA-15948AAADFCD}"/>
          </ac:inkMkLst>
        </pc:inkChg>
      </pc:sldChg>
      <pc:sldChg chg="addSp modSp new mod">
        <pc:chgData name="Thaddey, Jonas" userId="8ac79739-24fa-43d9-bb9c-4d83913a480c" providerId="ADAL" clId="{51EBEE4B-6782-5E8D-8F96-A78437CDD4EA}" dt="2025-09-26T13:45:10.127" v="522" actId="14100"/>
        <pc:sldMkLst>
          <pc:docMk/>
          <pc:sldMk cId="164723604" sldId="259"/>
        </pc:sldMkLst>
        <pc:spChg chg="add mod">
          <ac:chgData name="Thaddey, Jonas" userId="8ac79739-24fa-43d9-bb9c-4d83913a480c" providerId="ADAL" clId="{51EBEE4B-6782-5E8D-8F96-A78437CDD4EA}" dt="2025-09-26T13:45:10.127" v="522" actId="14100"/>
          <ac:spMkLst>
            <pc:docMk/>
            <pc:sldMk cId="164723604" sldId="259"/>
            <ac:spMk id="2" creationId="{01EFBA6F-1554-5FF0-A20C-BBBE305D2786}"/>
          </ac:spMkLst>
        </pc:spChg>
      </pc:sldChg>
    </pc:docChg>
  </pc:docChgLst>
  <pc:docChgLst>
    <pc:chgData name="Rommel, Max" userId="S::max.rommel@sap.com::00bc24d3-75d5-417b-a102-7682257e9fef" providerId="AD" clId="Web-{7831ACBD-2384-027A-B1EA-E06DED3F40CD}"/>
    <pc:docChg chg="mod addSld modSld addMainMaster delMainMaster">
      <pc:chgData name="Rommel, Max" userId="S::max.rommel@sap.com::00bc24d3-75d5-417b-a102-7682257e9fef" providerId="AD" clId="Web-{7831ACBD-2384-027A-B1EA-E06DED3F40CD}" dt="2025-09-26T13:55:47.354" v="47"/>
      <pc:docMkLst>
        <pc:docMk/>
      </pc:docMkLst>
      <pc:sldChg chg="mod modClrScheme chgLayout">
        <pc:chgData name="Rommel, Max" userId="S::max.rommel@sap.com::00bc24d3-75d5-417b-a102-7682257e9fef" providerId="AD" clId="Web-{7831ACBD-2384-027A-B1EA-E06DED3F40CD}" dt="2025-09-26T13:54:12.909" v="29"/>
        <pc:sldMkLst>
          <pc:docMk/>
          <pc:sldMk cId="3135867893" sldId="256"/>
        </pc:sldMkLst>
      </pc:sldChg>
      <pc:sldChg chg="addSp delSp modSp mod modClrScheme chgLayout">
        <pc:chgData name="Rommel, Max" userId="S::max.rommel@sap.com::00bc24d3-75d5-417b-a102-7682257e9fef" providerId="AD" clId="Web-{7831ACBD-2384-027A-B1EA-E06DED3F40CD}" dt="2025-09-26T13:55:47.354" v="47"/>
        <pc:sldMkLst>
          <pc:docMk/>
          <pc:sldMk cId="1564384342" sldId="257"/>
        </pc:sldMkLst>
        <pc:picChg chg="add mod">
          <ac:chgData name="Rommel, Max" userId="S::max.rommel@sap.com::00bc24d3-75d5-417b-a102-7682257e9fef" providerId="AD" clId="Web-{7831ACBD-2384-027A-B1EA-E06DED3F40CD}" dt="2025-09-26T13:40:34.799" v="1" actId="1076"/>
          <ac:picMkLst>
            <pc:docMk/>
            <pc:sldMk cId="1564384342" sldId="257"/>
            <ac:picMk id="5" creationId="{01F5BF14-8DCF-F9CB-FFD4-D75A34F4E1C5}"/>
          </ac:picMkLst>
        </pc:picChg>
        <pc:picChg chg="add mod">
          <ac:chgData name="Rommel, Max" userId="S::max.rommel@sap.com::00bc24d3-75d5-417b-a102-7682257e9fef" providerId="AD" clId="Web-{7831ACBD-2384-027A-B1EA-E06DED3F40CD}" dt="2025-09-26T13:40:50.097" v="3" actId="1076"/>
          <ac:picMkLst>
            <pc:docMk/>
            <pc:sldMk cId="1564384342" sldId="257"/>
            <ac:picMk id="7" creationId="{4051A1BE-EFDF-8219-70A9-844509A73996}"/>
          </ac:picMkLst>
        </pc:picChg>
        <pc:picChg chg="add mod">
          <ac:chgData name="Rommel, Max" userId="S::max.rommel@sap.com::00bc24d3-75d5-417b-a102-7682257e9fef" providerId="AD" clId="Web-{7831ACBD-2384-027A-B1EA-E06DED3F40CD}" dt="2025-09-26T13:40:58.769" v="5" actId="1076"/>
          <ac:picMkLst>
            <pc:docMk/>
            <pc:sldMk cId="1564384342" sldId="257"/>
            <ac:picMk id="9" creationId="{DB259971-77F6-9330-A438-2A696D8B561C}"/>
          </ac:picMkLst>
        </pc:picChg>
        <pc:inkChg chg="add">
          <ac:chgData name="Rommel, Max" userId="S::max.rommel@sap.com::00bc24d3-75d5-417b-a102-7682257e9fef" providerId="AD" clId="Web-{7831ACBD-2384-027A-B1EA-E06DED3F40CD}" dt="2025-09-26T13:55:18.743" v="33"/>
          <ac:inkMkLst>
            <pc:docMk/>
            <pc:sldMk cId="1564384342" sldId="257"/>
            <ac:inkMk id="4" creationId="{D644E0CC-C315-F31B-FFFE-5DE0743EE932}"/>
          </ac:inkMkLst>
        </pc:inkChg>
        <pc:inkChg chg="add">
          <ac:chgData name="Rommel, Max" userId="S::max.rommel@sap.com::00bc24d3-75d5-417b-a102-7682257e9fef" providerId="AD" clId="Web-{7831ACBD-2384-027A-B1EA-E06DED3F40CD}" dt="2025-09-26T13:55:21.087" v="34"/>
          <ac:inkMkLst>
            <pc:docMk/>
            <pc:sldMk cId="1564384342" sldId="257"/>
            <ac:inkMk id="5" creationId="{1A7B3BCB-8AD0-CF35-AA60-25E507391261}"/>
          </ac:inkMkLst>
        </pc:inkChg>
        <pc:inkChg chg="add">
          <ac:chgData name="Rommel, Max" userId="S::max.rommel@sap.com::00bc24d3-75d5-417b-a102-7682257e9fef" providerId="AD" clId="Web-{7831ACBD-2384-027A-B1EA-E06DED3F40CD}" dt="2025-09-26T13:55:29.306" v="35"/>
          <ac:inkMkLst>
            <pc:docMk/>
            <pc:sldMk cId="1564384342" sldId="257"/>
            <ac:inkMk id="6" creationId="{B444E854-17AC-6DB9-5BC0-C10C5F380B00}"/>
          </ac:inkMkLst>
        </pc:inkChg>
        <pc:inkChg chg="add">
          <ac:chgData name="Rommel, Max" userId="S::max.rommel@sap.com::00bc24d3-75d5-417b-a102-7682257e9fef" providerId="AD" clId="Web-{7831ACBD-2384-027A-B1EA-E06DED3F40CD}" dt="2025-09-26T13:55:30.853" v="36"/>
          <ac:inkMkLst>
            <pc:docMk/>
            <pc:sldMk cId="1564384342" sldId="257"/>
            <ac:inkMk id="9" creationId="{1903ED34-B2D7-E64B-C9BE-FE45E2284E4F}"/>
          </ac:inkMkLst>
        </pc:inkChg>
        <pc:inkChg chg="add">
          <ac:chgData name="Rommel, Max" userId="S::max.rommel@sap.com::00bc24d3-75d5-417b-a102-7682257e9fef" providerId="AD" clId="Web-{7831ACBD-2384-027A-B1EA-E06DED3F40CD}" dt="2025-09-26T13:55:32.181" v="37"/>
          <ac:inkMkLst>
            <pc:docMk/>
            <pc:sldMk cId="1564384342" sldId="257"/>
            <ac:inkMk id="12" creationId="{995C98CB-974B-A9BF-A068-37CAEAC85775}"/>
          </ac:inkMkLst>
        </pc:inkChg>
        <pc:inkChg chg="add">
          <ac:chgData name="Rommel, Max" userId="S::max.rommel@sap.com::00bc24d3-75d5-417b-a102-7682257e9fef" providerId="AD" clId="Web-{7831ACBD-2384-027A-B1EA-E06DED3F40CD}" dt="2025-09-26T13:55:33.728" v="38"/>
          <ac:inkMkLst>
            <pc:docMk/>
            <pc:sldMk cId="1564384342" sldId="257"/>
            <ac:inkMk id="13" creationId="{1B0EF5E6-7AC7-32A2-092E-A45DEC4A62E0}"/>
          </ac:inkMkLst>
        </pc:inkChg>
        <pc:inkChg chg="add">
          <ac:chgData name="Rommel, Max" userId="S::max.rommel@sap.com::00bc24d3-75d5-417b-a102-7682257e9fef" providerId="AD" clId="Web-{7831ACBD-2384-027A-B1EA-E06DED3F40CD}" dt="2025-09-26T13:55:34.947" v="39"/>
          <ac:inkMkLst>
            <pc:docMk/>
            <pc:sldMk cId="1564384342" sldId="257"/>
            <ac:inkMk id="14" creationId="{DFB21909-17DB-86FA-882D-C87604BD9CCB}"/>
          </ac:inkMkLst>
        </pc:inkChg>
        <pc:inkChg chg="add">
          <ac:chgData name="Rommel, Max" userId="S::max.rommel@sap.com::00bc24d3-75d5-417b-a102-7682257e9fef" providerId="AD" clId="Web-{7831ACBD-2384-027A-B1EA-E06DED3F40CD}" dt="2025-09-26T13:55:36.166" v="40"/>
          <ac:inkMkLst>
            <pc:docMk/>
            <pc:sldMk cId="1564384342" sldId="257"/>
            <ac:inkMk id="15" creationId="{D6A6C355-C561-C8CA-ED83-2EB2AC3C129E}"/>
          </ac:inkMkLst>
        </pc:inkChg>
        <pc:inkChg chg="add">
          <ac:chgData name="Rommel, Max" userId="S::max.rommel@sap.com::00bc24d3-75d5-417b-a102-7682257e9fef" providerId="AD" clId="Web-{7831ACBD-2384-027A-B1EA-E06DED3F40CD}" dt="2025-09-26T13:55:37.650" v="41"/>
          <ac:inkMkLst>
            <pc:docMk/>
            <pc:sldMk cId="1564384342" sldId="257"/>
            <ac:inkMk id="16" creationId="{C64276B4-D29B-D4AE-3B32-B680007F28C4}"/>
          </ac:inkMkLst>
        </pc:inkChg>
        <pc:inkChg chg="add">
          <ac:chgData name="Rommel, Max" userId="S::max.rommel@sap.com::00bc24d3-75d5-417b-a102-7682257e9fef" providerId="AD" clId="Web-{7831ACBD-2384-027A-B1EA-E06DED3F40CD}" dt="2025-09-26T13:55:39.072" v="42"/>
          <ac:inkMkLst>
            <pc:docMk/>
            <pc:sldMk cId="1564384342" sldId="257"/>
            <ac:inkMk id="17" creationId="{E0FB3AE9-0626-2835-F1BE-B63CE2733832}"/>
          </ac:inkMkLst>
        </pc:inkChg>
        <pc:inkChg chg="add">
          <ac:chgData name="Rommel, Max" userId="S::max.rommel@sap.com::00bc24d3-75d5-417b-a102-7682257e9fef" providerId="AD" clId="Web-{7831ACBD-2384-027A-B1EA-E06DED3F40CD}" dt="2025-09-26T13:55:40.385" v="43"/>
          <ac:inkMkLst>
            <pc:docMk/>
            <pc:sldMk cId="1564384342" sldId="257"/>
            <ac:inkMk id="18" creationId="{42629AA4-4BFC-220D-0DD3-889A78608074}"/>
          </ac:inkMkLst>
        </pc:inkChg>
        <pc:inkChg chg="add">
          <ac:chgData name="Rommel, Max" userId="S::max.rommel@sap.com::00bc24d3-75d5-417b-a102-7682257e9fef" providerId="AD" clId="Web-{7831ACBD-2384-027A-B1EA-E06DED3F40CD}" dt="2025-09-26T13:55:41.776" v="44"/>
          <ac:inkMkLst>
            <pc:docMk/>
            <pc:sldMk cId="1564384342" sldId="257"/>
            <ac:inkMk id="19" creationId="{FC1B4BFD-C889-0EEF-5D58-560D38BDDB67}"/>
          </ac:inkMkLst>
        </pc:inkChg>
        <pc:inkChg chg="add">
          <ac:chgData name="Rommel, Max" userId="S::max.rommel@sap.com::00bc24d3-75d5-417b-a102-7682257e9fef" providerId="AD" clId="Web-{7831ACBD-2384-027A-B1EA-E06DED3F40CD}" dt="2025-09-26T13:55:47.354" v="47"/>
          <ac:inkMkLst>
            <pc:docMk/>
            <pc:sldMk cId="1564384342" sldId="257"/>
            <ac:inkMk id="20" creationId="{73A3951D-BEFA-5B6C-A535-A5145E782FD8}"/>
          </ac:inkMkLst>
        </pc:inkChg>
        <pc:inkChg chg="add del">
          <ac:chgData name="Rommel, Max" userId="S::max.rommel@sap.com::00bc24d3-75d5-417b-a102-7682257e9fef" providerId="AD" clId="Web-{7831ACBD-2384-027A-B1EA-E06DED3F40CD}" dt="2025-09-26T13:55:43.948" v="46"/>
          <ac:inkMkLst>
            <pc:docMk/>
            <pc:sldMk cId="1564384342" sldId="257"/>
            <ac:inkMk id="20" creationId="{9431AEBB-3827-9B94-0C4D-CE9F41B4C527}"/>
          </ac:inkMkLst>
        </pc:inkChg>
        <pc:inkChg chg="add">
          <ac:chgData name="Rommel, Max" userId="S::max.rommel@sap.com::00bc24d3-75d5-417b-a102-7682257e9fef" providerId="AD" clId="Web-{7831ACBD-2384-027A-B1EA-E06DED3F40CD}" dt="2025-09-26T13:54:35.130" v="30"/>
          <ac:inkMkLst>
            <pc:docMk/>
            <pc:sldMk cId="1564384342" sldId="257"/>
            <ac:inkMk id="24" creationId="{735A85BB-1D18-D26D-6C7B-05508EAF1A01}"/>
          </ac:inkMkLst>
        </pc:inkChg>
        <pc:inkChg chg="add">
          <ac:chgData name="Rommel, Max" userId="S::max.rommel@sap.com::00bc24d3-75d5-417b-a102-7682257e9fef" providerId="AD" clId="Web-{7831ACBD-2384-027A-B1EA-E06DED3F40CD}" dt="2025-09-26T13:54:39.396" v="31"/>
          <ac:inkMkLst>
            <pc:docMk/>
            <pc:sldMk cId="1564384342" sldId="257"/>
            <ac:inkMk id="25" creationId="{E6652024-0E7C-9450-45C6-46A6DCFDB81A}"/>
          </ac:inkMkLst>
        </pc:inkChg>
        <pc:inkChg chg="add">
          <ac:chgData name="Rommel, Max" userId="S::max.rommel@sap.com::00bc24d3-75d5-417b-a102-7682257e9fef" providerId="AD" clId="Web-{7831ACBD-2384-027A-B1EA-E06DED3F40CD}" dt="2025-09-26T13:54:51.272" v="32"/>
          <ac:inkMkLst>
            <pc:docMk/>
            <pc:sldMk cId="1564384342" sldId="257"/>
            <ac:inkMk id="26" creationId="{266FBDDB-A538-0E14-4160-14A2D023187D}"/>
          </ac:inkMkLst>
        </pc:inkChg>
      </pc:sldChg>
      <pc:sldChg chg="delSp modSp add mod replId modClrScheme chgLayout">
        <pc:chgData name="Rommel, Max" userId="S::max.rommel@sap.com::00bc24d3-75d5-417b-a102-7682257e9fef" providerId="AD" clId="Web-{7831ACBD-2384-027A-B1EA-E06DED3F40CD}" dt="2025-09-26T13:54:12.909" v="29"/>
        <pc:sldMkLst>
          <pc:docMk/>
          <pc:sldMk cId="2238379602" sldId="258"/>
        </pc:sldMkLst>
        <pc:spChg chg="del">
          <ac:chgData name="Rommel, Max" userId="S::max.rommel@sap.com::00bc24d3-75d5-417b-a102-7682257e9fef" providerId="AD" clId="Web-{7831ACBD-2384-027A-B1EA-E06DED3F40CD}" dt="2025-09-26T13:42:50.162" v="16"/>
          <ac:spMkLst>
            <pc:docMk/>
            <pc:sldMk cId="2238379602" sldId="258"/>
            <ac:spMk id="2" creationId="{735C12F9-584B-D1F7-5A22-0EA903517561}"/>
          </ac:spMkLst>
        </pc:spChg>
        <pc:spChg chg="mod">
          <ac:chgData name="Rommel, Max" userId="S::max.rommel@sap.com::00bc24d3-75d5-417b-a102-7682257e9fef" providerId="AD" clId="Web-{7831ACBD-2384-027A-B1EA-E06DED3F40CD}" dt="2025-09-26T13:48:15.104" v="27" actId="20577"/>
          <ac:spMkLst>
            <pc:docMk/>
            <pc:sldMk cId="2238379602" sldId="258"/>
            <ac:spMk id="3" creationId="{E5A7CD0B-B258-57F5-4EBD-DBAA2AACE5D0}"/>
          </ac:spMkLst>
        </pc:spChg>
        <pc:spChg chg="del mod">
          <ac:chgData name="Rommel, Max" userId="S::max.rommel@sap.com::00bc24d3-75d5-417b-a102-7682257e9fef" providerId="AD" clId="Web-{7831ACBD-2384-027A-B1EA-E06DED3F40CD}" dt="2025-09-26T13:43:03.631" v="19"/>
          <ac:spMkLst>
            <pc:docMk/>
            <pc:sldMk cId="2238379602" sldId="258"/>
            <ac:spMk id="4" creationId="{22BCB1BD-0AB4-1828-1492-2F9D8CD61A62}"/>
          </ac:spMkLst>
        </pc:spChg>
        <pc:picChg chg="del">
          <ac:chgData name="Rommel, Max" userId="S::max.rommel@sap.com::00bc24d3-75d5-417b-a102-7682257e9fef" providerId="AD" clId="Web-{7831ACBD-2384-027A-B1EA-E06DED3F40CD}" dt="2025-09-26T13:42:27.302" v="8"/>
          <ac:picMkLst>
            <pc:docMk/>
            <pc:sldMk cId="2238379602" sldId="258"/>
            <ac:picMk id="7" creationId="{62821636-DB07-26E7-92ED-9AABEC422635}"/>
          </ac:picMkLst>
        </pc:picChg>
        <pc:picChg chg="del">
          <ac:chgData name="Rommel, Max" userId="S::max.rommel@sap.com::00bc24d3-75d5-417b-a102-7682257e9fef" providerId="AD" clId="Web-{7831ACBD-2384-027A-B1EA-E06DED3F40CD}" dt="2025-09-26T13:42:26.552" v="7"/>
          <ac:picMkLst>
            <pc:docMk/>
            <pc:sldMk cId="2238379602" sldId="258"/>
            <ac:picMk id="9" creationId="{2D9F4736-65DF-F0FD-E644-769256A313E2}"/>
          </ac:picMkLst>
        </pc:picChg>
      </pc:sldChg>
      <pc:sldChg chg="mod modClrScheme chgLayout">
        <pc:chgData name="Rommel, Max" userId="S::max.rommel@sap.com::00bc24d3-75d5-417b-a102-7682257e9fef" providerId="AD" clId="Web-{7831ACBD-2384-027A-B1EA-E06DED3F40CD}" dt="2025-09-26T13:54:12.909" v="29"/>
        <pc:sldMkLst>
          <pc:docMk/>
          <pc:sldMk cId="164723604" sldId="259"/>
        </pc:sldMkLst>
      </pc:sldChg>
      <pc:sldMasterChg chg="del delSldLayout">
        <pc:chgData name="Rommel, Max" userId="S::max.rommel@sap.com::00bc24d3-75d5-417b-a102-7682257e9fef" providerId="AD" clId="Web-{7831ACBD-2384-027A-B1EA-E06DED3F40CD}" dt="2025-09-26T13:53:50.891" v="28"/>
        <pc:sldMasterMkLst>
          <pc:docMk/>
          <pc:sldMasterMk cId="2686322201" sldId="2147483648"/>
        </pc:sldMasterMkLst>
        <pc:sldLayoutChg chg="del">
          <pc:chgData name="Rommel, Max" userId="S::max.rommel@sap.com::00bc24d3-75d5-417b-a102-7682257e9fef" providerId="AD" clId="Web-{7831ACBD-2384-027A-B1EA-E06DED3F40CD}" dt="2025-09-26T13:53:50.891" v="28"/>
          <pc:sldLayoutMkLst>
            <pc:docMk/>
            <pc:sldMasterMk cId="2686322201" sldId="2147483648"/>
            <pc:sldLayoutMk cId="3209562325" sldId="2147483649"/>
          </pc:sldLayoutMkLst>
        </pc:sldLayoutChg>
        <pc:sldLayoutChg chg="del">
          <pc:chgData name="Rommel, Max" userId="S::max.rommel@sap.com::00bc24d3-75d5-417b-a102-7682257e9fef" providerId="AD" clId="Web-{7831ACBD-2384-027A-B1EA-E06DED3F40CD}" dt="2025-09-26T13:53:50.891" v="28"/>
          <pc:sldLayoutMkLst>
            <pc:docMk/>
            <pc:sldMasterMk cId="2686322201" sldId="2147483648"/>
            <pc:sldLayoutMk cId="83316581" sldId="2147483650"/>
          </pc:sldLayoutMkLst>
        </pc:sldLayoutChg>
        <pc:sldLayoutChg chg="del">
          <pc:chgData name="Rommel, Max" userId="S::max.rommel@sap.com::00bc24d3-75d5-417b-a102-7682257e9fef" providerId="AD" clId="Web-{7831ACBD-2384-027A-B1EA-E06DED3F40CD}" dt="2025-09-26T13:53:50.891" v="28"/>
          <pc:sldLayoutMkLst>
            <pc:docMk/>
            <pc:sldMasterMk cId="2686322201" sldId="2147483648"/>
            <pc:sldLayoutMk cId="1357705743" sldId="2147483651"/>
          </pc:sldLayoutMkLst>
        </pc:sldLayoutChg>
        <pc:sldLayoutChg chg="del">
          <pc:chgData name="Rommel, Max" userId="S::max.rommel@sap.com::00bc24d3-75d5-417b-a102-7682257e9fef" providerId="AD" clId="Web-{7831ACBD-2384-027A-B1EA-E06DED3F40CD}" dt="2025-09-26T13:53:50.891" v="28"/>
          <pc:sldLayoutMkLst>
            <pc:docMk/>
            <pc:sldMasterMk cId="2686322201" sldId="2147483648"/>
            <pc:sldLayoutMk cId="3885397973" sldId="2147483652"/>
          </pc:sldLayoutMkLst>
        </pc:sldLayoutChg>
        <pc:sldLayoutChg chg="del">
          <pc:chgData name="Rommel, Max" userId="S::max.rommel@sap.com::00bc24d3-75d5-417b-a102-7682257e9fef" providerId="AD" clId="Web-{7831ACBD-2384-027A-B1EA-E06DED3F40CD}" dt="2025-09-26T13:53:50.891" v="28"/>
          <pc:sldLayoutMkLst>
            <pc:docMk/>
            <pc:sldMasterMk cId="2686322201" sldId="2147483648"/>
            <pc:sldLayoutMk cId="1164285541" sldId="2147483653"/>
          </pc:sldLayoutMkLst>
        </pc:sldLayoutChg>
        <pc:sldLayoutChg chg="del">
          <pc:chgData name="Rommel, Max" userId="S::max.rommel@sap.com::00bc24d3-75d5-417b-a102-7682257e9fef" providerId="AD" clId="Web-{7831ACBD-2384-027A-B1EA-E06DED3F40CD}" dt="2025-09-26T13:53:50.891" v="28"/>
          <pc:sldLayoutMkLst>
            <pc:docMk/>
            <pc:sldMasterMk cId="2686322201" sldId="2147483648"/>
            <pc:sldLayoutMk cId="949865530" sldId="2147483654"/>
          </pc:sldLayoutMkLst>
        </pc:sldLayoutChg>
        <pc:sldLayoutChg chg="del">
          <pc:chgData name="Rommel, Max" userId="S::max.rommel@sap.com::00bc24d3-75d5-417b-a102-7682257e9fef" providerId="AD" clId="Web-{7831ACBD-2384-027A-B1EA-E06DED3F40CD}" dt="2025-09-26T13:53:50.891" v="28"/>
          <pc:sldLayoutMkLst>
            <pc:docMk/>
            <pc:sldMasterMk cId="2686322201" sldId="2147483648"/>
            <pc:sldLayoutMk cId="3263579316" sldId="2147483655"/>
          </pc:sldLayoutMkLst>
        </pc:sldLayoutChg>
        <pc:sldLayoutChg chg="del">
          <pc:chgData name="Rommel, Max" userId="S::max.rommel@sap.com::00bc24d3-75d5-417b-a102-7682257e9fef" providerId="AD" clId="Web-{7831ACBD-2384-027A-B1EA-E06DED3F40CD}" dt="2025-09-26T13:53:50.891" v="28"/>
          <pc:sldLayoutMkLst>
            <pc:docMk/>
            <pc:sldMasterMk cId="2686322201" sldId="2147483648"/>
            <pc:sldLayoutMk cId="1184857391" sldId="2147483656"/>
          </pc:sldLayoutMkLst>
        </pc:sldLayoutChg>
        <pc:sldLayoutChg chg="del">
          <pc:chgData name="Rommel, Max" userId="S::max.rommel@sap.com::00bc24d3-75d5-417b-a102-7682257e9fef" providerId="AD" clId="Web-{7831ACBD-2384-027A-B1EA-E06DED3F40CD}" dt="2025-09-26T13:53:50.891" v="28"/>
          <pc:sldLayoutMkLst>
            <pc:docMk/>
            <pc:sldMasterMk cId="2686322201" sldId="2147483648"/>
            <pc:sldLayoutMk cId="2863300513" sldId="2147483657"/>
          </pc:sldLayoutMkLst>
        </pc:sldLayoutChg>
        <pc:sldLayoutChg chg="del">
          <pc:chgData name="Rommel, Max" userId="S::max.rommel@sap.com::00bc24d3-75d5-417b-a102-7682257e9fef" providerId="AD" clId="Web-{7831ACBD-2384-027A-B1EA-E06DED3F40CD}" dt="2025-09-26T13:53:50.891" v="28"/>
          <pc:sldLayoutMkLst>
            <pc:docMk/>
            <pc:sldMasterMk cId="2686322201" sldId="2147483648"/>
            <pc:sldLayoutMk cId="1802036035" sldId="2147483658"/>
          </pc:sldLayoutMkLst>
        </pc:sldLayoutChg>
        <pc:sldLayoutChg chg="del">
          <pc:chgData name="Rommel, Max" userId="S::max.rommel@sap.com::00bc24d3-75d5-417b-a102-7682257e9fef" providerId="AD" clId="Web-{7831ACBD-2384-027A-B1EA-E06DED3F40CD}" dt="2025-09-26T13:53:50.891" v="28"/>
          <pc:sldLayoutMkLst>
            <pc:docMk/>
            <pc:sldMasterMk cId="2686322201" sldId="2147483648"/>
            <pc:sldLayoutMk cId="1570199099" sldId="2147483659"/>
          </pc:sldLayoutMkLst>
        </pc:sldLayoutChg>
      </pc:sldMasterChg>
      <pc:sldMasterChg chg="add del addSldLayout delSldLayout modSldLayout">
        <pc:chgData name="Rommel, Max" userId="S::max.rommel@sap.com::00bc24d3-75d5-417b-a102-7682257e9fef" providerId="AD" clId="Web-{7831ACBD-2384-027A-B1EA-E06DED3F40CD}" dt="2025-09-26T13:54:12.909" v="29"/>
        <pc:sldMasterMkLst>
          <pc:docMk/>
          <pc:sldMasterMk cId="3548594699" sldId="2147483660"/>
        </pc:sldMasterMkLst>
        <pc:sldLayoutChg chg="add del mod replId">
          <pc:chgData name="Rommel, Max" userId="S::max.rommel@sap.com::00bc24d3-75d5-417b-a102-7682257e9fef" providerId="AD" clId="Web-{7831ACBD-2384-027A-B1EA-E06DED3F40CD}" dt="2025-09-26T13:54:12.909" v="29"/>
          <pc:sldLayoutMkLst>
            <pc:docMk/>
            <pc:sldMasterMk cId="3548594699" sldId="2147483660"/>
            <pc:sldLayoutMk cId="2674442506" sldId="2147483661"/>
          </pc:sldLayoutMkLst>
        </pc:sldLayoutChg>
        <pc:sldLayoutChg chg="add del mod replId">
          <pc:chgData name="Rommel, Max" userId="S::max.rommel@sap.com::00bc24d3-75d5-417b-a102-7682257e9fef" providerId="AD" clId="Web-{7831ACBD-2384-027A-B1EA-E06DED3F40CD}" dt="2025-09-26T13:54:12.909" v="29"/>
          <pc:sldLayoutMkLst>
            <pc:docMk/>
            <pc:sldMasterMk cId="3548594699" sldId="2147483660"/>
            <pc:sldLayoutMk cId="51535600" sldId="2147483662"/>
          </pc:sldLayoutMkLst>
        </pc:sldLayoutChg>
        <pc:sldLayoutChg chg="add del mod replId">
          <pc:chgData name="Rommel, Max" userId="S::max.rommel@sap.com::00bc24d3-75d5-417b-a102-7682257e9fef" providerId="AD" clId="Web-{7831ACBD-2384-027A-B1EA-E06DED3F40CD}" dt="2025-09-26T13:54:12.909" v="29"/>
          <pc:sldLayoutMkLst>
            <pc:docMk/>
            <pc:sldMasterMk cId="3548594699" sldId="2147483660"/>
            <pc:sldLayoutMk cId="3792968593" sldId="2147483663"/>
          </pc:sldLayoutMkLst>
        </pc:sldLayoutChg>
        <pc:sldLayoutChg chg="add del mod replId">
          <pc:chgData name="Rommel, Max" userId="S::max.rommel@sap.com::00bc24d3-75d5-417b-a102-7682257e9fef" providerId="AD" clId="Web-{7831ACBD-2384-027A-B1EA-E06DED3F40CD}" dt="2025-09-26T13:54:12.909" v="29"/>
          <pc:sldLayoutMkLst>
            <pc:docMk/>
            <pc:sldMasterMk cId="3548594699" sldId="2147483660"/>
            <pc:sldLayoutMk cId="172855487" sldId="2147483664"/>
          </pc:sldLayoutMkLst>
        </pc:sldLayoutChg>
        <pc:sldLayoutChg chg="add del mod replId">
          <pc:chgData name="Rommel, Max" userId="S::max.rommel@sap.com::00bc24d3-75d5-417b-a102-7682257e9fef" providerId="AD" clId="Web-{7831ACBD-2384-027A-B1EA-E06DED3F40CD}" dt="2025-09-26T13:54:12.909" v="29"/>
          <pc:sldLayoutMkLst>
            <pc:docMk/>
            <pc:sldMasterMk cId="3548594699" sldId="2147483660"/>
            <pc:sldLayoutMk cId="1958251721" sldId="2147483665"/>
          </pc:sldLayoutMkLst>
        </pc:sldLayoutChg>
        <pc:sldLayoutChg chg="add del mod replId">
          <pc:chgData name="Rommel, Max" userId="S::max.rommel@sap.com::00bc24d3-75d5-417b-a102-7682257e9fef" providerId="AD" clId="Web-{7831ACBD-2384-027A-B1EA-E06DED3F40CD}" dt="2025-09-26T13:54:12.909" v="29"/>
          <pc:sldLayoutMkLst>
            <pc:docMk/>
            <pc:sldMasterMk cId="3548594699" sldId="2147483660"/>
            <pc:sldLayoutMk cId="3536337891" sldId="2147483666"/>
          </pc:sldLayoutMkLst>
        </pc:sldLayoutChg>
        <pc:sldLayoutChg chg="add del mod replId">
          <pc:chgData name="Rommel, Max" userId="S::max.rommel@sap.com::00bc24d3-75d5-417b-a102-7682257e9fef" providerId="AD" clId="Web-{7831ACBD-2384-027A-B1EA-E06DED3F40CD}" dt="2025-09-26T13:54:12.909" v="29"/>
          <pc:sldLayoutMkLst>
            <pc:docMk/>
            <pc:sldMasterMk cId="3548594699" sldId="2147483660"/>
            <pc:sldLayoutMk cId="1364054299" sldId="2147483667"/>
          </pc:sldLayoutMkLst>
        </pc:sldLayoutChg>
        <pc:sldLayoutChg chg="add del mod replId">
          <pc:chgData name="Rommel, Max" userId="S::max.rommel@sap.com::00bc24d3-75d5-417b-a102-7682257e9fef" providerId="AD" clId="Web-{7831ACBD-2384-027A-B1EA-E06DED3F40CD}" dt="2025-09-26T13:54:12.909" v="29"/>
          <pc:sldLayoutMkLst>
            <pc:docMk/>
            <pc:sldMasterMk cId="3548594699" sldId="2147483660"/>
            <pc:sldLayoutMk cId="210247998" sldId="2147483668"/>
          </pc:sldLayoutMkLst>
        </pc:sldLayoutChg>
        <pc:sldLayoutChg chg="add del mod replId">
          <pc:chgData name="Rommel, Max" userId="S::max.rommel@sap.com::00bc24d3-75d5-417b-a102-7682257e9fef" providerId="AD" clId="Web-{7831ACBD-2384-027A-B1EA-E06DED3F40CD}" dt="2025-09-26T13:54:12.909" v="29"/>
          <pc:sldLayoutMkLst>
            <pc:docMk/>
            <pc:sldMasterMk cId="3548594699" sldId="2147483660"/>
            <pc:sldLayoutMk cId="2927230619" sldId="2147483669"/>
          </pc:sldLayoutMkLst>
        </pc:sldLayoutChg>
        <pc:sldLayoutChg chg="add del mod replId">
          <pc:chgData name="Rommel, Max" userId="S::max.rommel@sap.com::00bc24d3-75d5-417b-a102-7682257e9fef" providerId="AD" clId="Web-{7831ACBD-2384-027A-B1EA-E06DED3F40CD}" dt="2025-09-26T13:54:12.909" v="29"/>
          <pc:sldLayoutMkLst>
            <pc:docMk/>
            <pc:sldMasterMk cId="3548594699" sldId="2147483660"/>
            <pc:sldLayoutMk cId="3539529975" sldId="2147483670"/>
          </pc:sldLayoutMkLst>
        </pc:sldLayoutChg>
        <pc:sldLayoutChg chg="add del mod replId">
          <pc:chgData name="Rommel, Max" userId="S::max.rommel@sap.com::00bc24d3-75d5-417b-a102-7682257e9fef" providerId="AD" clId="Web-{7831ACBD-2384-027A-B1EA-E06DED3F40CD}" dt="2025-09-26T13:54:12.909" v="29"/>
          <pc:sldLayoutMkLst>
            <pc:docMk/>
            <pc:sldMasterMk cId="3548594699" sldId="2147483660"/>
            <pc:sldLayoutMk cId="1364314652" sldId="2147483671"/>
          </pc:sldLayoutMkLst>
        </pc:sldLayoutChg>
      </pc:sldMasterChg>
      <pc:sldMasterChg chg="add addSldLayout modSldLayout">
        <pc:chgData name="Rommel, Max" userId="S::max.rommel@sap.com::00bc24d3-75d5-417b-a102-7682257e9fef" providerId="AD" clId="Web-{7831ACBD-2384-027A-B1EA-E06DED3F40CD}" dt="2025-09-26T13:54:12.909" v="29"/>
        <pc:sldMasterMkLst>
          <pc:docMk/>
          <pc:sldMasterMk cId="23577943" sldId="2147483672"/>
        </pc:sldMasterMkLst>
        <pc:sldLayoutChg chg="add mod replId">
          <pc:chgData name="Rommel, Max" userId="S::max.rommel@sap.com::00bc24d3-75d5-417b-a102-7682257e9fef" providerId="AD" clId="Web-{7831ACBD-2384-027A-B1EA-E06DED3F40CD}" dt="2025-09-26T13:54:12.909" v="29"/>
          <pc:sldLayoutMkLst>
            <pc:docMk/>
            <pc:sldMasterMk cId="23577943" sldId="2147483672"/>
            <pc:sldLayoutMk cId="4268498427" sldId="2147483673"/>
          </pc:sldLayoutMkLst>
        </pc:sldLayoutChg>
        <pc:sldLayoutChg chg="add mod replId">
          <pc:chgData name="Rommel, Max" userId="S::max.rommel@sap.com::00bc24d3-75d5-417b-a102-7682257e9fef" providerId="AD" clId="Web-{7831ACBD-2384-027A-B1EA-E06DED3F40CD}" dt="2025-09-26T13:54:12.909" v="29"/>
          <pc:sldLayoutMkLst>
            <pc:docMk/>
            <pc:sldMasterMk cId="23577943" sldId="2147483672"/>
            <pc:sldLayoutMk cId="2572649146" sldId="2147483674"/>
          </pc:sldLayoutMkLst>
        </pc:sldLayoutChg>
        <pc:sldLayoutChg chg="add mod replId">
          <pc:chgData name="Rommel, Max" userId="S::max.rommel@sap.com::00bc24d3-75d5-417b-a102-7682257e9fef" providerId="AD" clId="Web-{7831ACBD-2384-027A-B1EA-E06DED3F40CD}" dt="2025-09-26T13:54:12.909" v="29"/>
          <pc:sldLayoutMkLst>
            <pc:docMk/>
            <pc:sldMasterMk cId="23577943" sldId="2147483672"/>
            <pc:sldLayoutMk cId="3825924077" sldId="2147483675"/>
          </pc:sldLayoutMkLst>
        </pc:sldLayoutChg>
        <pc:sldLayoutChg chg="add mod replId">
          <pc:chgData name="Rommel, Max" userId="S::max.rommel@sap.com::00bc24d3-75d5-417b-a102-7682257e9fef" providerId="AD" clId="Web-{7831ACBD-2384-027A-B1EA-E06DED3F40CD}" dt="2025-09-26T13:54:12.909" v="29"/>
          <pc:sldLayoutMkLst>
            <pc:docMk/>
            <pc:sldMasterMk cId="23577943" sldId="2147483672"/>
            <pc:sldLayoutMk cId="4027502243" sldId="2147483676"/>
          </pc:sldLayoutMkLst>
        </pc:sldLayoutChg>
        <pc:sldLayoutChg chg="add mod replId">
          <pc:chgData name="Rommel, Max" userId="S::max.rommel@sap.com::00bc24d3-75d5-417b-a102-7682257e9fef" providerId="AD" clId="Web-{7831ACBD-2384-027A-B1EA-E06DED3F40CD}" dt="2025-09-26T13:54:12.909" v="29"/>
          <pc:sldLayoutMkLst>
            <pc:docMk/>
            <pc:sldMasterMk cId="23577943" sldId="2147483672"/>
            <pc:sldLayoutMk cId="524552238" sldId="2147483677"/>
          </pc:sldLayoutMkLst>
        </pc:sldLayoutChg>
        <pc:sldLayoutChg chg="add mod replId">
          <pc:chgData name="Rommel, Max" userId="S::max.rommel@sap.com::00bc24d3-75d5-417b-a102-7682257e9fef" providerId="AD" clId="Web-{7831ACBD-2384-027A-B1EA-E06DED3F40CD}" dt="2025-09-26T13:54:12.909" v="29"/>
          <pc:sldLayoutMkLst>
            <pc:docMk/>
            <pc:sldMasterMk cId="23577943" sldId="2147483672"/>
            <pc:sldLayoutMk cId="129033343" sldId="2147483678"/>
          </pc:sldLayoutMkLst>
        </pc:sldLayoutChg>
        <pc:sldLayoutChg chg="add mod replId">
          <pc:chgData name="Rommel, Max" userId="S::max.rommel@sap.com::00bc24d3-75d5-417b-a102-7682257e9fef" providerId="AD" clId="Web-{7831ACBD-2384-027A-B1EA-E06DED3F40CD}" dt="2025-09-26T13:54:12.909" v="29"/>
          <pc:sldLayoutMkLst>
            <pc:docMk/>
            <pc:sldMasterMk cId="23577943" sldId="2147483672"/>
            <pc:sldLayoutMk cId="2687803680" sldId="2147483679"/>
          </pc:sldLayoutMkLst>
        </pc:sldLayoutChg>
        <pc:sldLayoutChg chg="add mod replId">
          <pc:chgData name="Rommel, Max" userId="S::max.rommel@sap.com::00bc24d3-75d5-417b-a102-7682257e9fef" providerId="AD" clId="Web-{7831ACBD-2384-027A-B1EA-E06DED3F40CD}" dt="2025-09-26T13:54:12.909" v="29"/>
          <pc:sldLayoutMkLst>
            <pc:docMk/>
            <pc:sldMasterMk cId="23577943" sldId="2147483672"/>
            <pc:sldLayoutMk cId="3727039248" sldId="2147483680"/>
          </pc:sldLayoutMkLst>
        </pc:sldLayoutChg>
        <pc:sldLayoutChg chg="add mod replId">
          <pc:chgData name="Rommel, Max" userId="S::max.rommel@sap.com::00bc24d3-75d5-417b-a102-7682257e9fef" providerId="AD" clId="Web-{7831ACBD-2384-027A-B1EA-E06DED3F40CD}" dt="2025-09-26T13:54:12.909" v="29"/>
          <pc:sldLayoutMkLst>
            <pc:docMk/>
            <pc:sldMasterMk cId="23577943" sldId="2147483672"/>
            <pc:sldLayoutMk cId="162937286" sldId="2147483681"/>
          </pc:sldLayoutMkLst>
        </pc:sldLayoutChg>
        <pc:sldLayoutChg chg="add mod replId">
          <pc:chgData name="Rommel, Max" userId="S::max.rommel@sap.com::00bc24d3-75d5-417b-a102-7682257e9fef" providerId="AD" clId="Web-{7831ACBD-2384-027A-B1EA-E06DED3F40CD}" dt="2025-09-26T13:54:12.909" v="29"/>
          <pc:sldLayoutMkLst>
            <pc:docMk/>
            <pc:sldMasterMk cId="23577943" sldId="2147483672"/>
            <pc:sldLayoutMk cId="2473193193" sldId="2147483682"/>
          </pc:sldLayoutMkLst>
        </pc:sldLayoutChg>
        <pc:sldLayoutChg chg="add mod replId">
          <pc:chgData name="Rommel, Max" userId="S::max.rommel@sap.com::00bc24d3-75d5-417b-a102-7682257e9fef" providerId="AD" clId="Web-{7831ACBD-2384-027A-B1EA-E06DED3F40CD}" dt="2025-09-26T13:54:12.909" v="29"/>
          <pc:sldLayoutMkLst>
            <pc:docMk/>
            <pc:sldMasterMk cId="23577943" sldId="2147483672"/>
            <pc:sldLayoutMk cId="1945209812" sldId="2147483683"/>
          </pc:sldLayoutMkLst>
        </pc:sldLayoutChg>
      </pc:sldMasterChg>
    </pc:docChg>
  </pc:docChgLst>
  <pc:docChgLst>
    <pc:chgData name="Becker, Kevin" userId="S::kevin.becker@sap.com::f52a841a-1726-41f6-85c3-440f1c291e6a" providerId="AD" clId="Web-{6AE168A1-DD5D-1AF9-944A-C566D41BAEF6}"/>
    <pc:docChg chg="modSld">
      <pc:chgData name="Becker, Kevin" userId="S::kevin.becker@sap.com::f52a841a-1726-41f6-85c3-440f1c291e6a" providerId="AD" clId="Web-{6AE168A1-DD5D-1AF9-944A-C566D41BAEF6}" dt="2025-09-26T14:05:09.691" v="33"/>
      <pc:docMkLst>
        <pc:docMk/>
      </pc:docMkLst>
      <pc:sldChg chg="mod modShow">
        <pc:chgData name="Becker, Kevin" userId="S::kevin.becker@sap.com::f52a841a-1726-41f6-85c3-440f1c291e6a" providerId="AD" clId="Web-{6AE168A1-DD5D-1AF9-944A-C566D41BAEF6}" dt="2025-09-26T14:00:43.750" v="2"/>
        <pc:sldMkLst>
          <pc:docMk/>
          <pc:sldMk cId="3135867893" sldId="256"/>
        </pc:sldMkLst>
      </pc:sldChg>
      <pc:sldChg chg="addSp delSp modSp mod modShow">
        <pc:chgData name="Becker, Kevin" userId="S::kevin.becker@sap.com::f52a841a-1726-41f6-85c3-440f1c291e6a" providerId="AD" clId="Web-{6AE168A1-DD5D-1AF9-944A-C566D41BAEF6}" dt="2025-09-26T14:05:09.691" v="33"/>
        <pc:sldMkLst>
          <pc:docMk/>
          <pc:sldMk cId="1564384342" sldId="257"/>
        </pc:sldMkLst>
        <pc:picChg chg="add mod">
          <ac:chgData name="Becker, Kevin" userId="S::kevin.becker@sap.com::f52a841a-1726-41f6-85c3-440f1c291e6a" providerId="AD" clId="Web-{6AE168A1-DD5D-1AF9-944A-C566D41BAEF6}" dt="2025-09-26T14:02:36.954" v="27" actId="1076"/>
          <ac:picMkLst>
            <pc:docMk/>
            <pc:sldMk cId="1564384342" sldId="257"/>
            <ac:picMk id="43" creationId="{55835A34-73E5-8DE3-4D56-D0EDFDB7DA47}"/>
          </ac:picMkLst>
        </pc:picChg>
        <pc:picChg chg="add mod">
          <ac:chgData name="Becker, Kevin" userId="S::kevin.becker@sap.com::f52a841a-1726-41f6-85c3-440f1c291e6a" providerId="AD" clId="Web-{6AE168A1-DD5D-1AF9-944A-C566D41BAEF6}" dt="2025-09-26T14:04:52.642" v="31" actId="1076"/>
          <ac:picMkLst>
            <pc:docMk/>
            <pc:sldMk cId="1564384342" sldId="257"/>
            <ac:picMk id="45" creationId="{E876502B-F2D7-F400-272D-692A074B993D}"/>
          </ac:picMkLst>
        </pc:picChg>
        <pc:inkChg chg="add">
          <ac:chgData name="Becker, Kevin" userId="S::kevin.becker@sap.com::f52a841a-1726-41f6-85c3-440f1c291e6a" providerId="AD" clId="Web-{6AE168A1-DD5D-1AF9-944A-C566D41BAEF6}" dt="2025-09-26T14:00:54.032" v="4"/>
          <ac:inkMkLst>
            <pc:docMk/>
            <pc:sldMk cId="1564384342" sldId="257"/>
            <ac:inkMk id="27" creationId="{B40DBA23-33F3-A723-1F3B-8D631D4EF947}"/>
          </ac:inkMkLst>
        </pc:inkChg>
        <pc:inkChg chg="add">
          <ac:chgData name="Becker, Kevin" userId="S::kevin.becker@sap.com::f52a841a-1726-41f6-85c3-440f1c291e6a" providerId="AD" clId="Web-{6AE168A1-DD5D-1AF9-944A-C566D41BAEF6}" dt="2025-09-26T14:00:57.657" v="5"/>
          <ac:inkMkLst>
            <pc:docMk/>
            <pc:sldMk cId="1564384342" sldId="257"/>
            <ac:inkMk id="28" creationId="{7C702AAE-954E-5F1A-301E-C10A03097B6C}"/>
          </ac:inkMkLst>
        </pc:inkChg>
        <pc:inkChg chg="add">
          <ac:chgData name="Becker, Kevin" userId="S::kevin.becker@sap.com::f52a841a-1726-41f6-85c3-440f1c291e6a" providerId="AD" clId="Web-{6AE168A1-DD5D-1AF9-944A-C566D41BAEF6}" dt="2025-09-26T14:01:15.516" v="11"/>
          <ac:inkMkLst>
            <pc:docMk/>
            <pc:sldMk cId="1564384342" sldId="257"/>
            <ac:inkMk id="29" creationId="{4A6D9E0A-250C-84A4-354E-3F049A4B031A}"/>
          </ac:inkMkLst>
        </pc:inkChg>
        <pc:inkChg chg="add del">
          <ac:chgData name="Becker, Kevin" userId="S::kevin.becker@sap.com::f52a841a-1726-41f6-85c3-440f1c291e6a" providerId="AD" clId="Web-{6AE168A1-DD5D-1AF9-944A-C566D41BAEF6}" dt="2025-09-26T14:01:03.407" v="9"/>
          <ac:inkMkLst>
            <pc:docMk/>
            <pc:sldMk cId="1564384342" sldId="257"/>
            <ac:inkMk id="29" creationId="{4C6D368C-DE81-2145-0467-50E2AB4C75E6}"/>
          </ac:inkMkLst>
        </pc:inkChg>
        <pc:inkChg chg="add">
          <ac:chgData name="Becker, Kevin" userId="S::kevin.becker@sap.com::f52a841a-1726-41f6-85c3-440f1c291e6a" providerId="AD" clId="Web-{6AE168A1-DD5D-1AF9-944A-C566D41BAEF6}" dt="2025-09-26T14:01:17.735" v="12"/>
          <ac:inkMkLst>
            <pc:docMk/>
            <pc:sldMk cId="1564384342" sldId="257"/>
            <ac:inkMk id="31" creationId="{725E33D7-32C3-B61D-407C-32A70927D3A8}"/>
          </ac:inkMkLst>
        </pc:inkChg>
        <pc:inkChg chg="add del">
          <ac:chgData name="Becker, Kevin" userId="S::kevin.becker@sap.com::f52a841a-1726-41f6-85c3-440f1c291e6a" providerId="AD" clId="Web-{6AE168A1-DD5D-1AF9-944A-C566D41BAEF6}" dt="2025-09-26T14:01:03.407" v="8"/>
          <ac:inkMkLst>
            <pc:docMk/>
            <pc:sldMk cId="1564384342" sldId="257"/>
            <ac:inkMk id="31" creationId="{C903880F-6034-7B0E-9619-884F067360CE}"/>
          </ac:inkMkLst>
        </pc:inkChg>
        <pc:inkChg chg="add">
          <ac:chgData name="Becker, Kevin" userId="S::kevin.becker@sap.com::f52a841a-1726-41f6-85c3-440f1c291e6a" providerId="AD" clId="Web-{6AE168A1-DD5D-1AF9-944A-C566D41BAEF6}" dt="2025-09-26T14:01:07.110" v="10"/>
          <ac:inkMkLst>
            <pc:docMk/>
            <pc:sldMk cId="1564384342" sldId="257"/>
            <ac:inkMk id="32" creationId="{FB38A670-FD75-9359-D12D-A283EE9B8619}"/>
          </ac:inkMkLst>
        </pc:inkChg>
        <pc:inkChg chg="add">
          <ac:chgData name="Becker, Kevin" userId="S::kevin.becker@sap.com::f52a841a-1726-41f6-85c3-440f1c291e6a" providerId="AD" clId="Web-{6AE168A1-DD5D-1AF9-944A-C566D41BAEF6}" dt="2025-09-26T14:01:26.141" v="13"/>
          <ac:inkMkLst>
            <pc:docMk/>
            <pc:sldMk cId="1564384342" sldId="257"/>
            <ac:inkMk id="33" creationId="{BF3F9782-06BB-DD0F-41DB-C9106CA2A217}"/>
          </ac:inkMkLst>
        </pc:inkChg>
        <pc:inkChg chg="add">
          <ac:chgData name="Becker, Kevin" userId="S::kevin.becker@sap.com::f52a841a-1726-41f6-85c3-440f1c291e6a" providerId="AD" clId="Web-{6AE168A1-DD5D-1AF9-944A-C566D41BAEF6}" dt="2025-09-26T14:01:28.563" v="14"/>
          <ac:inkMkLst>
            <pc:docMk/>
            <pc:sldMk cId="1564384342" sldId="257"/>
            <ac:inkMk id="35" creationId="{BF19E30B-78DC-D803-6A24-FC645E888511}"/>
          </ac:inkMkLst>
        </pc:inkChg>
        <pc:inkChg chg="add">
          <ac:chgData name="Becker, Kevin" userId="S::kevin.becker@sap.com::f52a841a-1726-41f6-85c3-440f1c291e6a" providerId="AD" clId="Web-{6AE168A1-DD5D-1AF9-944A-C566D41BAEF6}" dt="2025-09-26T14:01:35.407" v="17"/>
          <ac:inkMkLst>
            <pc:docMk/>
            <pc:sldMk cId="1564384342" sldId="257"/>
            <ac:inkMk id="37" creationId="{DFD0355B-9AFB-BAFB-D885-652D04DD5B2A}"/>
          </ac:inkMkLst>
        </pc:inkChg>
        <pc:inkChg chg="add del">
          <ac:chgData name="Becker, Kevin" userId="S::kevin.becker@sap.com::f52a841a-1726-41f6-85c3-440f1c291e6a" providerId="AD" clId="Web-{6AE168A1-DD5D-1AF9-944A-C566D41BAEF6}" dt="2025-09-26T14:01:31.438" v="16"/>
          <ac:inkMkLst>
            <pc:docMk/>
            <pc:sldMk cId="1564384342" sldId="257"/>
            <ac:inkMk id="37" creationId="{F768189E-3F5B-AB97-E788-C7DCCD839EDE}"/>
          </ac:inkMkLst>
        </pc:inkChg>
        <pc:inkChg chg="add">
          <ac:chgData name="Becker, Kevin" userId="S::kevin.becker@sap.com::f52a841a-1726-41f6-85c3-440f1c291e6a" providerId="AD" clId="Web-{6AE168A1-DD5D-1AF9-944A-C566D41BAEF6}" dt="2025-09-26T14:01:42.266" v="18"/>
          <ac:inkMkLst>
            <pc:docMk/>
            <pc:sldMk cId="1564384342" sldId="257"/>
            <ac:inkMk id="38" creationId="{8A87EF3A-511E-DF21-60FF-209D27F21DB3}"/>
          </ac:inkMkLst>
        </pc:inkChg>
        <pc:inkChg chg="add">
          <ac:chgData name="Becker, Kevin" userId="S::kevin.becker@sap.com::f52a841a-1726-41f6-85c3-440f1c291e6a" providerId="AD" clId="Web-{6AE168A1-DD5D-1AF9-944A-C566D41BAEF6}" dt="2025-09-26T14:01:44.454" v="19"/>
          <ac:inkMkLst>
            <pc:docMk/>
            <pc:sldMk cId="1564384342" sldId="257"/>
            <ac:inkMk id="39" creationId="{78C811C1-21B3-A5F2-D1DB-86BCCBB79780}"/>
          </ac:inkMkLst>
        </pc:inkChg>
        <pc:inkChg chg="add">
          <ac:chgData name="Becker, Kevin" userId="S::kevin.becker@sap.com::f52a841a-1726-41f6-85c3-440f1c291e6a" providerId="AD" clId="Web-{6AE168A1-DD5D-1AF9-944A-C566D41BAEF6}" dt="2025-09-26T14:01:59.626" v="20"/>
          <ac:inkMkLst>
            <pc:docMk/>
            <pc:sldMk cId="1564384342" sldId="257"/>
            <ac:inkMk id="40" creationId="{F3CB131F-815A-A451-E811-60EDB9938639}"/>
          </ac:inkMkLst>
        </pc:inkChg>
        <pc:inkChg chg="add">
          <ac:chgData name="Becker, Kevin" userId="S::kevin.becker@sap.com::f52a841a-1726-41f6-85c3-440f1c291e6a" providerId="AD" clId="Web-{6AE168A1-DD5D-1AF9-944A-C566D41BAEF6}" dt="2025-09-26T14:02:01.813" v="21"/>
          <ac:inkMkLst>
            <pc:docMk/>
            <pc:sldMk cId="1564384342" sldId="257"/>
            <ac:inkMk id="41" creationId="{68947B7B-875F-F031-41EC-0344B56DC819}"/>
          </ac:inkMkLst>
        </pc:inkChg>
        <pc:inkChg chg="add del">
          <ac:chgData name="Becker, Kevin" userId="S::kevin.becker@sap.com::f52a841a-1726-41f6-85c3-440f1c291e6a" providerId="AD" clId="Web-{6AE168A1-DD5D-1AF9-944A-C566D41BAEF6}" dt="2025-09-26T14:02:18.314" v="24"/>
          <ac:inkMkLst>
            <pc:docMk/>
            <pc:sldMk cId="1564384342" sldId="257"/>
            <ac:inkMk id="44" creationId="{7834387F-5637-7B12-93EE-6E5728CE7051}"/>
          </ac:inkMkLst>
        </pc:inkChg>
        <pc:inkChg chg="add">
          <ac:chgData name="Becker, Kevin" userId="S::kevin.becker@sap.com::f52a841a-1726-41f6-85c3-440f1c291e6a" providerId="AD" clId="Web-{6AE168A1-DD5D-1AF9-944A-C566D41BAEF6}" dt="2025-09-26T14:05:07.941" v="32"/>
          <ac:inkMkLst>
            <pc:docMk/>
            <pc:sldMk cId="1564384342" sldId="257"/>
            <ac:inkMk id="44" creationId="{A1707EB4-9FEB-1D6E-EE3F-3A37464CEC89}"/>
          </ac:inkMkLst>
        </pc:inkChg>
        <pc:inkChg chg="add">
          <ac:chgData name="Becker, Kevin" userId="S::kevin.becker@sap.com::f52a841a-1726-41f6-85c3-440f1c291e6a" providerId="AD" clId="Web-{6AE168A1-DD5D-1AF9-944A-C566D41BAEF6}" dt="2025-09-26T14:05:09.691" v="33"/>
          <ac:inkMkLst>
            <pc:docMk/>
            <pc:sldMk cId="1564384342" sldId="257"/>
            <ac:inkMk id="46" creationId="{7F233546-6901-01F5-2205-7FD853119DB2}"/>
          </ac:inkMkLst>
        </pc:inkChg>
      </pc:sldChg>
    </pc:docChg>
  </pc:docChgLst>
  <pc:docChgLst>
    <pc:chgData name="Becker, Kevin" userId="S::kevin.becker@sap.com::f52a841a-1726-41f6-85c3-440f1c291e6a" providerId="AD" clId="Web-{E0816462-AA8A-BBE6-F9A1-93C349DDD7B2}"/>
    <pc:docChg chg="modSld">
      <pc:chgData name="Becker, Kevin" userId="S::kevin.becker@sap.com::f52a841a-1726-41f6-85c3-440f1c291e6a" providerId="AD" clId="Web-{E0816462-AA8A-BBE6-F9A1-93C349DDD7B2}" dt="2025-09-26T14:00:30.715" v="11"/>
      <pc:docMkLst>
        <pc:docMk/>
      </pc:docMkLst>
      <pc:sldChg chg="addSp delSp modSp">
        <pc:chgData name="Becker, Kevin" userId="S::kevin.becker@sap.com::f52a841a-1726-41f6-85c3-440f1c291e6a" providerId="AD" clId="Web-{E0816462-AA8A-BBE6-F9A1-93C349DDD7B2}" dt="2025-09-26T14:00:30.715" v="11"/>
        <pc:sldMkLst>
          <pc:docMk/>
          <pc:sldMk cId="1564384342" sldId="257"/>
        </pc:sldMkLst>
        <pc:picChg chg="add mod">
          <ac:chgData name="Becker, Kevin" userId="S::kevin.becker@sap.com::f52a841a-1726-41f6-85c3-440f1c291e6a" providerId="AD" clId="Web-{E0816462-AA8A-BBE6-F9A1-93C349DDD7B2}" dt="2025-09-26T13:59:56.605" v="3" actId="1076"/>
          <ac:picMkLst>
            <pc:docMk/>
            <pc:sldMk cId="1564384342" sldId="257"/>
            <ac:picMk id="23" creationId="{457200CC-C5E5-2ACF-C158-45FAD52E9703}"/>
          </ac:picMkLst>
        </pc:picChg>
        <pc:inkChg chg="add del">
          <ac:chgData name="Becker, Kevin" userId="S::kevin.becker@sap.com::f52a841a-1726-41f6-85c3-440f1c291e6a" providerId="AD" clId="Web-{E0816462-AA8A-BBE6-F9A1-93C349DDD7B2}" dt="2025-09-26T14:00:30.715" v="11"/>
          <ac:inkMkLst>
            <pc:docMk/>
            <pc:sldMk cId="1564384342" sldId="257"/>
            <ac:inkMk id="27" creationId="{A1E4330A-B1FF-9806-CF29-5CE33DFDA273}"/>
          </ac:inkMkLst>
        </pc:inkChg>
        <pc:inkChg chg="add del">
          <ac:chgData name="Becker, Kevin" userId="S::kevin.becker@sap.com::f52a841a-1726-41f6-85c3-440f1c291e6a" providerId="AD" clId="Web-{E0816462-AA8A-BBE6-F9A1-93C349DDD7B2}" dt="2025-09-26T14:00:30.324" v="10"/>
          <ac:inkMkLst>
            <pc:docMk/>
            <pc:sldMk cId="1564384342" sldId="257"/>
            <ac:inkMk id="28" creationId="{5A3FD5F1-E949-FEE9-88FF-5D3DE3229356}"/>
          </ac:inkMkLst>
        </pc:inkChg>
        <pc:inkChg chg="add del">
          <ac:chgData name="Becker, Kevin" userId="S::kevin.becker@sap.com::f52a841a-1726-41f6-85c3-440f1c291e6a" providerId="AD" clId="Web-{E0816462-AA8A-BBE6-F9A1-93C349DDD7B2}" dt="2025-09-26T14:00:29.590" v="9"/>
          <ac:inkMkLst>
            <pc:docMk/>
            <pc:sldMk cId="1564384342" sldId="257"/>
            <ac:inkMk id="29" creationId="{BDF04D07-CF7E-99C3-7540-0591AE29220F}"/>
          </ac:inkMkLst>
        </pc:inkChg>
        <pc:inkChg chg="add del">
          <ac:chgData name="Becker, Kevin" userId="S::kevin.becker@sap.com::f52a841a-1726-41f6-85c3-440f1c291e6a" providerId="AD" clId="Web-{E0816462-AA8A-BBE6-F9A1-93C349DDD7B2}" dt="2025-09-26T14:00:28.762" v="8"/>
          <ac:inkMkLst>
            <pc:docMk/>
            <pc:sldMk cId="1564384342" sldId="257"/>
            <ac:inkMk id="31" creationId="{F6BA4DA4-96FC-323D-64B9-B9CEDCDEBF50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6T14:01:26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14356 2510 16383 0 0,'-1'0'0'0'0,"-6"0"0"0"0,-14 0 0 0 0,-20 0 0 0 0,-17 0 0 0 0,-11 0 0 0 0,-7 0 0 0 0,1 0 0 0 0,5 0 0 0 0,4 0 0 0 0,6 0 0 0 0,5 1 0 0 0,5 1 0 0 0,4 4 0 0 0,0 3 0 0 0,0 4 0 0 0,-1 5 0 0 0,1 3 0 0 0,5 3 0 0 0,7-1 0 0 0,8-3 0 0 0,8-2 0 0 0,7-2 0 0 0,4-2 0 0 0,4 1 0 0 0,1 0 0 0 0,0 2 0 0 0,-2 0 0 0 0,-1 0 0 0 0,-2 0 0 0 0,-1 1 0 0 0,-3 3 0 0 0,-1 1 0 0 0,1 1 0 0 0,1-1 0 0 0,2-2 0 0 0,3-3 0 0 0,3-2 0 0 0,0-2 0 0 0,2-1 0 0 0,0-1 0 0 0,1-1 0 0 0,-1-1 0 0 0,1 0 0 0 0,-1-1 0 0 0,0 1 0 0 0,0 0 0 0 0,1-1 0 0 0,0 1 0 0 0,3 0 0 0 0,1 0 0 0 0,2 1 0 0 0,2-1 0 0 0,1 1 0 0 0,2 1 0 0 0,2 1 0 0 0,4 5 0 0 0,4 4 0 0 0,4 5 0 0 0,5 3 0 0 0,4 2 0 0 0,5 0 0 0 0,5 0 0 0 0,2-3 0 0 0,2-1 0 0 0,2-2 0 0 0,0 0 0 0 0,-1-1 0 0 0,-4-2 0 0 0,-4-2 0 0 0,-2-2 0 0 0,-1-3 0 0 0,-1-3 0 0 0,0-3 0 0 0,3-2 0 0 0,4-2 0 0 0,9 1 0 0 0,11-2 0 0 0,14 0 0 0 0,15-1 0 0 0,11-1 0 0 0,6-1 0 0 0,1-1 0 0 0,-2 0 0 0 0,-4 0 0 0 0,-1 0 0 0 0,0-2 0 0 0,1-2 0 0 0,0-4 0 0 0,2-2 0 0 0,-1-1 0 0 0,-3 0 0 0 0,-5 0 0 0 0,-10 1 0 0 0,-15 1 0 0 0,-16 2 0 0 0,-13 0 0 0 0,-7-1 0 0 0,-3-2 0 0 0,-2-4 0 0 0,-1-1 0 0 0,-4-2 0 0 0,-2-2 0 0 0,-3-6 0 0 0,-1-4 0 0 0,-3-1 0 0 0,-4 1 0 0 0,-4 3 0 0 0,-5 0 0 0 0,-3 1 0 0 0,-1 0 0 0 0,-2 2 0 0 0,-1 1 0 0 0,-1 1 0 0 0,0 0 0 0 0,-3 1 0 0 0,-2-1 0 0 0,-4-2 0 0 0,-1-2 0 0 0,-3-2 0 0 0,-1-1 0 0 0,-3 1 0 0 0,-1-2 0 0 0,-3-1 0 0 0,-1-1 0 0 0,-1 2 0 0 0,0 3 0 0 0,0 3 0 0 0,1 5 0 0 0,0 2 0 0 0,-3 0 0 0 0,-6 1 0 0 0,-10-3 0 0 0,-12-3 0 0 0,-9-2 0 0 0,-6-2 0 0 0,-2-1 0 0 0,0 1 0 0 0,0 0 0 0 0,-2 1 0 0 0,-2 4 0 0 0,1 3 0 0 0,5 3 0 0 0,6 3 0 0 0,6 2 0 0 0,4 1 0 0 0,4 3 0 0 0,0 0 0 0 0,1 1 0 0 0,3 1 0 0 0,0 2 0 0 0,2 0 0 0 0,1 1 0 0 0,0 0 0 0 0,1 0 0 0 0,4 0 0 0 0,3 0 0 0 0,4 1 0 0 0,6-1 0 0 0,5 2 0 0 0,4 1 0 0 0,2 1 0 0 0,0 0 0 0 0,-3 1 0 0 0,-6 1 0 0 0,-5-1 0 0 0,-6 0 0 0 0,-8-1 0 0 0,-7 0 0 0 0,-5 0 0 0 0,-1 1 0 0 0,4-1 0 0 0,8-1 0 0 0,9-1 0 0 0,8 0 0 0 0,9 0 0 0 0,6 1 0 0 0,3 2 0 0 0,4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6T14:01:31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11039 1692 16383 0 0,'0'0'0'0'0,"1"-1"0"0"0,3-1 0 0 0,6 1 0 0 0,13 0 0 0 0,16 0 0 0 0,17 1 0 0 0,12 0 0 0 0,8 0 0 0 0,7 4 0 0 0,4 5 0 0 0,2 7 0 0 0,-1 5 0 0 0,-1 6 0 0 0,-2 3 0 0 0,-2 5 0 0 0,-5 1 0 0 0,-5-2 0 0 0,-9-2 0 0 0,-10-5 0 0 0,-9-4 0 0 0,-10-3 0 0 0,-6-3 0 0 0,-2-2 0 0 0,-3 0 0 0 0,1 0 0 0 0,0 0 0 0 0,1 0 0 0 0,1-1 0 0 0,-1 0 0 0 0,-4-1 0 0 0,-3-3 0 0 0,-5-1 0 0 0,-5-2 0 0 0,-3 0-16383 0 0,-4 0 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6T14:01:35.9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13374 2292 16383 0 0,'1'0'0'0'0,"2"0"0"0"0,5 0 0 0 0,8 0 0 0 0,14 0 0 0 0,16 0 0 0 0,16 2 0 0 0,10 4 0 0 0,8 3 0 0 0,0 2 0 0 0,-5 1 0 0 0,-12 1 0 0 0,-14 0 0 0 0,-15-3 0 0 0,-13-4 0 0 0,-12-5 0 0 0,-10-6 0 0 0,-7-12 0 0 0,-4-20 0 0 0,-3-18 0 0 0,-2-12 0 0 0,2-1 0 0 0,1 7 0 0 0,4 15 0 0 0,2 12 0 0 0,3 12 0 0 0,2 4 0 0 0,2-3 0 0 0,1-5 0 0 0,0-7 0 0 0,1-6 0 0 0,-1-2 0 0 0,-1 3 0 0 0,0 7 0 0 0,-1 8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6T14:01:42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12826 4137 16383 0 0,'-1'0'0'0'0,"2"-1"0"0"0,5-4 0 0 0,11-5 0 0 0,15-8 0 0 0,11-6 0 0 0,6-4 0 0 0,0 1 0 0 0,-6 4 0 0 0,-8 6 0 0 0,-8 5 0 0 0,-4 3 0 0 0,-2 0 0 0 0,3-2 0 0 0,8-6 0 0 0,9-6 0 0 0,9-5 0 0 0,4-3 0 0 0,-3 1 0 0 0,-8 4 0 0 0,-10 8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6T14:01:45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13077 3499 16383 0 0,'0'0'0'0'0,"2"0"0"0"0,5 0 0 0 0,13 0 0 0 0,16 0 0 0 0,15 0 0 0 0,12 0 0 0 0,7 0 0 0 0,3 0 0 0 0,1 0 0 0 0,1 0 0 0 0,-3 0 0 0 0,-7 0 0 0 0,-9 0 0 0 0,-13 0 0 0 0,-13 1 0 0 0,-10 2 0 0 0,-10 2 0 0 0,-6 0 0 0 0,-4 2 0 0 0,-2 2 0 0 0,-2 3 0 0 0,-2 5 0 0 0,-3 13 0 0 0,-6 19 0 0 0,-5 21 0 0 0,-3 11 0 0 0,1 3 0 0 0,1-9 0 0 0,4-15 0 0 0,4-16 0 0 0,5-15 0 0 0,3-11 0 0 0,2-8 0 0 0,3-3 0 0 0,0-3 0 0 0,-1 1 0 0 0,-1 0 0 0 0,-1 0 0 0 0,-1 1 0 0 0,1 0 0 0 0,-1 0 0 0 0,1-1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6T14:02:00.6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6928 7354 16383 0 0,'1'0'0'0'0,"3"0"0"0"0,9 0 0 0 0,16 0 0 0 0,20 0 0 0 0,24 0 0 0 0,24 0 0 0 0,22 0 0 0 0,23 0 0 0 0,22 0 0 0 0,18 1 0 0 0,7 2 0 0 0,-1 6 0 0 0,-9 4 0 0 0,-13 3 0 0 0,-9 4 0 0 0,-7 2 0 0 0,-7 5 0 0 0,-8 1 0 0 0,-13 3 0 0 0,-14-2 0 0 0,-15-1 0 0 0,-15 0 0 0 0,-12 0 0 0 0,-10-2 0 0 0,-9 0 0 0 0,-9-3 0 0 0,-7-2 0 0 0,-7-3 0 0 0,-4-1 0 0 0,-3 1 0 0 0,-1-1 0 0 0,-1 2 0 0 0,-1 0 0 0 0,-4-1 0 0 0,-2-2 0 0 0,-4-1 0 0 0,-2-1 0 0 0,-1 0 0 0 0,-2 0 0 0 0,0-1 0 0 0,-2-1 0 0 0,-1-2 0 0 0,-1-1 0 0 0,0-2 0 0 0,-1 0 0 0 0,-1 0 0 0 0,-1 1 0 0 0,-2 2 0 0 0,-2 1 0 0 0,-3 4 0 0 0,-5 7 0 0 0,-7 6 0 0 0,-7 8 0 0 0,-4 2 0 0 0,-1 0 0 0 0,0-3 0 0 0,-1-3 0 0 0,-3-1 0 0 0,-5 1 0 0 0,-6 3 0 0 0,-5 4 0 0 0,-5 2 0 0 0,-9 4 0 0 0,-7 4 0 0 0,-6 4 0 0 0,-4 2 0 0 0,3-1 0 0 0,4-3 0 0 0,4-4 0 0 0,3-4 0 0 0,5-5 0 0 0,3-5 0 0 0,4-4 0 0 0,3-4 0 0 0,-1-3 0 0 0,-1-2 0 0 0,-1 0 0 0 0,-1 1 0 0 0,-1 0 0 0 0,0 0 0 0 0,1-1 0 0 0,5-2 0 0 0,4-2 0 0 0,3-2 0 0 0,4-2 0 0 0,2-1 0 0 0,2-2 0 0 0,2-3 0 0 0,2 0 0 0 0,-1-1 0 0 0,-3-1 0 0 0,-2 0 0 0 0,1 0 0 0 0,3 0 0 0 0,7-1 0 0 0,9 0 0 0 0,8 0 0 0 0,6 0 0 0 0,3-1 0 0 0,2-1 0 0 0,-5 0 0 0 0,-7 2 0 0 0,-4 0 0 0 0,-3 0 0 0 0,0 0 0 0 0,4-1 0 0 0,4-1 0 0 0,6 3 0 0 0,4 2-16383 0 0,5 0 16383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6T14:02:02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6869 8982 16383 0 0,'0'0'0'0'0,"0"2"0"0"0,-1 2 0 0 0,-3 3 0 0 0,-1 1 0 0 0,-2 2 0 0 0,0 0 0 0 0,-2-1 0 0 0,0 0 0 0 0,1-1 0 0 0,1 1 0 0 0,1-1 0 0 0,0-1 0 0 0,-2 4 0 0 0,-5 5 0 0 0,-7 9 0 0 0,-5 6 0 0 0,-5 5 0 0 0,-1 2 0 0 0,4-3 0 0 0,4-5 0 0 0,6-5 0 0 0,5-6 0 0 0,5-4 0 0 0,3-4 0 0 0,0-2 0 0 0,-2 3 0 0 0,-4 4 0 0 0,-3 5 0 0 0,-2 2 0 0 0,0 2 0 0 0,4-3 0 0 0,6-5 0 0 0,6-4 0 0 0,7-6 0 0 0,7-4 0 0 0,7-4 0 0 0,6-3 0 0 0,3-2 0 0 0,4-1 0 0 0,3 0 0 0 0,4 3 0 0 0,10 1 0 0 0,16 1 0 0 0,16 1 0 0 0,12 1 0 0 0,8 0 0 0 0,-1 0 0 0 0,-8 1 0 0 0,-16 1 0 0 0,-17 0 0 0 0,-17 1 0 0 0,-14 0 0 0 0,-11 0 0 0 0,-8 0 0 0 0,-7 1-16383 0 0,-3 0 16383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6T14:05:08.4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8543 11415 16383 0 0,'1'0'0'0'0,"2"0"0"0"0,6 0 0 0 0,5 0 0 0 0,3 0 0 0 0,2 0 0 0 0,-2 0 0 0 0,-1 0 0 0 0,-1 0 0 0 0,3 0 0 0 0,8 0 0 0 0,13 0 0 0 0,13 0 0 0 0,11 0 0 0 0,6 0 0 0 0,0 0 0 0 0,-4 0 0 0 0,-7 0 0 0 0,-2 0 0 0 0,-1 0 0 0 0,4 0 0 0 0,3 2 0 0 0,-1-1 0 0 0,-3 2 0 0 0,-7 0 0 0 0,-4-1 0 0 0,1 0 0 0 0,5 0 0 0 0,8 1 0 0 0,5 0 0 0 0,2-2 0 0 0,-5 1 0 0 0,-10-1 0 0 0,-11-1 0 0 0,-10 0 0 0 0,-8 0 0 0 0,-3 0 0 0 0,0 0 0 0 0,3 0 0 0 0,4 0 0 0 0,3 0 0 0 0,3 0 0 0 0,7 0 0 0 0,12-3 0 0 0,19-5 0 0 0,16-7 0 0 0,6-6 0 0 0,-3-4 0 0 0,-11 0 0 0 0,-17 0 0 0 0,-16 2 0 0 0,-14-2 0 0 0,-9-4 0 0 0,-4-5 0 0 0,4-9 0 0 0,7-15 0 0 0,10-15 0 0 0,3-11 0 0 0,-1 0 0 0 0,-6 7 0 0 0,-11 13 0 0 0,-8 13 0 0 0,-8 11 0 0 0,-6 9 0 0 0,-4 6 0 0 0,-3 1 0 0 0,-2-8 0 0 0,0-20 0 0 0,0-25 0 0 0,2-19 0 0 0,0-9 0 0 0,2 4 0 0 0,0 11 0 0 0,-2 4 0 0 0,-1-5 0 0 0,-3-7 0 0 0,-1-4 0 0 0,-1 6 0 0 0,-2 9 0 0 0,-1-1 0 0 0,-2-17 0 0 0,-2-22 0 0 0,-2-12 0 0 0,0 2 0 0 0,2 16 0 0 0,4 20 0 0 0,3 13 0 0 0,4 2 0 0 0,2 0 0 0 0,0 3 0 0 0,0 9 0 0 0,0 9 0 0 0,-3 5 0 0 0,0-2 0 0 0,-2-13 0 0 0,-1-13 0 0 0,0-8 0 0 0,0 2 0 0 0,0 12 0 0 0,1 17 0 0 0,1 18 0 0 0,1 16 0 0 0,2 9 0 0 0,1-6 0 0 0,-2-17 0 0 0,-1-18 0 0 0,-1-13 0 0 0,-3-7 0 0 0,-2 0 0 0 0,0 5 0 0 0,-1 7 0 0 0,1 8 0 0 0,1 9 0 0 0,1 8 0 0 0,2 7 0 0 0,1 6 0 0 0,1 5 0 0 0,0 5 0 0 0,1 4 0 0 0,1 5 0 0 0,0 4 0 0 0,0 3 0 0 0,0 3 0 0 0,-1 1 0 0 0,2 2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6T14:05:10.3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10491 6700 16383 0 0,'0'0'0'0'0,"-2"-2"0"0"0,1-3 0 0 0,0-5 0 0 0,0-4 0 0 0,0-3 0 0 0,2-2 0 0 0,2-3 0 0 0,1-2 0 0 0,3 0 0 0 0,0 0 0 0 0,1 2 0 0 0,2 1 0 0 0,2-2 0 0 0,-1-1 0 0 0,1-1 0 0 0,-1 2 0 0 0,-2 3 0 0 0,-1 3 0 0 0,-1 3 0 0 0,0 1 0 0 0,-2 2 0 0 0,1 0 0 0 0,1 1 0 0 0,0 1 0 0 0,1 2 0 0 0,0 0 0 0 0,1 3 0 0 0,0 1 0 0 0,2 2 0 0 0,0 1 0 0 0,1 2 0 0 0,1 4 0 0 0,2 3 0 0 0,2 4 0 0 0,2 6 0 0 0,2 3 0 0 0,2 3 0 0 0,2 2 0 0 0,4 3 0 0 0,5 3 0 0 0,7 3 0 0 0,4 1 0 0 0,0-1 0 0 0,-3-4 0 0 0,-7-4 0 0 0,-8-6 0 0 0,-9-5 0 0 0,-6-4 0 0 0,-5-4 0 0 0,-2-2 0 0 0,-2-2 0 0 0,-2-1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9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9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0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4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2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0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5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0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3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6.png"/><Relationship Id="rId18" Type="http://schemas.openxmlformats.org/officeDocument/2006/relationships/customXml" Target="../ink/ink7.xml"/><Relationship Id="rId3" Type="http://schemas.openxmlformats.org/officeDocument/2006/relationships/image" Target="../media/image7.jpeg"/><Relationship Id="rId21" Type="http://schemas.openxmlformats.org/officeDocument/2006/relationships/image" Target="../media/image21.png"/><Relationship Id="rId7" Type="http://schemas.openxmlformats.org/officeDocument/2006/relationships/image" Target="../media/image13.png"/><Relationship Id="rId12" Type="http://schemas.openxmlformats.org/officeDocument/2006/relationships/customXml" Target="../ink/ink4.xml"/><Relationship Id="rId17" Type="http://schemas.openxmlformats.org/officeDocument/2006/relationships/image" Target="../media/image18.png"/><Relationship Id="rId25" Type="http://schemas.openxmlformats.org/officeDocument/2006/relationships/image" Target="../media/image23.png"/><Relationship Id="rId2" Type="http://schemas.openxmlformats.org/officeDocument/2006/relationships/image" Target="../media/image4.png"/><Relationship Id="rId16" Type="http://schemas.openxmlformats.org/officeDocument/2006/relationships/customXml" Target="../ink/ink6.xml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image" Target="../media/image15.png"/><Relationship Id="rId24" Type="http://schemas.openxmlformats.org/officeDocument/2006/relationships/customXml" Target="../ink/ink9.xml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2.png"/><Relationship Id="rId10" Type="http://schemas.openxmlformats.org/officeDocument/2006/relationships/customXml" Target="../ink/ink3.xml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customXml" Target="../ink/ink5.xml"/><Relationship Id="rId22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his Observer also silently judges you : r/Minecraft">
            <a:extLst>
              <a:ext uri="{FF2B5EF4-FFF2-40B4-BE49-F238E27FC236}">
                <a16:creationId xmlns:a16="http://schemas.microsoft.com/office/drawing/2014/main" id="{E53592E6-B2E5-3B58-2412-97E42FA52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29" y="635725"/>
            <a:ext cx="4987873" cy="343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60A673F-C978-887D-04EE-DD4242F91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281116" flipH="1">
            <a:off x="3291504" y="1304603"/>
            <a:ext cx="6909578" cy="812800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48322DB-4014-8FF8-3942-203EA1528210}"/>
              </a:ext>
            </a:extLst>
          </p:cNvPr>
          <p:cNvSpPr txBox="1"/>
          <p:nvPr/>
        </p:nvSpPr>
        <p:spPr>
          <a:xfrm>
            <a:off x="3178629" y="87086"/>
            <a:ext cx="7837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1" u="sng">
                <a:solidFill>
                  <a:srgbClr val="FF0000"/>
                </a:solidFill>
                <a:latin typeface="Bradley Hand" pitchFamily="2" charset="77"/>
              </a:rPr>
              <a:t>Observer Pattern</a:t>
            </a:r>
          </a:p>
        </p:txBody>
      </p:sp>
      <p:pic>
        <p:nvPicPr>
          <p:cNvPr id="1026" name="Picture 2" descr="Observers be like :| : r/MinecraftMemes">
            <a:extLst>
              <a:ext uri="{FF2B5EF4-FFF2-40B4-BE49-F238E27FC236}">
                <a16:creationId xmlns:a16="http://schemas.microsoft.com/office/drawing/2014/main" id="{B4379950-C7E9-9A99-202A-DFC2C4DD0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45" y="0"/>
            <a:ext cx="3900455" cy="246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do observers in Minecraft do?&quot; : r/memes">
            <a:extLst>
              <a:ext uri="{FF2B5EF4-FFF2-40B4-BE49-F238E27FC236}">
                <a16:creationId xmlns:a16="http://schemas.microsoft.com/office/drawing/2014/main" id="{A32BA164-85F6-749D-60AD-12454FB7C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086"/>
            <a:ext cx="3267982" cy="265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3C4DEF6-B3A5-AD90-0688-57DF4E3CEAE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882" r="3902"/>
          <a:stretch>
            <a:fillRect/>
          </a:stretch>
        </p:blipFill>
        <p:spPr>
          <a:xfrm>
            <a:off x="9239794" y="2464526"/>
            <a:ext cx="2943498" cy="3048000"/>
          </a:xfrm>
          <a:prstGeom prst="rect">
            <a:avLst/>
          </a:prstGeom>
        </p:spPr>
      </p:pic>
      <p:pic>
        <p:nvPicPr>
          <p:cNvPr id="1032" name="Picture 8" descr="Picture memes LEud1Ksu8 by sew_wee_side - iFunny">
            <a:extLst>
              <a:ext uri="{FF2B5EF4-FFF2-40B4-BE49-F238E27FC236}">
                <a16:creationId xmlns:a16="http://schemas.microsoft.com/office/drawing/2014/main" id="{35A031EC-9931-38E8-1009-400E1F3E3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867" y="4067420"/>
            <a:ext cx="3053306" cy="293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ctually, it's OUR minecraft server - Imgflip">
            <a:extLst>
              <a:ext uri="{FF2B5EF4-FFF2-40B4-BE49-F238E27FC236}">
                <a16:creationId xmlns:a16="http://schemas.microsoft.com/office/drawing/2014/main" id="{36855FBB-CCAF-684B-FA00-14845E627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872" y="2651706"/>
            <a:ext cx="2121263" cy="217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bserver Man Face - Minecraft Resource Pack">
            <a:extLst>
              <a:ext uri="{FF2B5EF4-FFF2-40B4-BE49-F238E27FC236}">
                <a16:creationId xmlns:a16="http://schemas.microsoft.com/office/drawing/2014/main" id="{CF4B559A-EB7E-351E-AA0D-1D947695C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5" y="5059680"/>
            <a:ext cx="6214834" cy="186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Observer effect : r/sciencememes">
            <a:extLst>
              <a:ext uri="{FF2B5EF4-FFF2-40B4-BE49-F238E27FC236}">
                <a16:creationId xmlns:a16="http://schemas.microsoft.com/office/drawing/2014/main" id="{5CF709B0-205F-8514-76DA-035499A62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3" y="2651706"/>
            <a:ext cx="2058086" cy="215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426A8B8-0D0F-1269-57BA-30DC62B3D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178" y="4131101"/>
            <a:ext cx="4444942" cy="8128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976F9AE-3BB7-C7F2-C63C-64FCB973FE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18173" y="5512527"/>
            <a:ext cx="2873827" cy="134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6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>
            <a:alpha val="59877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F93FCF-4889-614C-E297-E139E463B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CCF3BA3-2342-F371-7A2E-56ADE9ABA21A}"/>
              </a:ext>
            </a:extLst>
          </p:cNvPr>
          <p:cNvSpPr txBox="1"/>
          <p:nvPr/>
        </p:nvSpPr>
        <p:spPr>
          <a:xfrm>
            <a:off x="4610114" y="287162"/>
            <a:ext cx="446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Observer Entwurfsmuster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AE04A1E-E51C-ACA4-1B92-D8526321397D}"/>
              </a:ext>
            </a:extLst>
          </p:cNvPr>
          <p:cNvSpPr txBox="1"/>
          <p:nvPr/>
        </p:nvSpPr>
        <p:spPr>
          <a:xfrm>
            <a:off x="4466568" y="1059993"/>
            <a:ext cx="362331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/>
              <a:t>Steckbrief</a:t>
            </a:r>
            <a:r>
              <a:rPr lang="de-DE" sz="1200"/>
              <a:t>:</a:t>
            </a:r>
          </a:p>
          <a:p>
            <a:endParaRPr lang="de-DE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Name: Observer Entwurfsmuster</a:t>
            </a:r>
          </a:p>
          <a:p>
            <a:endParaRPr lang="de-DE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Art: Verhaltensmuster</a:t>
            </a:r>
          </a:p>
          <a:p>
            <a:endParaRPr lang="de-DE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Beziehung: 1 -&gt; </a:t>
            </a:r>
            <a:r>
              <a:rPr lang="de-DE" sz="1200" err="1"/>
              <a:t>n</a:t>
            </a:r>
            <a:r>
              <a:rPr lang="de-DE" sz="1200"/>
              <a:t> ( Ein Subjekt, </a:t>
            </a:r>
            <a:r>
              <a:rPr lang="de-DE" sz="1200" err="1"/>
              <a:t>n</a:t>
            </a:r>
            <a:r>
              <a:rPr lang="de-DE" sz="1200"/>
              <a:t> Beobachter)</a:t>
            </a:r>
          </a:p>
          <a:p>
            <a:endParaRPr lang="de-DE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Grundfunktionsweise: Wenn sich der Zustand des beobachteten Objekts(Subjekt) ändert, benachrichtigen die Observer alle anderen Observer und aktualisieren den beobachteten Zustand</a:t>
            </a:r>
          </a:p>
        </p:txBody>
      </p:sp>
      <p:pic>
        <p:nvPicPr>
          <p:cNvPr id="7" name="Picture 2" descr="Observers be like :| : r/MinecraftMemes">
            <a:extLst>
              <a:ext uri="{FF2B5EF4-FFF2-40B4-BE49-F238E27FC236}">
                <a16:creationId xmlns:a16="http://schemas.microsoft.com/office/drawing/2014/main" id="{6CD796AF-592C-EDFD-F32D-D61E4A3C5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35" y="1059993"/>
            <a:ext cx="3695741" cy="23351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Picture memes LEud1Ksu8 by sew_wee_side - iFunny">
            <a:extLst>
              <a:ext uri="{FF2B5EF4-FFF2-40B4-BE49-F238E27FC236}">
                <a16:creationId xmlns:a16="http://schemas.microsoft.com/office/drawing/2014/main" id="{ADB0977B-F331-B8DF-8F99-575538240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4"/>
          <a:stretch>
            <a:fillRect/>
          </a:stretch>
        </p:blipFill>
        <p:spPr bwMode="auto">
          <a:xfrm>
            <a:off x="4706702" y="3898514"/>
            <a:ext cx="2350618" cy="22596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E84B8E9-2A5B-0B96-B5AA-D29A3CAF5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36" y="196273"/>
            <a:ext cx="4392968" cy="460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994D7797-1B96-40E0-CD06-60EDF22F8F89}"/>
              </a:ext>
            </a:extLst>
          </p:cNvPr>
          <p:cNvSpPr txBox="1"/>
          <p:nvPr/>
        </p:nvSpPr>
        <p:spPr>
          <a:xfrm>
            <a:off x="66081" y="3535230"/>
            <a:ext cx="419123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/>
              <a:t>Vorteile</a:t>
            </a:r>
            <a:r>
              <a:rPr lang="de-DE" sz="120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Hoher Unabhängigkeitsgrad zwischen Subjekt und Beobachtern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Subjekt kennt keine Details über Beobachter (nur Interface)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Automatische Updates bei Zustandsänderungen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Keine unnötigen Abfragen von Beobachtern nötig („Pull“-Anfragen entfallen)</a:t>
            </a:r>
          </a:p>
          <a:p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80E9969-FB9D-2BF9-C054-A64B9723C379}"/>
              </a:ext>
            </a:extLst>
          </p:cNvPr>
          <p:cNvSpPr txBox="1"/>
          <p:nvPr/>
        </p:nvSpPr>
        <p:spPr>
          <a:xfrm>
            <a:off x="15067" y="5324763"/>
            <a:ext cx="49397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/>
              <a:t>Nachteile</a:t>
            </a:r>
            <a:r>
              <a:rPr lang="de-DE" sz="120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Alle Beobachter werden informiert – auch wenn die Änderung für manche irrelevant 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Bei vielen Beobachtern: unnötiger Rechenaufwand und Performance-Verlust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Im Quellcode des Subjekts ist oft nicht sichtbar, welche Beobachter registriert sind</a:t>
            </a:r>
          </a:p>
        </p:txBody>
      </p:sp>
      <p:pic>
        <p:nvPicPr>
          <p:cNvPr id="23" name="Grafik 22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3607D426-A83F-4882-4D51-4B2ABCE5F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3044" y="3403656"/>
            <a:ext cx="3092967" cy="1821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B7734E78-A5B0-DDCB-1230-52B5D9557AA6}"/>
              </a:ext>
            </a:extLst>
          </p:cNvPr>
          <p:cNvSpPr txBox="1"/>
          <p:nvPr/>
        </p:nvSpPr>
        <p:spPr>
          <a:xfrm>
            <a:off x="8367023" y="60579"/>
            <a:ext cx="3735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/>
              <a:t>Einsatzgebiete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Sinnvoll bei Komponenten, die häufig ihren Status ändern und beobachtet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Typische Fälle: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 sz="1200"/>
              <a:t>GUIs: sofortige Aktualisierung aller UI-Elemente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 sz="1200"/>
              <a:t>Visualisierungen: Tabellen, Diagramme etc.</a:t>
            </a:r>
          </a:p>
          <a:p>
            <a:r>
              <a:rPr lang="de-DE" sz="1200" u="sng"/>
              <a:t> 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Keine Einschränkungen</a:t>
            </a:r>
          </a:p>
          <a:p>
            <a:r>
              <a:rPr lang="de-DE" sz="1200"/>
              <a:t>Genutzt in: C#, C++, Java, JavaScript, Python, PHP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Freihand 32">
                <a:extLst>
                  <a:ext uri="{FF2B5EF4-FFF2-40B4-BE49-F238E27FC236}">
                    <a16:creationId xmlns:a16="http://schemas.microsoft.com/office/drawing/2014/main" id="{11897415-7A8A-F374-3DDD-599216D5402E}"/>
                  </a:ext>
                </a:extLst>
              </p14:cNvPr>
              <p14:cNvContentPartPr/>
              <p14:nvPr/>
            </p14:nvContentPartPr>
            <p14:xfrm>
              <a:off x="4620412" y="295240"/>
              <a:ext cx="1113636" cy="419223"/>
            </p14:xfrm>
          </p:contentPart>
        </mc:Choice>
        <mc:Fallback>
          <p:pic>
            <p:nvPicPr>
              <p:cNvPr id="33" name="Freihand 32">
                <a:extLst>
                  <a:ext uri="{FF2B5EF4-FFF2-40B4-BE49-F238E27FC236}">
                    <a16:creationId xmlns:a16="http://schemas.microsoft.com/office/drawing/2014/main" id="{11897415-7A8A-F374-3DDD-599216D540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2421" y="277248"/>
                <a:ext cx="1149258" cy="454848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F9916765-FB87-C69B-61B5-50F45DA9B1D9}"/>
              </a:ext>
            </a:extLst>
          </p:cNvPr>
          <p:cNvSpPr txBox="1"/>
          <p:nvPr/>
        </p:nvSpPr>
        <p:spPr>
          <a:xfrm>
            <a:off x="7042729" y="5368842"/>
            <a:ext cx="514927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u="sng"/>
              <a:t>Zweck des Patterns</a:t>
            </a:r>
            <a:endParaRPr lang="en-US" sz="1200" u="sng">
              <a:ea typeface="+mn-lt"/>
              <a:cs typeface="+mn-lt"/>
            </a:endParaRPr>
          </a:p>
          <a:p>
            <a:r>
              <a:rPr lang="en-US" sz="1200"/>
              <a:t>Das Observer Pattern wurde eingeführt, um das Publish/Subscribe-</a:t>
            </a:r>
            <a:r>
              <a:rPr lang="en-US" sz="1200" err="1"/>
              <a:t>Prinzip</a:t>
            </a:r>
            <a:r>
              <a:rPr lang="en-US" sz="1200"/>
              <a:t> umzusetzen:</a:t>
            </a:r>
          </a:p>
          <a:p>
            <a:pPr marL="228600" indent="-228600">
              <a:buFont typeface=""/>
              <a:buChar char="•"/>
            </a:pPr>
            <a:r>
              <a:rPr lang="en-US" sz="1200"/>
              <a:t>Das Subjekt kennt seine Beobachter nicht im Detail → dadurch entsteht Entkopplung.</a:t>
            </a:r>
          </a:p>
          <a:p>
            <a:pPr marL="228600" indent="-228600">
              <a:buFont typeface=""/>
              <a:buChar char="•"/>
            </a:pPr>
            <a:r>
              <a:rPr lang="en-US" sz="1200"/>
              <a:t>Änderungen müssen nicht manuell an jede Komponente weitergegeben werden – das passiert automatisch.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Freihand 35">
                <a:extLst>
                  <a:ext uri="{FF2B5EF4-FFF2-40B4-BE49-F238E27FC236}">
                    <a16:creationId xmlns:a16="http://schemas.microsoft.com/office/drawing/2014/main" id="{6812638D-6925-EB39-388D-C3534F006D60}"/>
                  </a:ext>
                </a:extLst>
              </p14:cNvPr>
              <p14:cNvContentPartPr/>
              <p14:nvPr/>
            </p14:nvContentPartPr>
            <p14:xfrm>
              <a:off x="4268649" y="32475"/>
              <a:ext cx="543473" cy="175252"/>
            </p14:xfrm>
          </p:contentPart>
        </mc:Choice>
        <mc:Fallback>
          <p:pic>
            <p:nvPicPr>
              <p:cNvPr id="36" name="Freihand 35">
                <a:extLst>
                  <a:ext uri="{FF2B5EF4-FFF2-40B4-BE49-F238E27FC236}">
                    <a16:creationId xmlns:a16="http://schemas.microsoft.com/office/drawing/2014/main" id="{6812638D-6925-EB39-388D-C3534F006D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50653" y="14519"/>
                <a:ext cx="579105" cy="210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Freihand 36">
                <a:extLst>
                  <a:ext uri="{FF2B5EF4-FFF2-40B4-BE49-F238E27FC236}">
                    <a16:creationId xmlns:a16="http://schemas.microsoft.com/office/drawing/2014/main" id="{7C54CDCB-29DC-E294-0903-CFCD869F673C}"/>
                  </a:ext>
                </a:extLst>
              </p14:cNvPr>
              <p14:cNvContentPartPr/>
              <p14:nvPr/>
            </p14:nvContentPartPr>
            <p14:xfrm>
              <a:off x="4666793" y="34928"/>
              <a:ext cx="233350" cy="245671"/>
            </p14:xfrm>
          </p:contentPart>
        </mc:Choice>
        <mc:Fallback>
          <p:pic>
            <p:nvPicPr>
              <p:cNvPr id="37" name="Freihand 36">
                <a:extLst>
                  <a:ext uri="{FF2B5EF4-FFF2-40B4-BE49-F238E27FC236}">
                    <a16:creationId xmlns:a16="http://schemas.microsoft.com/office/drawing/2014/main" id="{7C54CDCB-29DC-E294-0903-CFCD869F673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48843" y="16943"/>
                <a:ext cx="268891" cy="281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41A5873C-0A11-4045-648F-CD6084CBBED9}"/>
                  </a:ext>
                </a:extLst>
              </p14:cNvPr>
              <p14:cNvContentPartPr/>
              <p14:nvPr/>
            </p14:nvContentPartPr>
            <p14:xfrm>
              <a:off x="4466568" y="792171"/>
              <a:ext cx="242421" cy="132145"/>
            </p14:xfrm>
          </p:contentPart>
        </mc:Choice>
        <mc:Fallback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41A5873C-0A11-4045-648F-CD6084CBBE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48611" y="774217"/>
                <a:ext cx="277976" cy="167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545E57B4-2536-7AD2-417C-0E38FEA52466}"/>
                  </a:ext>
                </a:extLst>
              </p14:cNvPr>
              <p14:cNvContentPartPr/>
              <p14:nvPr/>
            </p14:nvContentPartPr>
            <p14:xfrm>
              <a:off x="4558205" y="693501"/>
              <a:ext cx="277810" cy="236789"/>
            </p14:xfrm>
          </p:contentPart>
        </mc:Choice>
        <mc:Fallback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545E57B4-2536-7AD2-417C-0E38FEA5246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40212" y="675535"/>
                <a:ext cx="313436" cy="2723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7AF72050-9710-18EC-FD6C-FB8761D4DBA6}"/>
                  </a:ext>
                </a:extLst>
              </p14:cNvPr>
              <p14:cNvContentPartPr/>
              <p14:nvPr/>
            </p14:nvContentPartPr>
            <p14:xfrm>
              <a:off x="10221222" y="3483703"/>
              <a:ext cx="1061971" cy="691396"/>
            </p14:xfrm>
          </p:contentPart>
        </mc:Choice>
        <mc:Fallback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7AF72050-9710-18EC-FD6C-FB8761D4DB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203229" y="3465717"/>
                <a:ext cx="1097598" cy="727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Freihand 40">
                <a:extLst>
                  <a:ext uri="{FF2B5EF4-FFF2-40B4-BE49-F238E27FC236}">
                    <a16:creationId xmlns:a16="http://schemas.microsoft.com/office/drawing/2014/main" id="{ADA734CB-1E59-EF79-C031-666ACAF2A3E7}"/>
                  </a:ext>
                </a:extLst>
              </p14:cNvPr>
              <p14:cNvContentPartPr/>
              <p14:nvPr/>
            </p14:nvContentPartPr>
            <p14:xfrm>
              <a:off x="10066512" y="4077132"/>
              <a:ext cx="388337" cy="198490"/>
            </p14:xfrm>
          </p:contentPart>
        </mc:Choice>
        <mc:Fallback>
          <p:pic>
            <p:nvPicPr>
              <p:cNvPr id="41" name="Freihand 40">
                <a:extLst>
                  <a:ext uri="{FF2B5EF4-FFF2-40B4-BE49-F238E27FC236}">
                    <a16:creationId xmlns:a16="http://schemas.microsoft.com/office/drawing/2014/main" id="{ADA734CB-1E59-EF79-C031-666ACAF2A3E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48517" y="4059153"/>
                <a:ext cx="423968" cy="234089"/>
              </a:xfrm>
              <a:prstGeom prst="rect">
                <a:avLst/>
              </a:prstGeom>
            </p:spPr>
          </p:pic>
        </mc:Fallback>
      </mc:AlternateContent>
      <p:pic>
        <p:nvPicPr>
          <p:cNvPr id="43" name="Grafik 42" descr="What does the eyeball emoji mean? | The US Sun">
            <a:extLst>
              <a:ext uri="{FF2B5EF4-FFF2-40B4-BE49-F238E27FC236}">
                <a16:creationId xmlns:a16="http://schemas.microsoft.com/office/drawing/2014/main" id="{B8FCE75D-CD66-4B72-DD67-AFBC38208AE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933564" y="3987883"/>
            <a:ext cx="342015" cy="182969"/>
          </a:xfrm>
          <a:prstGeom prst="rect">
            <a:avLst/>
          </a:prstGeom>
          <a:effectLst>
            <a:softEdge rad="29411"/>
          </a:effectLst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A0D6AF9A-8928-74DE-A21E-3E186076BC4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81882" y="2147586"/>
            <a:ext cx="2344037" cy="906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45876BE9-5034-2934-D9FE-DC8DA903C188}"/>
                  </a:ext>
                </a:extLst>
              </p14:cNvPr>
              <p14:cNvContentPartPr/>
              <p14:nvPr/>
            </p14:nvContentPartPr>
            <p14:xfrm>
              <a:off x="11115122" y="3108442"/>
              <a:ext cx="961875" cy="1761429"/>
            </p14:xfrm>
          </p:contentPart>
        </mc:Choice>
        <mc:Fallback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45876BE9-5034-2934-D9FE-DC8DA903C18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097130" y="3090446"/>
                <a:ext cx="997500" cy="1797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DBEEAEC5-D25A-77FC-F0EA-15948AAADFCD}"/>
                  </a:ext>
                </a:extLst>
              </p14:cNvPr>
              <p14:cNvContentPartPr/>
              <p14:nvPr/>
            </p14:nvContentPartPr>
            <p14:xfrm>
              <a:off x="11822951" y="3008693"/>
              <a:ext cx="247170" cy="155681"/>
            </p14:xfrm>
          </p:contentPart>
        </mc:Choice>
        <mc:Fallback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DBEEAEC5-D25A-77FC-F0EA-15948AAADFC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804988" y="2990716"/>
                <a:ext cx="282737" cy="191276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B8C8DAB1-1A82-0A80-FFAB-147ED47EA6C7}"/>
              </a:ext>
            </a:extLst>
          </p:cNvPr>
          <p:cNvSpPr txBox="1"/>
          <p:nvPr/>
        </p:nvSpPr>
        <p:spPr>
          <a:xfrm>
            <a:off x="4958543" y="6169062"/>
            <a:ext cx="209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/>
              <a:t>Funktionieren ähnlich wie Minecraft- Observer, nur dass ein Redstone Signal abgegeben wird, anstatt alle Observer zu aktivieren</a:t>
            </a:r>
          </a:p>
        </p:txBody>
      </p:sp>
    </p:spTree>
    <p:extLst>
      <p:ext uri="{BB962C8B-B14F-4D97-AF65-F5344CB8AC3E}">
        <p14:creationId xmlns:p14="http://schemas.microsoft.com/office/powerpoint/2010/main" val="388273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2f7676c-f455-423c-82f6-dc2d99791af7}" enabled="0" method="" siteId="{42f7676c-f455-423c-82f6-dc2d99791af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Thaddey, Jonas</dc:creator>
  <cp:revision>1</cp:revision>
  <dcterms:created xsi:type="dcterms:W3CDTF">2025-09-26T12:41:55Z</dcterms:created>
  <dcterms:modified xsi:type="dcterms:W3CDTF">2025-09-26T14:20:40Z</dcterms:modified>
</cp:coreProperties>
</file>