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56" r:id="rId5"/>
    <p:sldId id="287" r:id="rId6"/>
    <p:sldId id="288" r:id="rId7"/>
    <p:sldId id="289" r:id="rId8"/>
    <p:sldId id="291" r:id="rId9"/>
    <p:sldId id="328" r:id="rId10"/>
    <p:sldId id="353"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De Mol" initials="RM" lastIdx="6" clrIdx="0">
    <p:extLst>
      <p:ext uri="{19B8F6BF-5375-455C-9EA6-DF929625EA0E}">
        <p15:presenceInfo xmlns:p15="http://schemas.microsoft.com/office/powerpoint/2012/main" userId="S::robin.demol@ugent.be::2c82b0b9-abb7-4507-8675-77a0bb8e1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3A101-6838-E105-9DBC-0294AECF8A97}" v="8" dt="2019-09-04T13:16:40.088"/>
    <p1510:client id="{B0722DFD-67C5-7353-BC34-B108BA0C6E7F}" v="158" dt="2019-08-29T07:24:2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37" autoAdjust="0"/>
  </p:normalViewPr>
  <p:slideViewPr>
    <p:cSldViewPr snapToGrid="0">
      <p:cViewPr varScale="1">
        <p:scale>
          <a:sx n="146" d="100"/>
          <a:sy n="146" d="100"/>
        </p:scale>
        <p:origin x="222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61" Type="http://schemas.microsoft.com/office/2015/10/relationships/revisionInfo" Target="revisionInfo.xml"/><Relationship Id="rId10" Type="http://schemas.openxmlformats.org/officeDocument/2006/relationships/slide" Target="slides/slide6.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De Mol" userId="S::robin.demol@ugent.be::2c82b0b9-abb7-4507-8675-77a0bb8e1f2c" providerId="AD" clId="Web-{884559FF-5251-D353-8E38-025171D6E8EE}"/>
    <pc:docChg chg="modSld">
      <pc:chgData name="Robin De Mol" userId="S::robin.demol@ugent.be::2c82b0b9-abb7-4507-8675-77a0bb8e1f2c" providerId="AD" clId="Web-{884559FF-5251-D353-8E38-025171D6E8EE}" dt="2019-08-29T11:13:45.673" v="29" actId="1076"/>
      <pc:docMkLst>
        <pc:docMk/>
      </pc:docMkLst>
      <pc:sldChg chg="addCm">
        <pc:chgData name="Robin De Mol" userId="S::robin.demol@ugent.be::2c82b0b9-abb7-4507-8675-77a0bb8e1f2c" providerId="AD" clId="Web-{884559FF-5251-D353-8E38-025171D6E8EE}" dt="2019-08-29T11:04:54.608" v="3"/>
        <pc:sldMkLst>
          <pc:docMk/>
          <pc:sldMk cId="3731629351" sldId="284"/>
        </pc:sldMkLst>
      </pc:sldChg>
      <pc:sldChg chg="addCm">
        <pc:chgData name="Robin De Mol" userId="S::robin.demol@ugent.be::2c82b0b9-abb7-4507-8675-77a0bb8e1f2c" providerId="AD" clId="Web-{884559FF-5251-D353-8E38-025171D6E8EE}" dt="2019-08-29T11:09:01.484" v="4"/>
        <pc:sldMkLst>
          <pc:docMk/>
          <pc:sldMk cId="4292496450" sldId="289"/>
        </pc:sldMkLst>
      </pc:sldChg>
      <pc:sldChg chg="addCm">
        <pc:chgData name="Robin De Mol" userId="S::robin.demol@ugent.be::2c82b0b9-abb7-4507-8675-77a0bb8e1f2c" providerId="AD" clId="Web-{884559FF-5251-D353-8E38-025171D6E8EE}" dt="2019-08-29T11:00:17.482" v="1"/>
        <pc:sldMkLst>
          <pc:docMk/>
          <pc:sldMk cId="4236438875" sldId="300"/>
        </pc:sldMkLst>
      </pc:sldChg>
      <pc:sldChg chg="addCm">
        <pc:chgData name="Robin De Mol" userId="S::robin.demol@ugent.be::2c82b0b9-abb7-4507-8675-77a0bb8e1f2c" providerId="AD" clId="Web-{884559FF-5251-D353-8E38-025171D6E8EE}" dt="2019-08-29T10:58:41.997" v="0"/>
        <pc:sldMkLst>
          <pc:docMk/>
          <pc:sldMk cId="2409196319" sldId="305"/>
        </pc:sldMkLst>
      </pc:sldChg>
      <pc:sldChg chg="addSp delSp modSp addCm">
        <pc:chgData name="Robin De Mol" userId="S::robin.demol@ugent.be::2c82b0b9-abb7-4507-8675-77a0bb8e1f2c" providerId="AD" clId="Web-{884559FF-5251-D353-8E38-025171D6E8EE}" dt="2019-08-29T11:13:45.673" v="29" actId="1076"/>
        <pc:sldMkLst>
          <pc:docMk/>
          <pc:sldMk cId="2872322976" sldId="308"/>
        </pc:sldMkLst>
        <pc:spChg chg="del">
          <ac:chgData name="Robin De Mol" userId="S::robin.demol@ugent.be::2c82b0b9-abb7-4507-8675-77a0bb8e1f2c" providerId="AD" clId="Web-{884559FF-5251-D353-8E38-025171D6E8EE}" dt="2019-08-29T11:13:17.360" v="21"/>
          <ac:spMkLst>
            <pc:docMk/>
            <pc:sldMk cId="2872322976" sldId="308"/>
            <ac:spMk id="2" creationId="{00000000-0000-0000-0000-000000000000}"/>
          </ac:spMkLst>
        </pc:spChg>
        <pc:spChg chg="mod">
          <ac:chgData name="Robin De Mol" userId="S::robin.demol@ugent.be::2c82b0b9-abb7-4507-8675-77a0bb8e1f2c" providerId="AD" clId="Web-{884559FF-5251-D353-8E38-025171D6E8EE}" dt="2019-08-29T11:13:45.673" v="29" actId="1076"/>
          <ac:spMkLst>
            <pc:docMk/>
            <pc:sldMk cId="2872322976" sldId="308"/>
            <ac:spMk id="3" creationId="{00000000-0000-0000-0000-000000000000}"/>
          </ac:spMkLst>
        </pc:spChg>
        <pc:spChg chg="add del mod">
          <ac:chgData name="Robin De Mol" userId="S::robin.demol@ugent.be::2c82b0b9-abb7-4507-8675-77a0bb8e1f2c" providerId="AD" clId="Web-{884559FF-5251-D353-8E38-025171D6E8EE}" dt="2019-08-29T11:13:23.439" v="25"/>
          <ac:spMkLst>
            <pc:docMk/>
            <pc:sldMk cId="2872322976" sldId="308"/>
            <ac:spMk id="5" creationId="{853628C2-E347-4186-9C41-C2F40229D018}"/>
          </ac:spMkLst>
        </pc:spChg>
        <pc:spChg chg="add mod">
          <ac:chgData name="Robin De Mol" userId="S::robin.demol@ugent.be::2c82b0b9-abb7-4507-8675-77a0bb8e1f2c" providerId="AD" clId="Web-{884559FF-5251-D353-8E38-025171D6E8EE}" dt="2019-08-29T11:13:23.439" v="25"/>
          <ac:spMkLst>
            <pc:docMk/>
            <pc:sldMk cId="2872322976" sldId="308"/>
            <ac:spMk id="7" creationId="{C510004F-202A-4AF2-AFF9-08937698E016}"/>
          </ac:spMkLst>
        </pc:spChg>
      </pc:sldChg>
    </pc:docChg>
  </pc:docChgLst>
  <pc:docChgLst>
    <pc:chgData name="Robin De Mol" userId="2c82b0b9-abb7-4507-8675-77a0bb8e1f2c" providerId="ADAL" clId="{161A4404-FE41-2E47-B245-954B5CCEC577}"/>
    <pc:docChg chg="undo custSel modSld modMainMaster">
      <pc:chgData name="Robin De Mol" userId="2c82b0b9-abb7-4507-8675-77a0bb8e1f2c" providerId="ADAL" clId="{161A4404-FE41-2E47-B245-954B5CCEC577}" dt="2019-08-29T11:48:29.961" v="76"/>
      <pc:docMkLst>
        <pc:docMk/>
      </pc:docMkLst>
      <pc:sldChg chg="addSp modSp">
        <pc:chgData name="Robin De Mol" userId="2c82b0b9-abb7-4507-8675-77a0bb8e1f2c" providerId="ADAL" clId="{161A4404-FE41-2E47-B245-954B5CCEC577}" dt="2019-08-29T11:48:29.961" v="76"/>
        <pc:sldMkLst>
          <pc:docMk/>
          <pc:sldMk cId="1016927308" sldId="256"/>
        </pc:sldMkLst>
        <pc:spChg chg="add mod">
          <ac:chgData name="Robin De Mol" userId="2c82b0b9-abb7-4507-8675-77a0bb8e1f2c" providerId="ADAL" clId="{161A4404-FE41-2E47-B245-954B5CCEC577}" dt="2019-08-29T11:48:29.961" v="76"/>
          <ac:spMkLst>
            <pc:docMk/>
            <pc:sldMk cId="1016927308" sldId="256"/>
            <ac:spMk id="5" creationId="{E1618D88-3B44-5448-A145-1BDFDD9387EA}"/>
          </ac:spMkLst>
        </pc:spChg>
        <pc:picChg chg="mod">
          <ac:chgData name="Robin De Mol" userId="2c82b0b9-abb7-4507-8675-77a0bb8e1f2c" providerId="ADAL" clId="{161A4404-FE41-2E47-B245-954B5CCEC577}" dt="2019-08-29T11:45:26.382" v="28"/>
          <ac:picMkLst>
            <pc:docMk/>
            <pc:sldMk cId="1016927308" sldId="256"/>
            <ac:picMk id="4" creationId="{00000000-0000-0000-0000-000000000000}"/>
          </ac:picMkLst>
        </pc:picChg>
      </pc:sldChg>
      <pc:sldChg chg="addSp modSp">
        <pc:chgData name="Robin De Mol" userId="2c82b0b9-abb7-4507-8675-77a0bb8e1f2c" providerId="ADAL" clId="{161A4404-FE41-2E47-B245-954B5CCEC577}" dt="2019-08-29T11:48:29.961" v="76"/>
        <pc:sldMkLst>
          <pc:docMk/>
          <pc:sldMk cId="670325860" sldId="257"/>
        </pc:sldMkLst>
        <pc:spChg chg="mod">
          <ac:chgData name="Robin De Mol" userId="2c82b0b9-abb7-4507-8675-77a0bb8e1f2c" providerId="ADAL" clId="{161A4404-FE41-2E47-B245-954B5CCEC577}" dt="2019-08-29T11:45:26.382" v="28"/>
          <ac:spMkLst>
            <pc:docMk/>
            <pc:sldMk cId="670325860" sldId="257"/>
            <ac:spMk id="3" creationId="{00000000-0000-0000-0000-000000000000}"/>
          </ac:spMkLst>
        </pc:spChg>
        <pc:spChg chg="add mod">
          <ac:chgData name="Robin De Mol" userId="2c82b0b9-abb7-4507-8675-77a0bb8e1f2c" providerId="ADAL" clId="{161A4404-FE41-2E47-B245-954B5CCEC577}" dt="2019-08-29T11:48:29.961" v="76"/>
          <ac:spMkLst>
            <pc:docMk/>
            <pc:sldMk cId="670325860" sldId="257"/>
            <ac:spMk id="4" creationId="{E22C2946-FAD6-EC47-82C9-30CE1F0C7D47}"/>
          </ac:spMkLst>
        </pc:spChg>
      </pc:sldChg>
      <pc:sldChg chg="addSp modSp">
        <pc:chgData name="Robin De Mol" userId="2c82b0b9-abb7-4507-8675-77a0bb8e1f2c" providerId="ADAL" clId="{161A4404-FE41-2E47-B245-954B5CCEC577}" dt="2019-08-29T11:48:29.961" v="76"/>
        <pc:sldMkLst>
          <pc:docMk/>
          <pc:sldMk cId="3712685906" sldId="262"/>
        </pc:sldMkLst>
        <pc:spChg chg="mod">
          <ac:chgData name="Robin De Mol" userId="2c82b0b9-abb7-4507-8675-77a0bb8e1f2c" providerId="ADAL" clId="{161A4404-FE41-2E47-B245-954B5CCEC577}" dt="2019-08-29T11:45:26.382" v="28"/>
          <ac:spMkLst>
            <pc:docMk/>
            <pc:sldMk cId="3712685906" sldId="262"/>
            <ac:spMk id="3" creationId="{00000000-0000-0000-0000-000000000000}"/>
          </ac:spMkLst>
        </pc:spChg>
        <pc:spChg chg="add mod">
          <ac:chgData name="Robin De Mol" userId="2c82b0b9-abb7-4507-8675-77a0bb8e1f2c" providerId="ADAL" clId="{161A4404-FE41-2E47-B245-954B5CCEC577}" dt="2019-08-29T11:48:29.961" v="76"/>
          <ac:spMkLst>
            <pc:docMk/>
            <pc:sldMk cId="3712685906" sldId="262"/>
            <ac:spMk id="4" creationId="{3B17D9B5-001A-2449-AD2E-2B6134F710DA}"/>
          </ac:spMkLst>
        </pc:spChg>
      </pc:sldChg>
      <pc:sldChg chg="addSp modSp">
        <pc:chgData name="Robin De Mol" userId="2c82b0b9-abb7-4507-8675-77a0bb8e1f2c" providerId="ADAL" clId="{161A4404-FE41-2E47-B245-954B5CCEC577}" dt="2019-08-29T11:48:29.961" v="76"/>
        <pc:sldMkLst>
          <pc:docMk/>
          <pc:sldMk cId="1910949880" sldId="263"/>
        </pc:sldMkLst>
        <pc:spChg chg="mod">
          <ac:chgData name="Robin De Mol" userId="2c82b0b9-abb7-4507-8675-77a0bb8e1f2c" providerId="ADAL" clId="{161A4404-FE41-2E47-B245-954B5CCEC577}" dt="2019-08-29T11:45:26.382" v="28"/>
          <ac:spMkLst>
            <pc:docMk/>
            <pc:sldMk cId="1910949880" sldId="263"/>
            <ac:spMk id="3" creationId="{00000000-0000-0000-0000-000000000000}"/>
          </ac:spMkLst>
        </pc:spChg>
        <pc:spChg chg="mod">
          <ac:chgData name="Robin De Mol" userId="2c82b0b9-abb7-4507-8675-77a0bb8e1f2c" providerId="ADAL" clId="{161A4404-FE41-2E47-B245-954B5CCEC577}" dt="2019-08-29T11:45:26.382" v="28"/>
          <ac:spMkLst>
            <pc:docMk/>
            <pc:sldMk cId="1910949880" sldId="263"/>
            <ac:spMk id="4" creationId="{00000000-0000-0000-0000-000000000000}"/>
          </ac:spMkLst>
        </pc:spChg>
        <pc:spChg chg="mod">
          <ac:chgData name="Robin De Mol" userId="2c82b0b9-abb7-4507-8675-77a0bb8e1f2c" providerId="ADAL" clId="{161A4404-FE41-2E47-B245-954B5CCEC577}" dt="2019-08-29T11:45:26.382" v="28"/>
          <ac:spMkLst>
            <pc:docMk/>
            <pc:sldMk cId="1910949880" sldId="263"/>
            <ac:spMk id="5" creationId="{00000000-0000-0000-0000-000000000000}"/>
          </ac:spMkLst>
        </pc:spChg>
        <pc:spChg chg="mod">
          <ac:chgData name="Robin De Mol" userId="2c82b0b9-abb7-4507-8675-77a0bb8e1f2c" providerId="ADAL" clId="{161A4404-FE41-2E47-B245-954B5CCEC577}" dt="2019-08-29T11:45:26.382" v="28"/>
          <ac:spMkLst>
            <pc:docMk/>
            <pc:sldMk cId="1910949880" sldId="263"/>
            <ac:spMk id="6" creationId="{00000000-0000-0000-0000-000000000000}"/>
          </ac:spMkLst>
        </pc:spChg>
        <pc:spChg chg="add mod">
          <ac:chgData name="Robin De Mol" userId="2c82b0b9-abb7-4507-8675-77a0bb8e1f2c" providerId="ADAL" clId="{161A4404-FE41-2E47-B245-954B5CCEC577}" dt="2019-08-29T11:48:29.961" v="76"/>
          <ac:spMkLst>
            <pc:docMk/>
            <pc:sldMk cId="1910949880" sldId="263"/>
            <ac:spMk id="7" creationId="{70A64A3C-9EA6-784A-95C9-CE3E93BE5D82}"/>
          </ac:spMkLst>
        </pc:spChg>
        <pc:spChg chg="mod">
          <ac:chgData name="Robin De Mol" userId="2c82b0b9-abb7-4507-8675-77a0bb8e1f2c" providerId="ADAL" clId="{161A4404-FE41-2E47-B245-954B5CCEC577}" dt="2019-08-29T11:45:26.382" v="28"/>
          <ac:spMkLst>
            <pc:docMk/>
            <pc:sldMk cId="1910949880" sldId="263"/>
            <ac:spMk id="18" creationId="{00000000-0000-0000-0000-000000000000}"/>
          </ac:spMkLst>
        </pc:spChg>
        <pc:spChg chg="mod">
          <ac:chgData name="Robin De Mol" userId="2c82b0b9-abb7-4507-8675-77a0bb8e1f2c" providerId="ADAL" clId="{161A4404-FE41-2E47-B245-954B5CCEC577}" dt="2019-08-29T11:45:26.382" v="28"/>
          <ac:spMkLst>
            <pc:docMk/>
            <pc:sldMk cId="1910949880" sldId="263"/>
            <ac:spMk id="19" creationId="{00000000-0000-0000-0000-000000000000}"/>
          </ac:spMkLst>
        </pc:spChg>
        <pc:spChg chg="mod">
          <ac:chgData name="Robin De Mol" userId="2c82b0b9-abb7-4507-8675-77a0bb8e1f2c" providerId="ADAL" clId="{161A4404-FE41-2E47-B245-954B5CCEC577}" dt="2019-08-29T11:45:26.382" v="28"/>
          <ac:spMkLst>
            <pc:docMk/>
            <pc:sldMk cId="1910949880" sldId="263"/>
            <ac:spMk id="20" creationId="{00000000-0000-0000-0000-000000000000}"/>
          </ac:spMkLst>
        </pc:spChg>
        <pc:spChg chg="mod">
          <ac:chgData name="Robin De Mol" userId="2c82b0b9-abb7-4507-8675-77a0bb8e1f2c" providerId="ADAL" clId="{161A4404-FE41-2E47-B245-954B5CCEC577}" dt="2019-08-29T11:45:26.382" v="28"/>
          <ac:spMkLst>
            <pc:docMk/>
            <pc:sldMk cId="1910949880" sldId="263"/>
            <ac:spMk id="2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6" creationId="{00000000-0000-0000-0000-000000000000}"/>
          </ac:spMkLst>
        </pc:spChg>
        <pc:spChg chg="mod">
          <ac:chgData name="Robin De Mol" userId="2c82b0b9-abb7-4507-8675-77a0bb8e1f2c" providerId="ADAL" clId="{161A4404-FE41-2E47-B245-954B5CCEC577}" dt="2019-08-29T11:45:26.382" v="28"/>
          <ac:spMkLst>
            <pc:docMk/>
            <pc:sldMk cId="1910949880" sldId="263"/>
            <ac:spMk id="37" creationId="{00000000-0000-0000-0000-000000000000}"/>
          </ac:spMkLst>
        </pc:spChg>
        <pc:spChg chg="mod">
          <ac:chgData name="Robin De Mol" userId="2c82b0b9-abb7-4507-8675-77a0bb8e1f2c" providerId="ADAL" clId="{161A4404-FE41-2E47-B245-954B5CCEC577}" dt="2019-08-29T11:45:26.382" v="28"/>
          <ac:spMkLst>
            <pc:docMk/>
            <pc:sldMk cId="1910949880" sldId="263"/>
            <ac:spMk id="38" creationId="{00000000-0000-0000-0000-000000000000}"/>
          </ac:spMkLst>
        </pc:spChg>
        <pc:spChg chg="mod">
          <ac:chgData name="Robin De Mol" userId="2c82b0b9-abb7-4507-8675-77a0bb8e1f2c" providerId="ADAL" clId="{161A4404-FE41-2E47-B245-954B5CCEC577}" dt="2019-08-29T11:45:26.382" v="28"/>
          <ac:spMkLst>
            <pc:docMk/>
            <pc:sldMk cId="1910949880" sldId="263"/>
            <ac:spMk id="43" creationId="{00000000-0000-0000-0000-000000000000}"/>
          </ac:spMkLst>
        </pc:spChg>
        <pc:cxnChg chg="mod">
          <ac:chgData name="Robin De Mol" userId="2c82b0b9-abb7-4507-8675-77a0bb8e1f2c" providerId="ADAL" clId="{161A4404-FE41-2E47-B245-954B5CCEC577}" dt="2019-08-29T11:45:26.382" v="28"/>
          <ac:cxnSpMkLst>
            <pc:docMk/>
            <pc:sldMk cId="1910949880" sldId="263"/>
            <ac:cxnSpMk id="8"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3"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4"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6"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3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44" creationId="{00000000-0000-0000-0000-000000000000}"/>
          </ac:cxnSpMkLst>
        </pc:cxnChg>
      </pc:sldChg>
      <pc:sldChg chg="addSp modSp">
        <pc:chgData name="Robin De Mol" userId="2c82b0b9-abb7-4507-8675-77a0bb8e1f2c" providerId="ADAL" clId="{161A4404-FE41-2E47-B245-954B5CCEC577}" dt="2019-08-29T11:48:29.961" v="76"/>
        <pc:sldMkLst>
          <pc:docMk/>
          <pc:sldMk cId="3731629351" sldId="284"/>
        </pc:sldMkLst>
        <pc:spChg chg="mod">
          <ac:chgData name="Robin De Mol" userId="2c82b0b9-abb7-4507-8675-77a0bb8e1f2c" providerId="ADAL" clId="{161A4404-FE41-2E47-B245-954B5CCEC577}" dt="2019-08-29T11:45:26.382" v="28"/>
          <ac:spMkLst>
            <pc:docMk/>
            <pc:sldMk cId="3731629351" sldId="284"/>
            <ac:spMk id="3" creationId="{00000000-0000-0000-0000-000000000000}"/>
          </ac:spMkLst>
        </pc:spChg>
        <pc:spChg chg="add mod">
          <ac:chgData name="Robin De Mol" userId="2c82b0b9-abb7-4507-8675-77a0bb8e1f2c" providerId="ADAL" clId="{161A4404-FE41-2E47-B245-954B5CCEC577}" dt="2019-08-29T11:48:29.961" v="76"/>
          <ac:spMkLst>
            <pc:docMk/>
            <pc:sldMk cId="3731629351" sldId="284"/>
            <ac:spMk id="4" creationId="{EB8C1D2B-09A7-0E4E-A5FD-33693A8DDA71}"/>
          </ac:spMkLst>
        </pc:spChg>
      </pc:sldChg>
      <pc:sldChg chg="addSp modSp">
        <pc:chgData name="Robin De Mol" userId="2c82b0b9-abb7-4507-8675-77a0bb8e1f2c" providerId="ADAL" clId="{161A4404-FE41-2E47-B245-954B5CCEC577}" dt="2019-08-29T11:48:29.961" v="76"/>
        <pc:sldMkLst>
          <pc:docMk/>
          <pc:sldMk cId="1946798641" sldId="285"/>
        </pc:sldMkLst>
        <pc:spChg chg="mod">
          <ac:chgData name="Robin De Mol" userId="2c82b0b9-abb7-4507-8675-77a0bb8e1f2c" providerId="ADAL" clId="{161A4404-FE41-2E47-B245-954B5CCEC577}" dt="2019-08-29T11:45:26.382" v="28"/>
          <ac:spMkLst>
            <pc:docMk/>
            <pc:sldMk cId="1946798641" sldId="285"/>
            <ac:spMk id="3" creationId="{00000000-0000-0000-0000-000000000000}"/>
          </ac:spMkLst>
        </pc:spChg>
        <pc:spChg chg="mod">
          <ac:chgData name="Robin De Mol" userId="2c82b0b9-abb7-4507-8675-77a0bb8e1f2c" providerId="ADAL" clId="{161A4404-FE41-2E47-B245-954B5CCEC577}" dt="2019-08-29T11:45:26.382" v="28"/>
          <ac:spMkLst>
            <pc:docMk/>
            <pc:sldMk cId="1946798641" sldId="285"/>
            <ac:spMk id="4" creationId="{00000000-0000-0000-0000-000000000000}"/>
          </ac:spMkLst>
        </pc:spChg>
        <pc:spChg chg="mod">
          <ac:chgData name="Robin De Mol" userId="2c82b0b9-abb7-4507-8675-77a0bb8e1f2c" providerId="ADAL" clId="{161A4404-FE41-2E47-B245-954B5CCEC577}" dt="2019-08-29T11:45:26.382" v="28"/>
          <ac:spMkLst>
            <pc:docMk/>
            <pc:sldMk cId="1946798641" sldId="285"/>
            <ac:spMk id="5" creationId="{00000000-0000-0000-0000-000000000000}"/>
          </ac:spMkLst>
        </pc:spChg>
        <pc:spChg chg="mod">
          <ac:chgData name="Robin De Mol" userId="2c82b0b9-abb7-4507-8675-77a0bb8e1f2c" providerId="ADAL" clId="{161A4404-FE41-2E47-B245-954B5CCEC577}" dt="2019-08-29T11:45:26.382" v="28"/>
          <ac:spMkLst>
            <pc:docMk/>
            <pc:sldMk cId="1946798641" sldId="285"/>
            <ac:spMk id="6" creationId="{00000000-0000-0000-0000-000000000000}"/>
          </ac:spMkLst>
        </pc:spChg>
        <pc:spChg chg="add mod">
          <ac:chgData name="Robin De Mol" userId="2c82b0b9-abb7-4507-8675-77a0bb8e1f2c" providerId="ADAL" clId="{161A4404-FE41-2E47-B245-954B5CCEC577}" dt="2019-08-29T11:48:29.961" v="76"/>
          <ac:spMkLst>
            <pc:docMk/>
            <pc:sldMk cId="1946798641" sldId="285"/>
            <ac:spMk id="7" creationId="{62282549-AF7B-EF4A-AB9C-B46AD7C0E6C6}"/>
          </ac:spMkLst>
        </pc:spChg>
        <pc:spChg chg="mod">
          <ac:chgData name="Robin De Mol" userId="2c82b0b9-abb7-4507-8675-77a0bb8e1f2c" providerId="ADAL" clId="{161A4404-FE41-2E47-B245-954B5CCEC577}" dt="2019-08-29T11:45:26.382" v="28"/>
          <ac:spMkLst>
            <pc:docMk/>
            <pc:sldMk cId="1946798641" sldId="285"/>
            <ac:spMk id="8" creationId="{00000000-0000-0000-0000-000000000000}"/>
          </ac:spMkLst>
        </pc:spChg>
        <pc:spChg chg="mod">
          <ac:chgData name="Robin De Mol" userId="2c82b0b9-abb7-4507-8675-77a0bb8e1f2c" providerId="ADAL" clId="{161A4404-FE41-2E47-B245-954B5CCEC577}" dt="2019-08-29T11:45:26.382" v="28"/>
          <ac:spMkLst>
            <pc:docMk/>
            <pc:sldMk cId="1946798641" sldId="285"/>
            <ac:spMk id="9" creationId="{00000000-0000-0000-0000-000000000000}"/>
          </ac:spMkLst>
        </pc:spChg>
        <pc:spChg chg="mod">
          <ac:chgData name="Robin De Mol" userId="2c82b0b9-abb7-4507-8675-77a0bb8e1f2c" providerId="ADAL" clId="{161A4404-FE41-2E47-B245-954B5CCEC577}" dt="2019-08-29T11:45:26.382" v="28"/>
          <ac:spMkLst>
            <pc:docMk/>
            <pc:sldMk cId="1946798641" sldId="285"/>
            <ac:spMk id="10" creationId="{00000000-0000-0000-0000-000000000000}"/>
          </ac:spMkLst>
        </pc:spChg>
        <pc:spChg chg="mod">
          <ac:chgData name="Robin De Mol" userId="2c82b0b9-abb7-4507-8675-77a0bb8e1f2c" providerId="ADAL" clId="{161A4404-FE41-2E47-B245-954B5CCEC577}" dt="2019-08-29T11:45:26.382" v="28"/>
          <ac:spMkLst>
            <pc:docMk/>
            <pc:sldMk cId="1946798641" sldId="285"/>
            <ac:spMk id="11" creationId="{00000000-0000-0000-0000-000000000000}"/>
          </ac:spMkLst>
        </pc:spChg>
        <pc:spChg chg="mod">
          <ac:chgData name="Robin De Mol" userId="2c82b0b9-abb7-4507-8675-77a0bb8e1f2c" providerId="ADAL" clId="{161A4404-FE41-2E47-B245-954B5CCEC577}" dt="2019-08-29T11:45:26.382" v="28"/>
          <ac:spMkLst>
            <pc:docMk/>
            <pc:sldMk cId="1946798641" sldId="285"/>
            <ac:spMk id="12" creationId="{00000000-0000-0000-0000-000000000000}"/>
          </ac:spMkLst>
        </pc:spChg>
        <pc:spChg chg="mod">
          <ac:chgData name="Robin De Mol" userId="2c82b0b9-abb7-4507-8675-77a0bb8e1f2c" providerId="ADAL" clId="{161A4404-FE41-2E47-B245-954B5CCEC577}" dt="2019-08-29T11:45:26.382" v="28"/>
          <ac:spMkLst>
            <pc:docMk/>
            <pc:sldMk cId="1946798641" sldId="285"/>
            <ac:spMk id="13" creationId="{00000000-0000-0000-0000-000000000000}"/>
          </ac:spMkLst>
        </pc:spChg>
        <pc:spChg chg="mod">
          <ac:chgData name="Robin De Mol" userId="2c82b0b9-abb7-4507-8675-77a0bb8e1f2c" providerId="ADAL" clId="{161A4404-FE41-2E47-B245-954B5CCEC577}" dt="2019-08-29T11:45:26.382" v="28"/>
          <ac:spMkLst>
            <pc:docMk/>
            <pc:sldMk cId="1946798641" sldId="285"/>
            <ac:spMk id="14" creationId="{00000000-0000-0000-0000-000000000000}"/>
          </ac:spMkLst>
        </pc:spChg>
        <pc:spChg chg="mod">
          <ac:chgData name="Robin De Mol" userId="2c82b0b9-abb7-4507-8675-77a0bb8e1f2c" providerId="ADAL" clId="{161A4404-FE41-2E47-B245-954B5CCEC577}" dt="2019-08-29T11:45:26.382" v="28"/>
          <ac:spMkLst>
            <pc:docMk/>
            <pc:sldMk cId="1946798641" sldId="285"/>
            <ac:spMk id="1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6" creationId="{00000000-0000-0000-0000-000000000000}"/>
          </ac:spMkLst>
        </pc:spChg>
        <pc:cxnChg chg="mod">
          <ac:chgData name="Robin De Mol" userId="2c82b0b9-abb7-4507-8675-77a0bb8e1f2c" providerId="ADAL" clId="{161A4404-FE41-2E47-B245-954B5CCEC577}" dt="2019-08-29T11:45:26.382" v="28"/>
          <ac:cxnSpMkLst>
            <pc:docMk/>
            <pc:sldMk cId="1946798641" sldId="285"/>
            <ac:cxnSpMk id="17"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1"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3"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2438040797" sldId="286"/>
        </pc:sldMkLst>
        <pc:spChg chg="mod">
          <ac:chgData name="Robin De Mol" userId="2c82b0b9-abb7-4507-8675-77a0bb8e1f2c" providerId="ADAL" clId="{161A4404-FE41-2E47-B245-954B5CCEC577}" dt="2019-08-29T11:45:26.382" v="28"/>
          <ac:spMkLst>
            <pc:docMk/>
            <pc:sldMk cId="2438040797" sldId="286"/>
            <ac:spMk id="3" creationId="{00000000-0000-0000-0000-000000000000}"/>
          </ac:spMkLst>
        </pc:spChg>
        <pc:spChg chg="mod">
          <ac:chgData name="Robin De Mol" userId="2c82b0b9-abb7-4507-8675-77a0bb8e1f2c" providerId="ADAL" clId="{161A4404-FE41-2E47-B245-954B5CCEC577}" dt="2019-08-29T11:45:26.382" v="28"/>
          <ac:spMkLst>
            <pc:docMk/>
            <pc:sldMk cId="2438040797" sldId="286"/>
            <ac:spMk id="4" creationId="{00000000-0000-0000-0000-000000000000}"/>
          </ac:spMkLst>
        </pc:spChg>
        <pc:spChg chg="mod">
          <ac:chgData name="Robin De Mol" userId="2c82b0b9-abb7-4507-8675-77a0bb8e1f2c" providerId="ADAL" clId="{161A4404-FE41-2E47-B245-954B5CCEC577}" dt="2019-08-29T11:45:26.382" v="28"/>
          <ac:spMkLst>
            <pc:docMk/>
            <pc:sldMk cId="2438040797" sldId="286"/>
            <ac:spMk id="5" creationId="{00000000-0000-0000-0000-000000000000}"/>
          </ac:spMkLst>
        </pc:spChg>
        <pc:spChg chg="mod">
          <ac:chgData name="Robin De Mol" userId="2c82b0b9-abb7-4507-8675-77a0bb8e1f2c" providerId="ADAL" clId="{161A4404-FE41-2E47-B245-954B5CCEC577}" dt="2019-08-29T11:45:26.382" v="28"/>
          <ac:spMkLst>
            <pc:docMk/>
            <pc:sldMk cId="2438040797" sldId="286"/>
            <ac:spMk id="6" creationId="{00000000-0000-0000-0000-000000000000}"/>
          </ac:spMkLst>
        </pc:spChg>
        <pc:spChg chg="add mod">
          <ac:chgData name="Robin De Mol" userId="2c82b0b9-abb7-4507-8675-77a0bb8e1f2c" providerId="ADAL" clId="{161A4404-FE41-2E47-B245-954B5CCEC577}" dt="2019-08-29T11:48:29.961" v="76"/>
          <ac:spMkLst>
            <pc:docMk/>
            <pc:sldMk cId="2438040797" sldId="286"/>
            <ac:spMk id="7" creationId="{DF5FD989-0303-7140-8895-8BB67C592B68}"/>
          </ac:spMkLst>
        </pc:spChg>
        <pc:spChg chg="mod">
          <ac:chgData name="Robin De Mol" userId="2c82b0b9-abb7-4507-8675-77a0bb8e1f2c" providerId="ADAL" clId="{161A4404-FE41-2E47-B245-954B5CCEC577}" dt="2019-08-29T11:45:26.382" v="28"/>
          <ac:spMkLst>
            <pc:docMk/>
            <pc:sldMk cId="2438040797" sldId="286"/>
            <ac:spMk id="8" creationId="{00000000-0000-0000-0000-000000000000}"/>
          </ac:spMkLst>
        </pc:spChg>
        <pc:spChg chg="mod">
          <ac:chgData name="Robin De Mol" userId="2c82b0b9-abb7-4507-8675-77a0bb8e1f2c" providerId="ADAL" clId="{161A4404-FE41-2E47-B245-954B5CCEC577}" dt="2019-08-29T11:45:26.382" v="28"/>
          <ac:spMkLst>
            <pc:docMk/>
            <pc:sldMk cId="2438040797" sldId="286"/>
            <ac:spMk id="9" creationId="{00000000-0000-0000-0000-000000000000}"/>
          </ac:spMkLst>
        </pc:spChg>
        <pc:spChg chg="mod">
          <ac:chgData name="Robin De Mol" userId="2c82b0b9-abb7-4507-8675-77a0bb8e1f2c" providerId="ADAL" clId="{161A4404-FE41-2E47-B245-954B5CCEC577}" dt="2019-08-29T11:45:26.382" v="28"/>
          <ac:spMkLst>
            <pc:docMk/>
            <pc:sldMk cId="2438040797" sldId="286"/>
            <ac:spMk id="10" creationId="{00000000-0000-0000-0000-000000000000}"/>
          </ac:spMkLst>
        </pc:spChg>
        <pc:spChg chg="mod">
          <ac:chgData name="Robin De Mol" userId="2c82b0b9-abb7-4507-8675-77a0bb8e1f2c" providerId="ADAL" clId="{161A4404-FE41-2E47-B245-954B5CCEC577}" dt="2019-08-29T11:45:26.382" v="28"/>
          <ac:spMkLst>
            <pc:docMk/>
            <pc:sldMk cId="2438040797" sldId="286"/>
            <ac:spMk id="11" creationId="{00000000-0000-0000-0000-000000000000}"/>
          </ac:spMkLst>
        </pc:spChg>
        <pc:spChg chg="mod">
          <ac:chgData name="Robin De Mol" userId="2c82b0b9-abb7-4507-8675-77a0bb8e1f2c" providerId="ADAL" clId="{161A4404-FE41-2E47-B245-954B5CCEC577}" dt="2019-08-29T11:45:26.382" v="28"/>
          <ac:spMkLst>
            <pc:docMk/>
            <pc:sldMk cId="2438040797" sldId="286"/>
            <ac:spMk id="12" creationId="{00000000-0000-0000-0000-000000000000}"/>
          </ac:spMkLst>
        </pc:spChg>
        <pc:spChg chg="mod">
          <ac:chgData name="Robin De Mol" userId="2c82b0b9-abb7-4507-8675-77a0bb8e1f2c" providerId="ADAL" clId="{161A4404-FE41-2E47-B245-954B5CCEC577}" dt="2019-08-29T11:45:26.382" v="28"/>
          <ac:spMkLst>
            <pc:docMk/>
            <pc:sldMk cId="2438040797" sldId="286"/>
            <ac:spMk id="13" creationId="{00000000-0000-0000-0000-000000000000}"/>
          </ac:spMkLst>
        </pc:spChg>
        <pc:spChg chg="mod">
          <ac:chgData name="Robin De Mol" userId="2c82b0b9-abb7-4507-8675-77a0bb8e1f2c" providerId="ADAL" clId="{161A4404-FE41-2E47-B245-954B5CCEC577}" dt="2019-08-29T11:45:26.382" v="28"/>
          <ac:spMkLst>
            <pc:docMk/>
            <pc:sldMk cId="2438040797" sldId="286"/>
            <ac:spMk id="14" creationId="{00000000-0000-0000-0000-000000000000}"/>
          </ac:spMkLst>
        </pc:spChg>
        <pc:spChg chg="mod">
          <ac:chgData name="Robin De Mol" userId="2c82b0b9-abb7-4507-8675-77a0bb8e1f2c" providerId="ADAL" clId="{161A4404-FE41-2E47-B245-954B5CCEC577}" dt="2019-08-29T11:45:26.382" v="28"/>
          <ac:spMkLst>
            <pc:docMk/>
            <pc:sldMk cId="2438040797" sldId="286"/>
            <ac:spMk id="1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6" creationId="{00000000-0000-0000-0000-000000000000}"/>
          </ac:spMkLst>
        </pc:spChg>
        <pc:cxnChg chg="mod">
          <ac:chgData name="Robin De Mol" userId="2c82b0b9-abb7-4507-8675-77a0bb8e1f2c" providerId="ADAL" clId="{161A4404-FE41-2E47-B245-954B5CCEC577}" dt="2019-08-29T11:45:26.382" v="28"/>
          <ac:cxnSpMkLst>
            <pc:docMk/>
            <pc:sldMk cId="2438040797" sldId="286"/>
            <ac:cxnSpMk id="17"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1"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3"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680411241" sldId="287"/>
        </pc:sldMkLst>
        <pc:spChg chg="add mod">
          <ac:chgData name="Robin De Mol" userId="2c82b0b9-abb7-4507-8675-77a0bb8e1f2c" providerId="ADAL" clId="{161A4404-FE41-2E47-B245-954B5CCEC577}" dt="2019-08-29T11:48:29.961" v="76"/>
          <ac:spMkLst>
            <pc:docMk/>
            <pc:sldMk cId="680411241" sldId="287"/>
            <ac:spMk id="2" creationId="{1A86B969-2660-1347-86F9-44E2A1EE8386}"/>
          </ac:spMkLst>
        </pc:spChg>
        <pc:spChg chg="mod">
          <ac:chgData name="Robin De Mol" userId="2c82b0b9-abb7-4507-8675-77a0bb8e1f2c" providerId="ADAL" clId="{161A4404-FE41-2E47-B245-954B5CCEC577}" dt="2019-08-29T11:45:26.382" v="28"/>
          <ac:spMkLst>
            <pc:docMk/>
            <pc:sldMk cId="680411241" sldId="287"/>
            <ac:spMk id="3" creationId="{00000000-0000-0000-0000-000000000000}"/>
          </ac:spMkLst>
        </pc:spChg>
        <pc:spChg chg="mod">
          <ac:chgData name="Robin De Mol" userId="2c82b0b9-abb7-4507-8675-77a0bb8e1f2c" providerId="ADAL" clId="{161A4404-FE41-2E47-B245-954B5CCEC577}" dt="2019-08-29T11:45:26.382" v="28"/>
          <ac:spMkLst>
            <pc:docMk/>
            <pc:sldMk cId="680411241" sldId="287"/>
            <ac:spMk id="7" creationId="{06BB60F4-CBD6-4C62-AA27-60D26FFD1B18}"/>
          </ac:spMkLst>
        </pc:spChg>
      </pc:sldChg>
      <pc:sldChg chg="addSp modSp">
        <pc:chgData name="Robin De Mol" userId="2c82b0b9-abb7-4507-8675-77a0bb8e1f2c" providerId="ADAL" clId="{161A4404-FE41-2E47-B245-954B5CCEC577}" dt="2019-08-29T11:48:29.961" v="76"/>
        <pc:sldMkLst>
          <pc:docMk/>
          <pc:sldMk cId="2668740090" sldId="288"/>
        </pc:sldMkLst>
        <pc:spChg chg="mod">
          <ac:chgData name="Robin De Mol" userId="2c82b0b9-abb7-4507-8675-77a0bb8e1f2c" providerId="ADAL" clId="{161A4404-FE41-2E47-B245-954B5CCEC577}" dt="2019-08-29T11:45:26.382" v="28"/>
          <ac:spMkLst>
            <pc:docMk/>
            <pc:sldMk cId="2668740090" sldId="288"/>
            <ac:spMk id="3" creationId="{00000000-0000-0000-0000-000000000000}"/>
          </ac:spMkLst>
        </pc:spChg>
        <pc:spChg chg="mod">
          <ac:chgData name="Robin De Mol" userId="2c82b0b9-abb7-4507-8675-77a0bb8e1f2c" providerId="ADAL" clId="{161A4404-FE41-2E47-B245-954B5CCEC577}" dt="2019-08-29T11:45:26.382" v="28"/>
          <ac:spMkLst>
            <pc:docMk/>
            <pc:sldMk cId="2668740090" sldId="288"/>
            <ac:spMk id="4" creationId="{00000000-0000-0000-0000-000000000000}"/>
          </ac:spMkLst>
        </pc:spChg>
        <pc:spChg chg="mod">
          <ac:chgData name="Robin De Mol" userId="2c82b0b9-abb7-4507-8675-77a0bb8e1f2c" providerId="ADAL" clId="{161A4404-FE41-2E47-B245-954B5CCEC577}" dt="2019-08-29T11:45:26.382" v="28"/>
          <ac:spMkLst>
            <pc:docMk/>
            <pc:sldMk cId="2668740090" sldId="288"/>
            <ac:spMk id="5" creationId="{00000000-0000-0000-0000-000000000000}"/>
          </ac:spMkLst>
        </pc:spChg>
        <pc:spChg chg="mod">
          <ac:chgData name="Robin De Mol" userId="2c82b0b9-abb7-4507-8675-77a0bb8e1f2c" providerId="ADAL" clId="{161A4404-FE41-2E47-B245-954B5CCEC577}" dt="2019-08-29T11:45:26.382" v="28"/>
          <ac:spMkLst>
            <pc:docMk/>
            <pc:sldMk cId="2668740090" sldId="288"/>
            <ac:spMk id="6" creationId="{00000000-0000-0000-0000-000000000000}"/>
          </ac:spMkLst>
        </pc:spChg>
        <pc:spChg chg="add mod">
          <ac:chgData name="Robin De Mol" userId="2c82b0b9-abb7-4507-8675-77a0bb8e1f2c" providerId="ADAL" clId="{161A4404-FE41-2E47-B245-954B5CCEC577}" dt="2019-08-29T11:48:29.961" v="76"/>
          <ac:spMkLst>
            <pc:docMk/>
            <pc:sldMk cId="2668740090" sldId="288"/>
            <ac:spMk id="7" creationId="{BC6F851D-6A85-D047-9A39-76E26D4E87C7}"/>
          </ac:spMkLst>
        </pc:spChg>
        <pc:spChg chg="mod">
          <ac:chgData name="Robin De Mol" userId="2c82b0b9-abb7-4507-8675-77a0bb8e1f2c" providerId="ADAL" clId="{161A4404-FE41-2E47-B245-954B5CCEC577}" dt="2019-08-29T11:45:26.382" v="28"/>
          <ac:spMkLst>
            <pc:docMk/>
            <pc:sldMk cId="2668740090" sldId="288"/>
            <ac:spMk id="8" creationId="{00000000-0000-0000-0000-000000000000}"/>
          </ac:spMkLst>
        </pc:spChg>
        <pc:spChg chg="mod">
          <ac:chgData name="Robin De Mol" userId="2c82b0b9-abb7-4507-8675-77a0bb8e1f2c" providerId="ADAL" clId="{161A4404-FE41-2E47-B245-954B5CCEC577}" dt="2019-08-29T11:45:26.382" v="28"/>
          <ac:spMkLst>
            <pc:docMk/>
            <pc:sldMk cId="2668740090" sldId="288"/>
            <ac:spMk id="9" creationId="{00000000-0000-0000-0000-000000000000}"/>
          </ac:spMkLst>
        </pc:spChg>
        <pc:spChg chg="mod">
          <ac:chgData name="Robin De Mol" userId="2c82b0b9-abb7-4507-8675-77a0bb8e1f2c" providerId="ADAL" clId="{161A4404-FE41-2E47-B245-954B5CCEC577}" dt="2019-08-29T11:45:26.382" v="28"/>
          <ac:spMkLst>
            <pc:docMk/>
            <pc:sldMk cId="2668740090" sldId="288"/>
            <ac:spMk id="10" creationId="{00000000-0000-0000-0000-000000000000}"/>
          </ac:spMkLst>
        </pc:spChg>
        <pc:spChg chg="mod">
          <ac:chgData name="Robin De Mol" userId="2c82b0b9-abb7-4507-8675-77a0bb8e1f2c" providerId="ADAL" clId="{161A4404-FE41-2E47-B245-954B5CCEC577}" dt="2019-08-29T11:45:26.382" v="28"/>
          <ac:spMkLst>
            <pc:docMk/>
            <pc:sldMk cId="2668740090" sldId="288"/>
            <ac:spMk id="11" creationId="{00000000-0000-0000-0000-000000000000}"/>
          </ac:spMkLst>
        </pc:spChg>
        <pc:spChg chg="mod">
          <ac:chgData name="Robin De Mol" userId="2c82b0b9-abb7-4507-8675-77a0bb8e1f2c" providerId="ADAL" clId="{161A4404-FE41-2E47-B245-954B5CCEC577}" dt="2019-08-29T11:45:26.382" v="28"/>
          <ac:spMkLst>
            <pc:docMk/>
            <pc:sldMk cId="2668740090" sldId="288"/>
            <ac:spMk id="12" creationId="{00000000-0000-0000-0000-000000000000}"/>
          </ac:spMkLst>
        </pc:spChg>
        <pc:spChg chg="mod">
          <ac:chgData name="Robin De Mol" userId="2c82b0b9-abb7-4507-8675-77a0bb8e1f2c" providerId="ADAL" clId="{161A4404-FE41-2E47-B245-954B5CCEC577}" dt="2019-08-29T11:45:26.382" v="28"/>
          <ac:spMkLst>
            <pc:docMk/>
            <pc:sldMk cId="2668740090" sldId="288"/>
            <ac:spMk id="13" creationId="{00000000-0000-0000-0000-000000000000}"/>
          </ac:spMkLst>
        </pc:spChg>
        <pc:spChg chg="mod">
          <ac:chgData name="Robin De Mol" userId="2c82b0b9-abb7-4507-8675-77a0bb8e1f2c" providerId="ADAL" clId="{161A4404-FE41-2E47-B245-954B5CCEC577}" dt="2019-08-29T11:45:26.382" v="28"/>
          <ac:spMkLst>
            <pc:docMk/>
            <pc:sldMk cId="2668740090" sldId="288"/>
            <ac:spMk id="14" creationId="{00000000-0000-0000-0000-000000000000}"/>
          </ac:spMkLst>
        </pc:spChg>
        <pc:spChg chg="mod">
          <ac:chgData name="Robin De Mol" userId="2c82b0b9-abb7-4507-8675-77a0bb8e1f2c" providerId="ADAL" clId="{161A4404-FE41-2E47-B245-954B5CCEC577}" dt="2019-08-29T11:45:26.382" v="28"/>
          <ac:spMkLst>
            <pc:docMk/>
            <pc:sldMk cId="2668740090" sldId="288"/>
            <ac:spMk id="1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6" creationId="{00000000-0000-0000-0000-000000000000}"/>
          </ac:spMkLst>
        </pc:spChg>
        <pc:cxnChg chg="mod">
          <ac:chgData name="Robin De Mol" userId="2c82b0b9-abb7-4507-8675-77a0bb8e1f2c" providerId="ADAL" clId="{161A4404-FE41-2E47-B245-954B5CCEC577}" dt="2019-08-29T11:45:26.382" v="28"/>
          <ac:cxnSpMkLst>
            <pc:docMk/>
            <pc:sldMk cId="2668740090" sldId="288"/>
            <ac:cxnSpMk id="17"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1"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3"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4292496450" sldId="289"/>
        </pc:sldMkLst>
        <pc:spChg chg="add mod">
          <ac:chgData name="Robin De Mol" userId="2c82b0b9-abb7-4507-8675-77a0bb8e1f2c" providerId="ADAL" clId="{161A4404-FE41-2E47-B245-954B5CCEC577}" dt="2019-08-29T11:48:29.961" v="76"/>
          <ac:spMkLst>
            <pc:docMk/>
            <pc:sldMk cId="4292496450" sldId="289"/>
            <ac:spMk id="2" creationId="{71346F5F-E9DA-A346-A932-49A367D12DE8}"/>
          </ac:spMkLst>
        </pc:spChg>
        <pc:spChg chg="mod">
          <ac:chgData name="Robin De Mol" userId="2c82b0b9-abb7-4507-8675-77a0bb8e1f2c" providerId="ADAL" clId="{161A4404-FE41-2E47-B245-954B5CCEC577}" dt="2019-08-29T11:45:26.382" v="28"/>
          <ac:spMkLst>
            <pc:docMk/>
            <pc:sldMk cId="4292496450" sldId="289"/>
            <ac:spMk id="3" creationId="{00000000-0000-0000-0000-000000000000}"/>
          </ac:spMkLst>
        </pc:spChg>
        <pc:spChg chg="mod">
          <ac:chgData name="Robin De Mol" userId="2c82b0b9-abb7-4507-8675-77a0bb8e1f2c" providerId="ADAL" clId="{161A4404-FE41-2E47-B245-954B5CCEC577}" dt="2019-08-29T11:45:26.382" v="28"/>
          <ac:spMkLst>
            <pc:docMk/>
            <pc:sldMk cId="4292496450" sldId="289"/>
            <ac:spMk id="4" creationId="{00000000-0000-0000-0000-000000000000}"/>
          </ac:spMkLst>
        </pc:spChg>
        <pc:spChg chg="mod">
          <ac:chgData name="Robin De Mol" userId="2c82b0b9-abb7-4507-8675-77a0bb8e1f2c" providerId="ADAL" clId="{161A4404-FE41-2E47-B245-954B5CCEC577}" dt="2019-08-29T11:45:26.382" v="28"/>
          <ac:spMkLst>
            <pc:docMk/>
            <pc:sldMk cId="4292496450" sldId="289"/>
            <ac:spMk id="8" creationId="{0B927860-FC53-47DA-85E2-B4204F60E6F8}"/>
          </ac:spMkLst>
        </pc:spChg>
      </pc:sldChg>
      <pc:sldChg chg="addSp modSp">
        <pc:chgData name="Robin De Mol" userId="2c82b0b9-abb7-4507-8675-77a0bb8e1f2c" providerId="ADAL" clId="{161A4404-FE41-2E47-B245-954B5CCEC577}" dt="2019-08-29T11:48:29.961" v="76"/>
        <pc:sldMkLst>
          <pc:docMk/>
          <pc:sldMk cId="3996182216" sldId="291"/>
        </pc:sldMkLst>
        <pc:spChg chg="mod">
          <ac:chgData name="Robin De Mol" userId="2c82b0b9-abb7-4507-8675-77a0bb8e1f2c" providerId="ADAL" clId="{161A4404-FE41-2E47-B245-954B5CCEC577}" dt="2019-08-29T11:45:26.382" v="28"/>
          <ac:spMkLst>
            <pc:docMk/>
            <pc:sldMk cId="3996182216" sldId="291"/>
            <ac:spMk id="3" creationId="{00000000-0000-0000-0000-000000000000}"/>
          </ac:spMkLst>
        </pc:spChg>
        <pc:spChg chg="add mod">
          <ac:chgData name="Robin De Mol" userId="2c82b0b9-abb7-4507-8675-77a0bb8e1f2c" providerId="ADAL" clId="{161A4404-FE41-2E47-B245-954B5CCEC577}" dt="2019-08-29T11:48:29.961" v="76"/>
          <ac:spMkLst>
            <pc:docMk/>
            <pc:sldMk cId="3996182216" sldId="291"/>
            <ac:spMk id="4" creationId="{D56E3F42-DCE9-C744-B58C-169FC65BDA5C}"/>
          </ac:spMkLst>
        </pc:spChg>
        <pc:spChg chg="mod">
          <ac:chgData name="Robin De Mol" userId="2c82b0b9-abb7-4507-8675-77a0bb8e1f2c" providerId="ADAL" clId="{161A4404-FE41-2E47-B245-954B5CCEC577}" dt="2019-08-29T11:45:26.382" v="28"/>
          <ac:spMkLst>
            <pc:docMk/>
            <pc:sldMk cId="3996182216" sldId="291"/>
            <ac:spMk id="5" creationId="{00000000-0000-0000-0000-000000000000}"/>
          </ac:spMkLst>
        </pc:spChg>
        <pc:spChg chg="mod">
          <ac:chgData name="Robin De Mol" userId="2c82b0b9-abb7-4507-8675-77a0bb8e1f2c" providerId="ADAL" clId="{161A4404-FE41-2E47-B245-954B5CCEC577}" dt="2019-08-29T11:45:26.382" v="28"/>
          <ac:spMkLst>
            <pc:docMk/>
            <pc:sldMk cId="3996182216" sldId="291"/>
            <ac:spMk id="7" creationId="{00000000-0000-0000-0000-000000000000}"/>
          </ac:spMkLst>
        </pc:spChg>
        <pc:spChg chg="mod">
          <ac:chgData name="Robin De Mol" userId="2c82b0b9-abb7-4507-8675-77a0bb8e1f2c" providerId="ADAL" clId="{161A4404-FE41-2E47-B245-954B5CCEC577}" dt="2019-08-29T11:45:26.382" v="28"/>
          <ac:spMkLst>
            <pc:docMk/>
            <pc:sldMk cId="3996182216" sldId="291"/>
            <ac:spMk id="8" creationId="{00000000-0000-0000-0000-000000000000}"/>
          </ac:spMkLst>
        </pc:spChg>
        <pc:spChg chg="mod">
          <ac:chgData name="Robin De Mol" userId="2c82b0b9-abb7-4507-8675-77a0bb8e1f2c" providerId="ADAL" clId="{161A4404-FE41-2E47-B245-954B5CCEC577}" dt="2019-08-29T11:45:26.382" v="28"/>
          <ac:spMkLst>
            <pc:docMk/>
            <pc:sldMk cId="3996182216" sldId="291"/>
            <ac:spMk id="9" creationId="{00000000-0000-0000-0000-000000000000}"/>
          </ac:spMkLst>
        </pc:spChg>
        <pc:spChg chg="mod">
          <ac:chgData name="Robin De Mol" userId="2c82b0b9-abb7-4507-8675-77a0bb8e1f2c" providerId="ADAL" clId="{161A4404-FE41-2E47-B245-954B5CCEC577}" dt="2019-08-29T11:45:26.382" v="28"/>
          <ac:spMkLst>
            <pc:docMk/>
            <pc:sldMk cId="3996182216" sldId="291"/>
            <ac:spMk id="10" creationId="{00000000-0000-0000-0000-000000000000}"/>
          </ac:spMkLst>
        </pc:spChg>
        <pc:spChg chg="mod">
          <ac:chgData name="Robin De Mol" userId="2c82b0b9-abb7-4507-8675-77a0bb8e1f2c" providerId="ADAL" clId="{161A4404-FE41-2E47-B245-954B5CCEC577}" dt="2019-08-29T11:45:26.382" v="28"/>
          <ac:spMkLst>
            <pc:docMk/>
            <pc:sldMk cId="3996182216" sldId="291"/>
            <ac:spMk id="11" creationId="{00000000-0000-0000-0000-000000000000}"/>
          </ac:spMkLst>
        </pc:spChg>
        <pc:spChg chg="mod">
          <ac:chgData name="Robin De Mol" userId="2c82b0b9-abb7-4507-8675-77a0bb8e1f2c" providerId="ADAL" clId="{161A4404-FE41-2E47-B245-954B5CCEC577}" dt="2019-08-29T11:45:26.382" v="28"/>
          <ac:spMkLst>
            <pc:docMk/>
            <pc:sldMk cId="3996182216" sldId="291"/>
            <ac:spMk id="12" creationId="{00000000-0000-0000-0000-000000000000}"/>
          </ac:spMkLst>
        </pc:spChg>
        <pc:spChg chg="mod">
          <ac:chgData name="Robin De Mol" userId="2c82b0b9-abb7-4507-8675-77a0bb8e1f2c" providerId="ADAL" clId="{161A4404-FE41-2E47-B245-954B5CCEC577}" dt="2019-08-29T11:45:26.382" v="28"/>
          <ac:spMkLst>
            <pc:docMk/>
            <pc:sldMk cId="3996182216" sldId="291"/>
            <ac:spMk id="13" creationId="{00000000-0000-0000-0000-000000000000}"/>
          </ac:spMkLst>
        </pc:spChg>
        <pc:spChg chg="mod">
          <ac:chgData name="Robin De Mol" userId="2c82b0b9-abb7-4507-8675-77a0bb8e1f2c" providerId="ADAL" clId="{161A4404-FE41-2E47-B245-954B5CCEC577}" dt="2019-08-29T11:45:26.382" v="28"/>
          <ac:spMkLst>
            <pc:docMk/>
            <pc:sldMk cId="3996182216" sldId="291"/>
            <ac:spMk id="14" creationId="{00000000-0000-0000-0000-000000000000}"/>
          </ac:spMkLst>
        </pc:spChg>
        <pc:spChg chg="mod">
          <ac:chgData name="Robin De Mol" userId="2c82b0b9-abb7-4507-8675-77a0bb8e1f2c" providerId="ADAL" clId="{161A4404-FE41-2E47-B245-954B5CCEC577}" dt="2019-08-29T11:45:26.382" v="28"/>
          <ac:spMkLst>
            <pc:docMk/>
            <pc:sldMk cId="3996182216" sldId="291"/>
            <ac:spMk id="21" creationId="{00000000-0000-0000-0000-000000000000}"/>
          </ac:spMkLst>
        </pc:spChg>
        <pc:cxnChg chg="mod">
          <ac:chgData name="Robin De Mol" userId="2c82b0b9-abb7-4507-8675-77a0bb8e1f2c" providerId="ADAL" clId="{161A4404-FE41-2E47-B245-954B5CCEC577}" dt="2019-08-29T11:45:26.382" v="28"/>
          <ac:cxnSpMkLst>
            <pc:docMk/>
            <pc:sldMk cId="3996182216" sldId="291"/>
            <ac:cxnSpMk id="1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17"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0"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3"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9"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2"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5" creationId="{00000000-0000-0000-0000-000000000000}"/>
          </ac:cxnSpMkLst>
        </pc:cxnChg>
      </pc:sldChg>
      <pc:sldChg chg="addSp modSp">
        <pc:chgData name="Robin De Mol" userId="2c82b0b9-abb7-4507-8675-77a0bb8e1f2c" providerId="ADAL" clId="{161A4404-FE41-2E47-B245-954B5CCEC577}" dt="2019-08-29T11:48:29.961" v="76"/>
        <pc:sldMkLst>
          <pc:docMk/>
          <pc:sldMk cId="3258776195" sldId="292"/>
        </pc:sldMkLst>
        <pc:spChg chg="mod">
          <ac:chgData name="Robin De Mol" userId="2c82b0b9-abb7-4507-8675-77a0bb8e1f2c" providerId="ADAL" clId="{161A4404-FE41-2E47-B245-954B5CCEC577}" dt="2019-08-29T11:45:26.382" v="28"/>
          <ac:spMkLst>
            <pc:docMk/>
            <pc:sldMk cId="3258776195" sldId="292"/>
            <ac:spMk id="3" creationId="{00000000-0000-0000-0000-000000000000}"/>
          </ac:spMkLst>
        </pc:spChg>
        <pc:spChg chg="mod">
          <ac:chgData name="Robin De Mol" userId="2c82b0b9-abb7-4507-8675-77a0bb8e1f2c" providerId="ADAL" clId="{161A4404-FE41-2E47-B245-954B5CCEC577}" dt="2019-08-29T11:45:26.382" v="28"/>
          <ac:spMkLst>
            <pc:docMk/>
            <pc:sldMk cId="3258776195" sldId="292"/>
            <ac:spMk id="4" creationId="{00000000-0000-0000-0000-000000000000}"/>
          </ac:spMkLst>
        </pc:spChg>
        <pc:spChg chg="add mod">
          <ac:chgData name="Robin De Mol" userId="2c82b0b9-abb7-4507-8675-77a0bb8e1f2c" providerId="ADAL" clId="{161A4404-FE41-2E47-B245-954B5CCEC577}" dt="2019-08-29T11:48:29.961" v="76"/>
          <ac:spMkLst>
            <pc:docMk/>
            <pc:sldMk cId="3258776195" sldId="292"/>
            <ac:spMk id="5" creationId="{F66CF968-9894-384F-B120-A2DCBEF87D94}"/>
          </ac:spMkLst>
        </pc:spChg>
      </pc:sldChg>
      <pc:sldChg chg="addSp modSp">
        <pc:chgData name="Robin De Mol" userId="2c82b0b9-abb7-4507-8675-77a0bb8e1f2c" providerId="ADAL" clId="{161A4404-FE41-2E47-B245-954B5CCEC577}" dt="2019-08-29T11:48:29.961" v="76"/>
        <pc:sldMkLst>
          <pc:docMk/>
          <pc:sldMk cId="2069218135" sldId="293"/>
        </pc:sldMkLst>
        <pc:spChg chg="add mod">
          <ac:chgData name="Robin De Mol" userId="2c82b0b9-abb7-4507-8675-77a0bb8e1f2c" providerId="ADAL" clId="{161A4404-FE41-2E47-B245-954B5CCEC577}" dt="2019-08-29T11:48:29.961" v="76"/>
          <ac:spMkLst>
            <pc:docMk/>
            <pc:sldMk cId="2069218135" sldId="293"/>
            <ac:spMk id="3" creationId="{3A9A335D-D080-A44A-83FA-6C084B992EDA}"/>
          </ac:spMkLst>
        </pc:spChg>
        <pc:spChg chg="mod">
          <ac:chgData name="Robin De Mol" userId="2c82b0b9-abb7-4507-8675-77a0bb8e1f2c" providerId="ADAL" clId="{161A4404-FE41-2E47-B245-954B5CCEC577}" dt="2019-08-29T11:45:26.382" v="28"/>
          <ac:spMkLst>
            <pc:docMk/>
            <pc:sldMk cId="2069218135" sldId="293"/>
            <ac:spMk id="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 creationId="{00000000-0000-0000-0000-000000000000}"/>
          </ac:spMkLst>
        </pc:spChg>
        <pc:spChg chg="mod">
          <ac:chgData name="Robin De Mol" userId="2c82b0b9-abb7-4507-8675-77a0bb8e1f2c" providerId="ADAL" clId="{161A4404-FE41-2E47-B245-954B5CCEC577}" dt="2019-08-29T11:45:26.382" v="28"/>
          <ac:spMkLst>
            <pc:docMk/>
            <pc:sldMk cId="2069218135" sldId="293"/>
            <ac:spMk id="8" creationId="{00000000-0000-0000-0000-000000000000}"/>
          </ac:spMkLst>
        </pc:spChg>
        <pc:spChg chg="mod">
          <ac:chgData name="Robin De Mol" userId="2c82b0b9-abb7-4507-8675-77a0bb8e1f2c" providerId="ADAL" clId="{161A4404-FE41-2E47-B245-954B5CCEC577}" dt="2019-08-29T11:45:26.382" v="28"/>
          <ac:spMkLst>
            <pc:docMk/>
            <pc:sldMk cId="2069218135" sldId="293"/>
            <ac:spMk id="9" creationId="{00000000-0000-0000-0000-000000000000}"/>
          </ac:spMkLst>
        </pc:spChg>
        <pc:spChg chg="mod">
          <ac:chgData name="Robin De Mol" userId="2c82b0b9-abb7-4507-8675-77a0bb8e1f2c" providerId="ADAL" clId="{161A4404-FE41-2E47-B245-954B5CCEC577}" dt="2019-08-29T11:45:26.382" v="28"/>
          <ac:spMkLst>
            <pc:docMk/>
            <pc:sldMk cId="2069218135" sldId="293"/>
            <ac:spMk id="10" creationId="{00000000-0000-0000-0000-000000000000}"/>
          </ac:spMkLst>
        </pc:spChg>
        <pc:spChg chg="mod">
          <ac:chgData name="Robin De Mol" userId="2c82b0b9-abb7-4507-8675-77a0bb8e1f2c" providerId="ADAL" clId="{161A4404-FE41-2E47-B245-954B5CCEC577}" dt="2019-08-29T11:45:26.382" v="28"/>
          <ac:spMkLst>
            <pc:docMk/>
            <pc:sldMk cId="2069218135" sldId="293"/>
            <ac:spMk id="11" creationId="{00000000-0000-0000-0000-000000000000}"/>
          </ac:spMkLst>
        </pc:spChg>
        <pc:spChg chg="mod">
          <ac:chgData name="Robin De Mol" userId="2c82b0b9-abb7-4507-8675-77a0bb8e1f2c" providerId="ADAL" clId="{161A4404-FE41-2E47-B245-954B5CCEC577}" dt="2019-08-29T11:45:26.382" v="28"/>
          <ac:spMkLst>
            <pc:docMk/>
            <pc:sldMk cId="2069218135" sldId="293"/>
            <ac:spMk id="12" creationId="{00000000-0000-0000-0000-000000000000}"/>
          </ac:spMkLst>
        </pc:spChg>
        <pc:spChg chg="mod">
          <ac:chgData name="Robin De Mol" userId="2c82b0b9-abb7-4507-8675-77a0bb8e1f2c" providerId="ADAL" clId="{161A4404-FE41-2E47-B245-954B5CCEC577}" dt="2019-08-29T11:45:26.382" v="28"/>
          <ac:spMkLst>
            <pc:docMk/>
            <pc:sldMk cId="2069218135" sldId="293"/>
            <ac:spMk id="13" creationId="{00000000-0000-0000-0000-000000000000}"/>
          </ac:spMkLst>
        </pc:spChg>
        <pc:spChg chg="mod">
          <ac:chgData name="Robin De Mol" userId="2c82b0b9-abb7-4507-8675-77a0bb8e1f2c" providerId="ADAL" clId="{161A4404-FE41-2E47-B245-954B5CCEC577}" dt="2019-08-29T11:45:26.382" v="28"/>
          <ac:spMkLst>
            <pc:docMk/>
            <pc:sldMk cId="2069218135" sldId="293"/>
            <ac:spMk id="14" creationId="{00000000-0000-0000-0000-000000000000}"/>
          </ac:spMkLst>
        </pc:spChg>
        <pc:spChg chg="mod">
          <ac:chgData name="Robin De Mol" userId="2c82b0b9-abb7-4507-8675-77a0bb8e1f2c" providerId="ADAL" clId="{161A4404-FE41-2E47-B245-954B5CCEC577}" dt="2019-08-29T11:45:26.382" v="28"/>
          <ac:spMkLst>
            <pc:docMk/>
            <pc:sldMk cId="2069218135" sldId="293"/>
            <ac:spMk id="27" creationId="{00000000-0000-0000-0000-000000000000}"/>
          </ac:spMkLst>
        </pc:spChg>
        <pc:spChg chg="mod">
          <ac:chgData name="Robin De Mol" userId="2c82b0b9-abb7-4507-8675-77a0bb8e1f2c" providerId="ADAL" clId="{161A4404-FE41-2E47-B245-954B5CCEC577}" dt="2019-08-29T11:45:26.382" v="28"/>
          <ac:spMkLst>
            <pc:docMk/>
            <pc:sldMk cId="2069218135" sldId="293"/>
            <ac:spMk id="3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0" creationId="{00000000-0000-0000-0000-000000000000}"/>
          </ac:spMkLst>
        </pc:spChg>
        <pc:cxnChg chg="mod">
          <ac:chgData name="Robin De Mol" userId="2c82b0b9-abb7-4507-8675-77a0bb8e1f2c" providerId="ADAL" clId="{161A4404-FE41-2E47-B245-954B5CCEC577}" dt="2019-08-29T11:45:26.382" v="28"/>
          <ac:cxnSpMkLst>
            <pc:docMk/>
            <pc:sldMk cId="2069218135" sldId="293"/>
            <ac:cxnSpMk id="1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17"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0"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3"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9"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5"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41"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971863868" sldId="294"/>
        </pc:sldMkLst>
        <pc:spChg chg="mod">
          <ac:chgData name="Robin De Mol" userId="2c82b0b9-abb7-4507-8675-77a0bb8e1f2c" providerId="ADAL" clId="{161A4404-FE41-2E47-B245-954B5CCEC577}" dt="2019-08-29T11:45:26.382" v="28"/>
          <ac:spMkLst>
            <pc:docMk/>
            <pc:sldMk cId="3971863868" sldId="294"/>
            <ac:spMk id="3" creationId="{00000000-0000-0000-0000-000000000000}"/>
          </ac:spMkLst>
        </pc:spChg>
        <pc:spChg chg="mod">
          <ac:chgData name="Robin De Mol" userId="2c82b0b9-abb7-4507-8675-77a0bb8e1f2c" providerId="ADAL" clId="{161A4404-FE41-2E47-B245-954B5CCEC577}" dt="2019-08-29T11:45:26.382" v="28"/>
          <ac:spMkLst>
            <pc:docMk/>
            <pc:sldMk cId="3971863868" sldId="294"/>
            <ac:spMk id="4" creationId="{00000000-0000-0000-0000-000000000000}"/>
          </ac:spMkLst>
        </pc:spChg>
        <pc:spChg chg="mod">
          <ac:chgData name="Robin De Mol" userId="2c82b0b9-abb7-4507-8675-77a0bb8e1f2c" providerId="ADAL" clId="{161A4404-FE41-2E47-B245-954B5CCEC577}" dt="2019-08-29T11:45:26.382" v="28"/>
          <ac:spMkLst>
            <pc:docMk/>
            <pc:sldMk cId="3971863868" sldId="294"/>
            <ac:spMk id="5" creationId="{00000000-0000-0000-0000-000000000000}"/>
          </ac:spMkLst>
        </pc:spChg>
        <pc:spChg chg="add mod">
          <ac:chgData name="Robin De Mol" userId="2c82b0b9-abb7-4507-8675-77a0bb8e1f2c" providerId="ADAL" clId="{161A4404-FE41-2E47-B245-954B5CCEC577}" dt="2019-08-29T11:48:29.961" v="76"/>
          <ac:spMkLst>
            <pc:docMk/>
            <pc:sldMk cId="3971863868" sldId="294"/>
            <ac:spMk id="6" creationId="{2740F8CF-ED35-2E42-BEF1-45EB368ED4BB}"/>
          </ac:spMkLst>
        </pc:spChg>
        <pc:spChg chg="mod">
          <ac:chgData name="Robin De Mol" userId="2c82b0b9-abb7-4507-8675-77a0bb8e1f2c" providerId="ADAL" clId="{161A4404-FE41-2E47-B245-954B5CCEC577}" dt="2019-08-29T11:45:26.382" v="28"/>
          <ac:spMkLst>
            <pc:docMk/>
            <pc:sldMk cId="3971863868" sldId="294"/>
            <ac:spMk id="7" creationId="{00000000-0000-0000-0000-000000000000}"/>
          </ac:spMkLst>
        </pc:spChg>
        <pc:spChg chg="mod">
          <ac:chgData name="Robin De Mol" userId="2c82b0b9-abb7-4507-8675-77a0bb8e1f2c" providerId="ADAL" clId="{161A4404-FE41-2E47-B245-954B5CCEC577}" dt="2019-08-29T11:45:26.382" v="28"/>
          <ac:spMkLst>
            <pc:docMk/>
            <pc:sldMk cId="3971863868" sldId="294"/>
            <ac:spMk id="8" creationId="{00000000-0000-0000-0000-000000000000}"/>
          </ac:spMkLst>
        </pc:spChg>
        <pc:spChg chg="mod">
          <ac:chgData name="Robin De Mol" userId="2c82b0b9-abb7-4507-8675-77a0bb8e1f2c" providerId="ADAL" clId="{161A4404-FE41-2E47-B245-954B5CCEC577}" dt="2019-08-29T11:45:26.382" v="28"/>
          <ac:spMkLst>
            <pc:docMk/>
            <pc:sldMk cId="3971863868" sldId="294"/>
            <ac:spMk id="9" creationId="{00000000-0000-0000-0000-000000000000}"/>
          </ac:spMkLst>
        </pc:spChg>
        <pc:spChg chg="mod">
          <ac:chgData name="Robin De Mol" userId="2c82b0b9-abb7-4507-8675-77a0bb8e1f2c" providerId="ADAL" clId="{161A4404-FE41-2E47-B245-954B5CCEC577}" dt="2019-08-29T11:45:26.382" v="28"/>
          <ac:spMkLst>
            <pc:docMk/>
            <pc:sldMk cId="3971863868" sldId="294"/>
            <ac:spMk id="10" creationId="{00000000-0000-0000-0000-000000000000}"/>
          </ac:spMkLst>
        </pc:spChg>
        <pc:spChg chg="mod">
          <ac:chgData name="Robin De Mol" userId="2c82b0b9-abb7-4507-8675-77a0bb8e1f2c" providerId="ADAL" clId="{161A4404-FE41-2E47-B245-954B5CCEC577}" dt="2019-08-29T11:45:26.382" v="28"/>
          <ac:spMkLst>
            <pc:docMk/>
            <pc:sldMk cId="3971863868" sldId="294"/>
            <ac:spMk id="11" creationId="{00000000-0000-0000-0000-000000000000}"/>
          </ac:spMkLst>
        </pc:spChg>
        <pc:spChg chg="mod">
          <ac:chgData name="Robin De Mol" userId="2c82b0b9-abb7-4507-8675-77a0bb8e1f2c" providerId="ADAL" clId="{161A4404-FE41-2E47-B245-954B5CCEC577}" dt="2019-08-29T11:45:26.382" v="28"/>
          <ac:spMkLst>
            <pc:docMk/>
            <pc:sldMk cId="3971863868" sldId="294"/>
            <ac:spMk id="12" creationId="{00000000-0000-0000-0000-000000000000}"/>
          </ac:spMkLst>
        </pc:spChg>
        <pc:spChg chg="mod">
          <ac:chgData name="Robin De Mol" userId="2c82b0b9-abb7-4507-8675-77a0bb8e1f2c" providerId="ADAL" clId="{161A4404-FE41-2E47-B245-954B5CCEC577}" dt="2019-08-29T11:45:26.382" v="28"/>
          <ac:spMkLst>
            <pc:docMk/>
            <pc:sldMk cId="3971863868" sldId="294"/>
            <ac:spMk id="13" creationId="{00000000-0000-0000-0000-000000000000}"/>
          </ac:spMkLst>
        </pc:spChg>
        <pc:spChg chg="mod">
          <ac:chgData name="Robin De Mol" userId="2c82b0b9-abb7-4507-8675-77a0bb8e1f2c" providerId="ADAL" clId="{161A4404-FE41-2E47-B245-954B5CCEC577}" dt="2019-08-29T11:45:26.382" v="28"/>
          <ac:spMkLst>
            <pc:docMk/>
            <pc:sldMk cId="3971863868" sldId="294"/>
            <ac:spMk id="14" creationId="{00000000-0000-0000-0000-000000000000}"/>
          </ac:spMkLst>
        </pc:spChg>
        <pc:spChg chg="mod">
          <ac:chgData name="Robin De Mol" userId="2c82b0b9-abb7-4507-8675-77a0bb8e1f2c" providerId="ADAL" clId="{161A4404-FE41-2E47-B245-954B5CCEC577}" dt="2019-08-29T11:45:26.382" v="28"/>
          <ac:spMkLst>
            <pc:docMk/>
            <pc:sldMk cId="3971863868" sldId="294"/>
            <ac:spMk id="27" creationId="{00000000-0000-0000-0000-000000000000}"/>
          </ac:spMkLst>
        </pc:spChg>
        <pc:spChg chg="mod">
          <ac:chgData name="Robin De Mol" userId="2c82b0b9-abb7-4507-8675-77a0bb8e1f2c" providerId="ADAL" clId="{161A4404-FE41-2E47-B245-954B5CCEC577}" dt="2019-08-29T11:45:26.382" v="28"/>
          <ac:spMkLst>
            <pc:docMk/>
            <pc:sldMk cId="3971863868" sldId="294"/>
            <ac:spMk id="30" creationId="{00000000-0000-0000-0000-000000000000}"/>
          </ac:spMkLst>
        </pc:spChg>
        <pc:spChg chg="mod">
          <ac:chgData name="Robin De Mol" userId="2c82b0b9-abb7-4507-8675-77a0bb8e1f2c" providerId="ADAL" clId="{161A4404-FE41-2E47-B245-954B5CCEC577}" dt="2019-08-29T11:45:26.382" v="28"/>
          <ac:spMkLst>
            <pc:docMk/>
            <pc:sldMk cId="3971863868" sldId="294"/>
            <ac:spMk id="3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5" creationId="{00000000-0000-0000-0000-000000000000}"/>
          </ac:spMkLst>
        </pc:spChg>
        <pc:cxnChg chg="mod">
          <ac:chgData name="Robin De Mol" userId="2c82b0b9-abb7-4507-8675-77a0bb8e1f2c" providerId="ADAL" clId="{161A4404-FE41-2E47-B245-954B5CCEC577}" dt="2019-08-29T11:45:26.382" v="28"/>
          <ac:cxnSpMkLst>
            <pc:docMk/>
            <pc:sldMk cId="3971863868" sldId="294"/>
            <ac:cxnSpMk id="1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17"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0"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3"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9"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5"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41"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547257502" sldId="295"/>
        </pc:sldMkLst>
        <pc:spChg chg="mod">
          <ac:chgData name="Robin De Mol" userId="2c82b0b9-abb7-4507-8675-77a0bb8e1f2c" providerId="ADAL" clId="{161A4404-FE41-2E47-B245-954B5CCEC577}" dt="2019-08-29T11:45:26.382" v="28"/>
          <ac:spMkLst>
            <pc:docMk/>
            <pc:sldMk cId="3547257502" sldId="295"/>
            <ac:spMk id="3" creationId="{00000000-0000-0000-0000-000000000000}"/>
          </ac:spMkLst>
        </pc:spChg>
        <pc:spChg chg="mod">
          <ac:chgData name="Robin De Mol" userId="2c82b0b9-abb7-4507-8675-77a0bb8e1f2c" providerId="ADAL" clId="{161A4404-FE41-2E47-B245-954B5CCEC577}" dt="2019-08-29T11:45:26.382" v="28"/>
          <ac:spMkLst>
            <pc:docMk/>
            <pc:sldMk cId="3547257502" sldId="295"/>
            <ac:spMk id="4" creationId="{00000000-0000-0000-0000-000000000000}"/>
          </ac:spMkLst>
        </pc:spChg>
        <pc:spChg chg="mod">
          <ac:chgData name="Robin De Mol" userId="2c82b0b9-abb7-4507-8675-77a0bb8e1f2c" providerId="ADAL" clId="{161A4404-FE41-2E47-B245-954B5CCEC577}" dt="2019-08-29T11:45:26.382" v="28"/>
          <ac:spMkLst>
            <pc:docMk/>
            <pc:sldMk cId="3547257502" sldId="295"/>
            <ac:spMk id="5" creationId="{00000000-0000-0000-0000-000000000000}"/>
          </ac:spMkLst>
        </pc:spChg>
        <pc:spChg chg="add mod">
          <ac:chgData name="Robin De Mol" userId="2c82b0b9-abb7-4507-8675-77a0bb8e1f2c" providerId="ADAL" clId="{161A4404-FE41-2E47-B245-954B5CCEC577}" dt="2019-08-29T11:48:29.961" v="76"/>
          <ac:spMkLst>
            <pc:docMk/>
            <pc:sldMk cId="3547257502" sldId="295"/>
            <ac:spMk id="6" creationId="{EA658B41-0385-EA43-9E68-82D46210AC6E}"/>
          </ac:spMkLst>
        </pc:spChg>
        <pc:spChg chg="mod">
          <ac:chgData name="Robin De Mol" userId="2c82b0b9-abb7-4507-8675-77a0bb8e1f2c" providerId="ADAL" clId="{161A4404-FE41-2E47-B245-954B5CCEC577}" dt="2019-08-29T11:45:26.382" v="28"/>
          <ac:spMkLst>
            <pc:docMk/>
            <pc:sldMk cId="3547257502" sldId="295"/>
            <ac:spMk id="7" creationId="{00000000-0000-0000-0000-000000000000}"/>
          </ac:spMkLst>
        </pc:spChg>
        <pc:spChg chg="mod">
          <ac:chgData name="Robin De Mol" userId="2c82b0b9-abb7-4507-8675-77a0bb8e1f2c" providerId="ADAL" clId="{161A4404-FE41-2E47-B245-954B5CCEC577}" dt="2019-08-29T11:45:26.382" v="28"/>
          <ac:spMkLst>
            <pc:docMk/>
            <pc:sldMk cId="3547257502" sldId="295"/>
            <ac:spMk id="8" creationId="{00000000-0000-0000-0000-000000000000}"/>
          </ac:spMkLst>
        </pc:spChg>
        <pc:spChg chg="mod">
          <ac:chgData name="Robin De Mol" userId="2c82b0b9-abb7-4507-8675-77a0bb8e1f2c" providerId="ADAL" clId="{161A4404-FE41-2E47-B245-954B5CCEC577}" dt="2019-08-29T11:45:26.382" v="28"/>
          <ac:spMkLst>
            <pc:docMk/>
            <pc:sldMk cId="3547257502" sldId="295"/>
            <ac:spMk id="9" creationId="{00000000-0000-0000-0000-000000000000}"/>
          </ac:spMkLst>
        </pc:spChg>
        <pc:spChg chg="mod">
          <ac:chgData name="Robin De Mol" userId="2c82b0b9-abb7-4507-8675-77a0bb8e1f2c" providerId="ADAL" clId="{161A4404-FE41-2E47-B245-954B5CCEC577}" dt="2019-08-29T11:45:26.382" v="28"/>
          <ac:spMkLst>
            <pc:docMk/>
            <pc:sldMk cId="3547257502" sldId="295"/>
            <ac:spMk id="10" creationId="{00000000-0000-0000-0000-000000000000}"/>
          </ac:spMkLst>
        </pc:spChg>
        <pc:spChg chg="mod">
          <ac:chgData name="Robin De Mol" userId="2c82b0b9-abb7-4507-8675-77a0bb8e1f2c" providerId="ADAL" clId="{161A4404-FE41-2E47-B245-954B5CCEC577}" dt="2019-08-29T11:45:26.382" v="28"/>
          <ac:spMkLst>
            <pc:docMk/>
            <pc:sldMk cId="3547257502" sldId="295"/>
            <ac:spMk id="11" creationId="{00000000-0000-0000-0000-000000000000}"/>
          </ac:spMkLst>
        </pc:spChg>
        <pc:spChg chg="mod">
          <ac:chgData name="Robin De Mol" userId="2c82b0b9-abb7-4507-8675-77a0bb8e1f2c" providerId="ADAL" clId="{161A4404-FE41-2E47-B245-954B5CCEC577}" dt="2019-08-29T11:45:26.382" v="28"/>
          <ac:spMkLst>
            <pc:docMk/>
            <pc:sldMk cId="3547257502" sldId="295"/>
            <ac:spMk id="12" creationId="{00000000-0000-0000-0000-000000000000}"/>
          </ac:spMkLst>
        </pc:spChg>
        <pc:spChg chg="mod">
          <ac:chgData name="Robin De Mol" userId="2c82b0b9-abb7-4507-8675-77a0bb8e1f2c" providerId="ADAL" clId="{161A4404-FE41-2E47-B245-954B5CCEC577}" dt="2019-08-29T11:45:26.382" v="28"/>
          <ac:spMkLst>
            <pc:docMk/>
            <pc:sldMk cId="3547257502" sldId="295"/>
            <ac:spMk id="13" creationId="{00000000-0000-0000-0000-000000000000}"/>
          </ac:spMkLst>
        </pc:spChg>
        <pc:spChg chg="mod">
          <ac:chgData name="Robin De Mol" userId="2c82b0b9-abb7-4507-8675-77a0bb8e1f2c" providerId="ADAL" clId="{161A4404-FE41-2E47-B245-954B5CCEC577}" dt="2019-08-29T11:45:26.382" v="28"/>
          <ac:spMkLst>
            <pc:docMk/>
            <pc:sldMk cId="3547257502" sldId="295"/>
            <ac:spMk id="14" creationId="{00000000-0000-0000-0000-000000000000}"/>
          </ac:spMkLst>
        </pc:spChg>
        <pc:spChg chg="mod">
          <ac:chgData name="Robin De Mol" userId="2c82b0b9-abb7-4507-8675-77a0bb8e1f2c" providerId="ADAL" clId="{161A4404-FE41-2E47-B245-954B5CCEC577}" dt="2019-08-29T11:45:26.382" v="28"/>
          <ac:spMkLst>
            <pc:docMk/>
            <pc:sldMk cId="3547257502" sldId="295"/>
            <ac:spMk id="27" creationId="{00000000-0000-0000-0000-000000000000}"/>
          </ac:spMkLst>
        </pc:spChg>
        <pc:spChg chg="mod">
          <ac:chgData name="Robin De Mol" userId="2c82b0b9-abb7-4507-8675-77a0bb8e1f2c" providerId="ADAL" clId="{161A4404-FE41-2E47-B245-954B5CCEC577}" dt="2019-08-29T11:45:26.382" v="28"/>
          <ac:spMkLst>
            <pc:docMk/>
            <pc:sldMk cId="3547257502" sldId="295"/>
            <ac:spMk id="30" creationId="{00000000-0000-0000-0000-000000000000}"/>
          </ac:spMkLst>
        </pc:spChg>
        <pc:spChg chg="mod">
          <ac:chgData name="Robin De Mol" userId="2c82b0b9-abb7-4507-8675-77a0bb8e1f2c" providerId="ADAL" clId="{161A4404-FE41-2E47-B245-954B5CCEC577}" dt="2019-08-29T11:45:26.382" v="28"/>
          <ac:spMkLst>
            <pc:docMk/>
            <pc:sldMk cId="3547257502" sldId="295"/>
            <ac:spMk id="3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5" creationId="{00000000-0000-0000-0000-000000000000}"/>
          </ac:spMkLst>
        </pc:spChg>
        <pc:cxnChg chg="mod">
          <ac:chgData name="Robin De Mol" userId="2c82b0b9-abb7-4507-8675-77a0bb8e1f2c" providerId="ADAL" clId="{161A4404-FE41-2E47-B245-954B5CCEC577}" dt="2019-08-29T11:45:26.382" v="28"/>
          <ac:cxnSpMkLst>
            <pc:docMk/>
            <pc:sldMk cId="3547257502" sldId="295"/>
            <ac:cxnSpMk id="1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17"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0"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9"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5"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41"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1120609448" sldId="296"/>
        </pc:sldMkLst>
        <pc:spChg chg="mod">
          <ac:chgData name="Robin De Mol" userId="2c82b0b9-abb7-4507-8675-77a0bb8e1f2c" providerId="ADAL" clId="{161A4404-FE41-2E47-B245-954B5CCEC577}" dt="2019-08-29T11:45:26.382" v="28"/>
          <ac:spMkLst>
            <pc:docMk/>
            <pc:sldMk cId="1120609448" sldId="296"/>
            <ac:spMk id="3" creationId="{00000000-0000-0000-0000-000000000000}"/>
          </ac:spMkLst>
        </pc:spChg>
        <pc:spChg chg="mod">
          <ac:chgData name="Robin De Mol" userId="2c82b0b9-abb7-4507-8675-77a0bb8e1f2c" providerId="ADAL" clId="{161A4404-FE41-2E47-B245-954B5CCEC577}" dt="2019-08-29T11:45:26.382" v="28"/>
          <ac:spMkLst>
            <pc:docMk/>
            <pc:sldMk cId="1120609448" sldId="296"/>
            <ac:spMk id="4" creationId="{00000000-0000-0000-0000-000000000000}"/>
          </ac:spMkLst>
        </pc:spChg>
        <pc:spChg chg="add mod">
          <ac:chgData name="Robin De Mol" userId="2c82b0b9-abb7-4507-8675-77a0bb8e1f2c" providerId="ADAL" clId="{161A4404-FE41-2E47-B245-954B5CCEC577}" dt="2019-08-29T11:48:29.961" v="76"/>
          <ac:spMkLst>
            <pc:docMk/>
            <pc:sldMk cId="1120609448" sldId="296"/>
            <ac:spMk id="5" creationId="{4BDE8873-9D77-9449-A089-D8A82A245894}"/>
          </ac:spMkLst>
        </pc:spChg>
      </pc:sldChg>
      <pc:sldChg chg="addSp modSp">
        <pc:chgData name="Robin De Mol" userId="2c82b0b9-abb7-4507-8675-77a0bb8e1f2c" providerId="ADAL" clId="{161A4404-FE41-2E47-B245-954B5CCEC577}" dt="2019-08-29T11:48:29.961" v="76"/>
        <pc:sldMkLst>
          <pc:docMk/>
          <pc:sldMk cId="510245847" sldId="298"/>
        </pc:sldMkLst>
        <pc:spChg chg="mod">
          <ac:chgData name="Robin De Mol" userId="2c82b0b9-abb7-4507-8675-77a0bb8e1f2c" providerId="ADAL" clId="{161A4404-FE41-2E47-B245-954B5CCEC577}" dt="2019-08-29T11:45:26.382" v="28"/>
          <ac:spMkLst>
            <pc:docMk/>
            <pc:sldMk cId="510245847" sldId="298"/>
            <ac:spMk id="3" creationId="{00000000-0000-0000-0000-000000000000}"/>
          </ac:spMkLst>
        </pc:spChg>
        <pc:spChg chg="mod">
          <ac:chgData name="Robin De Mol" userId="2c82b0b9-abb7-4507-8675-77a0bb8e1f2c" providerId="ADAL" clId="{161A4404-FE41-2E47-B245-954B5CCEC577}" dt="2019-08-29T11:45:26.382" v="28"/>
          <ac:spMkLst>
            <pc:docMk/>
            <pc:sldMk cId="510245847" sldId="298"/>
            <ac:spMk id="4" creationId="{00000000-0000-0000-0000-000000000000}"/>
          </ac:spMkLst>
        </pc:spChg>
        <pc:spChg chg="add mod">
          <ac:chgData name="Robin De Mol" userId="2c82b0b9-abb7-4507-8675-77a0bb8e1f2c" providerId="ADAL" clId="{161A4404-FE41-2E47-B245-954B5CCEC577}" dt="2019-08-29T11:48:29.961" v="76"/>
          <ac:spMkLst>
            <pc:docMk/>
            <pc:sldMk cId="510245847" sldId="298"/>
            <ac:spMk id="5" creationId="{115FCFC2-8874-8844-BCD9-E2A0FD9B029F}"/>
          </ac:spMkLst>
        </pc:spChg>
      </pc:sldChg>
      <pc:sldChg chg="addSp modSp">
        <pc:chgData name="Robin De Mol" userId="2c82b0b9-abb7-4507-8675-77a0bb8e1f2c" providerId="ADAL" clId="{161A4404-FE41-2E47-B245-954B5CCEC577}" dt="2019-08-29T11:48:29.961" v="76"/>
        <pc:sldMkLst>
          <pc:docMk/>
          <pc:sldMk cId="3269713296" sldId="299"/>
        </pc:sldMkLst>
        <pc:spChg chg="mod">
          <ac:chgData name="Robin De Mol" userId="2c82b0b9-abb7-4507-8675-77a0bb8e1f2c" providerId="ADAL" clId="{161A4404-FE41-2E47-B245-954B5CCEC577}" dt="2019-08-29T11:45:26.382" v="28"/>
          <ac:spMkLst>
            <pc:docMk/>
            <pc:sldMk cId="3269713296" sldId="299"/>
            <ac:spMk id="3" creationId="{00000000-0000-0000-0000-000000000000}"/>
          </ac:spMkLst>
        </pc:spChg>
        <pc:spChg chg="mod">
          <ac:chgData name="Robin De Mol" userId="2c82b0b9-abb7-4507-8675-77a0bb8e1f2c" providerId="ADAL" clId="{161A4404-FE41-2E47-B245-954B5CCEC577}" dt="2019-08-29T11:45:26.382" v="28"/>
          <ac:spMkLst>
            <pc:docMk/>
            <pc:sldMk cId="3269713296" sldId="299"/>
            <ac:spMk id="4" creationId="{00000000-0000-0000-0000-000000000000}"/>
          </ac:spMkLst>
        </pc:spChg>
        <pc:spChg chg="add mod">
          <ac:chgData name="Robin De Mol" userId="2c82b0b9-abb7-4507-8675-77a0bb8e1f2c" providerId="ADAL" clId="{161A4404-FE41-2E47-B245-954B5CCEC577}" dt="2019-08-29T11:48:29.961" v="76"/>
          <ac:spMkLst>
            <pc:docMk/>
            <pc:sldMk cId="3269713296" sldId="299"/>
            <ac:spMk id="5" creationId="{E74A5A10-9B3F-7B4A-9778-0D1F313C3593}"/>
          </ac:spMkLst>
        </pc:spChg>
      </pc:sldChg>
      <pc:sldChg chg="addSp modSp">
        <pc:chgData name="Robin De Mol" userId="2c82b0b9-abb7-4507-8675-77a0bb8e1f2c" providerId="ADAL" clId="{161A4404-FE41-2E47-B245-954B5CCEC577}" dt="2019-08-29T11:48:29.961" v="76"/>
        <pc:sldMkLst>
          <pc:docMk/>
          <pc:sldMk cId="4236438875" sldId="300"/>
        </pc:sldMkLst>
        <pc:spChg chg="mod">
          <ac:chgData name="Robin De Mol" userId="2c82b0b9-abb7-4507-8675-77a0bb8e1f2c" providerId="ADAL" clId="{161A4404-FE41-2E47-B245-954B5CCEC577}" dt="2019-08-29T11:45:26.382" v="28"/>
          <ac:spMkLst>
            <pc:docMk/>
            <pc:sldMk cId="4236438875" sldId="300"/>
            <ac:spMk id="3" creationId="{00000000-0000-0000-0000-000000000000}"/>
          </ac:spMkLst>
        </pc:spChg>
        <pc:spChg chg="add mod">
          <ac:chgData name="Robin De Mol" userId="2c82b0b9-abb7-4507-8675-77a0bb8e1f2c" providerId="ADAL" clId="{161A4404-FE41-2E47-B245-954B5CCEC577}" dt="2019-08-29T11:48:29.961" v="76"/>
          <ac:spMkLst>
            <pc:docMk/>
            <pc:sldMk cId="4236438875" sldId="300"/>
            <ac:spMk id="4" creationId="{0CDE4978-AAAC-164F-8CEF-2E55012B7156}"/>
          </ac:spMkLst>
        </pc:spChg>
        <pc:spChg chg="mod">
          <ac:chgData name="Robin De Mol" userId="2c82b0b9-abb7-4507-8675-77a0bb8e1f2c" providerId="ADAL" clId="{161A4404-FE41-2E47-B245-954B5CCEC577}" dt="2019-08-29T11:45:26.382" v="28"/>
          <ac:spMkLst>
            <pc:docMk/>
            <pc:sldMk cId="4236438875" sldId="300"/>
            <ac:spMk id="5" creationId="{00000000-0000-0000-0000-000000000000}"/>
          </ac:spMkLst>
        </pc:spChg>
        <pc:spChg chg="mod">
          <ac:chgData name="Robin De Mol" userId="2c82b0b9-abb7-4507-8675-77a0bb8e1f2c" providerId="ADAL" clId="{161A4404-FE41-2E47-B245-954B5CCEC577}" dt="2019-08-29T11:45:26.382" v="28"/>
          <ac:spMkLst>
            <pc:docMk/>
            <pc:sldMk cId="4236438875" sldId="300"/>
            <ac:spMk id="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 creationId="{00000000-0000-0000-0000-000000000000}"/>
          </ac:spMkLst>
        </pc:spChg>
        <pc:spChg chg="mod">
          <ac:chgData name="Robin De Mol" userId="2c82b0b9-abb7-4507-8675-77a0bb8e1f2c" providerId="ADAL" clId="{161A4404-FE41-2E47-B245-954B5CCEC577}" dt="2019-08-29T11:45:26.382" v="28"/>
          <ac:spMkLst>
            <pc:docMk/>
            <pc:sldMk cId="4236438875" sldId="300"/>
            <ac:spMk id="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 creationId="{00000000-0000-0000-0000-000000000000}"/>
          </ac:spMkLst>
        </pc:spChg>
        <pc:spChg chg="mod">
          <ac:chgData name="Robin De Mol" userId="2c82b0b9-abb7-4507-8675-77a0bb8e1f2c" providerId="ADAL" clId="{161A4404-FE41-2E47-B245-954B5CCEC577}" dt="2019-08-29T11:45:26.382" v="28"/>
          <ac:spMkLst>
            <pc:docMk/>
            <pc:sldMk cId="4236438875" sldId="300"/>
            <ac:spMk id="14" creationId="{00000000-0000-0000-0000-000000000000}"/>
          </ac:spMkLst>
        </pc:spChg>
        <pc:spChg chg="mod">
          <ac:chgData name="Robin De Mol" userId="2c82b0b9-abb7-4507-8675-77a0bb8e1f2c" providerId="ADAL" clId="{161A4404-FE41-2E47-B245-954B5CCEC577}" dt="2019-08-29T11:45:26.382" v="28"/>
          <ac:spMkLst>
            <pc:docMk/>
            <pc:sldMk cId="4236438875" sldId="300"/>
            <ac:spMk id="27" creationId="{00000000-0000-0000-0000-000000000000}"/>
          </ac:spMkLst>
        </pc:spChg>
        <pc:spChg chg="mod">
          <ac:chgData name="Robin De Mol" userId="2c82b0b9-abb7-4507-8675-77a0bb8e1f2c" providerId="ADAL" clId="{161A4404-FE41-2E47-B245-954B5CCEC577}" dt="2019-08-29T11:45:26.382" v="28"/>
          <ac:spMkLst>
            <pc:docMk/>
            <pc:sldMk cId="4236438875" sldId="300"/>
            <ac:spMk id="30" creationId="{00000000-0000-0000-0000-000000000000}"/>
          </ac:spMkLst>
        </pc:spChg>
        <pc:spChg chg="mod">
          <ac:chgData name="Robin De Mol" userId="2c82b0b9-abb7-4507-8675-77a0bb8e1f2c" providerId="ADAL" clId="{161A4404-FE41-2E47-B245-954B5CCEC577}" dt="2019-08-29T11:45:26.382" v="28"/>
          <ac:spMkLst>
            <pc:docMk/>
            <pc:sldMk cId="4236438875" sldId="300"/>
            <ac:spMk id="31" creationId="{00000000-0000-0000-0000-000000000000}"/>
          </ac:spMkLst>
        </pc:spChg>
        <pc:spChg chg="mod">
          <ac:chgData name="Robin De Mol" userId="2c82b0b9-abb7-4507-8675-77a0bb8e1f2c" providerId="ADAL" clId="{161A4404-FE41-2E47-B245-954B5CCEC577}" dt="2019-08-29T11:45:26.382" v="28"/>
          <ac:spMkLst>
            <pc:docMk/>
            <pc:sldMk cId="4236438875" sldId="300"/>
            <ac:spMk id="3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1" creationId="{00000000-0000-0000-0000-000000000000}"/>
          </ac:spMkLst>
        </pc:spChg>
        <pc:spChg chg="mod">
          <ac:chgData name="Robin De Mol" userId="2c82b0b9-abb7-4507-8675-77a0bb8e1f2c" providerId="ADAL" clId="{161A4404-FE41-2E47-B245-954B5CCEC577}" dt="2019-08-29T11:45:26.382" v="28"/>
          <ac:spMkLst>
            <pc:docMk/>
            <pc:sldMk cId="4236438875" sldId="300"/>
            <ac:spMk id="5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5" creationId="{00000000-0000-0000-0000-000000000000}"/>
          </ac:spMkLst>
        </pc:spChg>
        <pc:spChg chg="mod">
          <ac:chgData name="Robin De Mol" userId="2c82b0b9-abb7-4507-8675-77a0bb8e1f2c" providerId="ADAL" clId="{161A4404-FE41-2E47-B245-954B5CCEC577}" dt="2019-08-29T11:45:26.382" v="28"/>
          <ac:spMkLst>
            <pc:docMk/>
            <pc:sldMk cId="4236438875" sldId="300"/>
            <ac:spMk id="5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2" creationId="{00000000-0000-0000-0000-000000000000}"/>
          </ac:spMkLst>
        </pc:spChg>
        <pc:spChg chg="mod">
          <ac:chgData name="Robin De Mol" userId="2c82b0b9-abb7-4507-8675-77a0bb8e1f2c" providerId="ADAL" clId="{161A4404-FE41-2E47-B245-954B5CCEC577}" dt="2019-08-29T11:45:26.382" v="28"/>
          <ac:spMkLst>
            <pc:docMk/>
            <pc:sldMk cId="4236438875" sldId="300"/>
            <ac:spMk id="83" creationId="{00000000-0000-0000-0000-000000000000}"/>
          </ac:spMkLst>
        </pc:spChg>
        <pc:spChg chg="mod">
          <ac:chgData name="Robin De Mol" userId="2c82b0b9-abb7-4507-8675-77a0bb8e1f2c" providerId="ADAL" clId="{161A4404-FE41-2E47-B245-954B5CCEC577}" dt="2019-08-29T11:45:26.382" v="28"/>
          <ac:spMkLst>
            <pc:docMk/>
            <pc:sldMk cId="4236438875" sldId="300"/>
            <ac:spMk id="84" creationId="{00000000-0000-0000-0000-000000000000}"/>
          </ac:spMkLst>
        </pc:spChg>
        <pc:spChg chg="mod">
          <ac:chgData name="Robin De Mol" userId="2c82b0b9-abb7-4507-8675-77a0bb8e1f2c" providerId="ADAL" clId="{161A4404-FE41-2E47-B245-954B5CCEC577}" dt="2019-08-29T11:45:26.382" v="28"/>
          <ac:spMkLst>
            <pc:docMk/>
            <pc:sldMk cId="4236438875" sldId="300"/>
            <ac:spMk id="9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5"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6"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1" creationId="{00000000-0000-0000-0000-000000000000}"/>
          </ac:spMkLst>
        </pc:spChg>
        <pc:cxnChg chg="mod">
          <ac:chgData name="Robin De Mol" userId="2c82b0b9-abb7-4507-8675-77a0bb8e1f2c" providerId="ADAL" clId="{161A4404-FE41-2E47-B245-954B5CCEC577}" dt="2019-08-29T11:45:26.382" v="28"/>
          <ac:cxnSpMkLst>
            <pc:docMk/>
            <pc:sldMk cId="4236438875" sldId="300"/>
            <ac:cxnSpMk id="1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7"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9"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41"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6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1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8" creationId="{00000000-0000-0000-0000-000000000000}"/>
          </ac:cxnSpMkLst>
        </pc:cxnChg>
      </pc:sldChg>
      <pc:sldChg chg="addSp modSp">
        <pc:chgData name="Robin De Mol" userId="2c82b0b9-abb7-4507-8675-77a0bb8e1f2c" providerId="ADAL" clId="{161A4404-FE41-2E47-B245-954B5CCEC577}" dt="2019-08-29T11:48:29.961" v="76"/>
        <pc:sldMkLst>
          <pc:docMk/>
          <pc:sldMk cId="2495414364" sldId="302"/>
        </pc:sldMkLst>
        <pc:spChg chg="mod">
          <ac:chgData name="Robin De Mol" userId="2c82b0b9-abb7-4507-8675-77a0bb8e1f2c" providerId="ADAL" clId="{161A4404-FE41-2E47-B245-954B5CCEC577}" dt="2019-08-29T11:45:26.382" v="28"/>
          <ac:spMkLst>
            <pc:docMk/>
            <pc:sldMk cId="2495414364" sldId="302"/>
            <ac:spMk id="3" creationId="{00000000-0000-0000-0000-000000000000}"/>
          </ac:spMkLst>
        </pc:spChg>
        <pc:spChg chg="add mod">
          <ac:chgData name="Robin De Mol" userId="2c82b0b9-abb7-4507-8675-77a0bb8e1f2c" providerId="ADAL" clId="{161A4404-FE41-2E47-B245-954B5CCEC577}" dt="2019-08-29T11:48:29.961" v="76"/>
          <ac:spMkLst>
            <pc:docMk/>
            <pc:sldMk cId="2495414364" sldId="302"/>
            <ac:spMk id="4" creationId="{F35898A0-7771-BC44-8842-3A746E670BAB}"/>
          </ac:spMkLst>
        </pc:spChg>
        <pc:spChg chg="mod">
          <ac:chgData name="Robin De Mol" userId="2c82b0b9-abb7-4507-8675-77a0bb8e1f2c" providerId="ADAL" clId="{161A4404-FE41-2E47-B245-954B5CCEC577}" dt="2019-08-29T11:45:26.382" v="28"/>
          <ac:spMkLst>
            <pc:docMk/>
            <pc:sldMk cId="2495414364" sldId="302"/>
            <ac:spMk id="5" creationId="{00000000-0000-0000-0000-000000000000}"/>
          </ac:spMkLst>
        </pc:spChg>
        <pc:spChg chg="mod">
          <ac:chgData name="Robin De Mol" userId="2c82b0b9-abb7-4507-8675-77a0bb8e1f2c" providerId="ADAL" clId="{161A4404-FE41-2E47-B245-954B5CCEC577}" dt="2019-08-29T11:45:26.382" v="28"/>
          <ac:spMkLst>
            <pc:docMk/>
            <pc:sldMk cId="2495414364" sldId="302"/>
            <ac:spMk id="7" creationId="{00000000-0000-0000-0000-000000000000}"/>
          </ac:spMkLst>
        </pc:spChg>
        <pc:spChg chg="mod">
          <ac:chgData name="Robin De Mol" userId="2c82b0b9-abb7-4507-8675-77a0bb8e1f2c" providerId="ADAL" clId="{161A4404-FE41-2E47-B245-954B5CCEC577}" dt="2019-08-29T11:45:26.382" v="28"/>
          <ac:spMkLst>
            <pc:docMk/>
            <pc:sldMk cId="2495414364" sldId="302"/>
            <ac:spMk id="8" creationId="{00000000-0000-0000-0000-000000000000}"/>
          </ac:spMkLst>
        </pc:spChg>
        <pc:spChg chg="mod">
          <ac:chgData name="Robin De Mol" userId="2c82b0b9-abb7-4507-8675-77a0bb8e1f2c" providerId="ADAL" clId="{161A4404-FE41-2E47-B245-954B5CCEC577}" dt="2019-08-29T11:45:26.382" v="28"/>
          <ac:spMkLst>
            <pc:docMk/>
            <pc:sldMk cId="2495414364" sldId="302"/>
            <ac:spMk id="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 creationId="{00000000-0000-0000-0000-000000000000}"/>
          </ac:spMkLst>
        </pc:spChg>
        <pc:spChg chg="mod">
          <ac:chgData name="Robin De Mol" userId="2c82b0b9-abb7-4507-8675-77a0bb8e1f2c" providerId="ADAL" clId="{161A4404-FE41-2E47-B245-954B5CCEC577}" dt="2019-08-29T11:45:26.382" v="28"/>
          <ac:spMkLst>
            <pc:docMk/>
            <pc:sldMk cId="2495414364" sldId="302"/>
            <ac:spMk id="12" creationId="{00000000-0000-0000-0000-000000000000}"/>
          </ac:spMkLst>
        </pc:spChg>
        <pc:spChg chg="mod">
          <ac:chgData name="Robin De Mol" userId="2c82b0b9-abb7-4507-8675-77a0bb8e1f2c" providerId="ADAL" clId="{161A4404-FE41-2E47-B245-954B5CCEC577}" dt="2019-08-29T11:45:26.382" v="28"/>
          <ac:spMkLst>
            <pc:docMk/>
            <pc:sldMk cId="2495414364" sldId="302"/>
            <ac:spMk id="13" creationId="{00000000-0000-0000-0000-000000000000}"/>
          </ac:spMkLst>
        </pc:spChg>
        <pc:spChg chg="mod">
          <ac:chgData name="Robin De Mol" userId="2c82b0b9-abb7-4507-8675-77a0bb8e1f2c" providerId="ADAL" clId="{161A4404-FE41-2E47-B245-954B5CCEC577}" dt="2019-08-29T11:45:26.382" v="28"/>
          <ac:spMkLst>
            <pc:docMk/>
            <pc:sldMk cId="2495414364" sldId="302"/>
            <ac:spMk id="14" creationId="{00000000-0000-0000-0000-000000000000}"/>
          </ac:spMkLst>
        </pc:spChg>
        <pc:spChg chg="mod">
          <ac:chgData name="Robin De Mol" userId="2c82b0b9-abb7-4507-8675-77a0bb8e1f2c" providerId="ADAL" clId="{161A4404-FE41-2E47-B245-954B5CCEC577}" dt="2019-08-29T11:45:26.382" v="28"/>
          <ac:spMkLst>
            <pc:docMk/>
            <pc:sldMk cId="2495414364" sldId="302"/>
            <ac:spMk id="27" creationId="{00000000-0000-0000-0000-000000000000}"/>
          </ac:spMkLst>
        </pc:spChg>
        <pc:spChg chg="mod">
          <ac:chgData name="Robin De Mol" userId="2c82b0b9-abb7-4507-8675-77a0bb8e1f2c" providerId="ADAL" clId="{161A4404-FE41-2E47-B245-954B5CCEC577}" dt="2019-08-29T11:45:26.382" v="28"/>
          <ac:spMkLst>
            <pc:docMk/>
            <pc:sldMk cId="2495414364" sldId="302"/>
            <ac:spMk id="30" creationId="{00000000-0000-0000-0000-000000000000}"/>
          </ac:spMkLst>
        </pc:spChg>
        <pc:spChg chg="mod">
          <ac:chgData name="Robin De Mol" userId="2c82b0b9-abb7-4507-8675-77a0bb8e1f2c" providerId="ADAL" clId="{161A4404-FE41-2E47-B245-954B5CCEC577}" dt="2019-08-29T11:45:26.382" v="28"/>
          <ac:spMkLst>
            <pc:docMk/>
            <pc:sldMk cId="2495414364" sldId="302"/>
            <ac:spMk id="31" creationId="{00000000-0000-0000-0000-000000000000}"/>
          </ac:spMkLst>
        </pc:spChg>
        <pc:spChg chg="mod">
          <ac:chgData name="Robin De Mol" userId="2c82b0b9-abb7-4507-8675-77a0bb8e1f2c" providerId="ADAL" clId="{161A4404-FE41-2E47-B245-954B5CCEC577}" dt="2019-08-29T11:45:26.382" v="28"/>
          <ac:spMkLst>
            <pc:docMk/>
            <pc:sldMk cId="2495414364" sldId="302"/>
            <ac:spMk id="3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1" creationId="{00000000-0000-0000-0000-000000000000}"/>
          </ac:spMkLst>
        </pc:spChg>
        <pc:spChg chg="mod">
          <ac:chgData name="Robin De Mol" userId="2c82b0b9-abb7-4507-8675-77a0bb8e1f2c" providerId="ADAL" clId="{161A4404-FE41-2E47-B245-954B5CCEC577}" dt="2019-08-29T11:45:26.382" v="28"/>
          <ac:spMkLst>
            <pc:docMk/>
            <pc:sldMk cId="2495414364" sldId="302"/>
            <ac:spMk id="5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5" creationId="{00000000-0000-0000-0000-000000000000}"/>
          </ac:spMkLst>
        </pc:spChg>
        <pc:spChg chg="mod">
          <ac:chgData name="Robin De Mol" userId="2c82b0b9-abb7-4507-8675-77a0bb8e1f2c" providerId="ADAL" clId="{161A4404-FE41-2E47-B245-954B5CCEC577}" dt="2019-08-29T11:45:26.382" v="28"/>
          <ac:spMkLst>
            <pc:docMk/>
            <pc:sldMk cId="2495414364" sldId="302"/>
            <ac:spMk id="57" creationId="{00000000-0000-0000-0000-000000000000}"/>
          </ac:spMkLst>
        </pc:spChg>
        <pc:spChg chg="mod">
          <ac:chgData name="Robin De Mol" userId="2c82b0b9-abb7-4507-8675-77a0bb8e1f2c" providerId="ADAL" clId="{161A4404-FE41-2E47-B245-954B5CCEC577}" dt="2019-08-29T11:45:26.382" v="28"/>
          <ac:spMkLst>
            <pc:docMk/>
            <pc:sldMk cId="2495414364" sldId="302"/>
            <ac:spMk id="58" creationId="{00000000-0000-0000-0000-000000000000}"/>
          </ac:spMkLst>
        </pc:spChg>
        <pc:spChg chg="mod">
          <ac:chgData name="Robin De Mol" userId="2c82b0b9-abb7-4507-8675-77a0bb8e1f2c" providerId="ADAL" clId="{161A4404-FE41-2E47-B245-954B5CCEC577}" dt="2019-08-29T11:45:26.382" v="28"/>
          <ac:spMkLst>
            <pc:docMk/>
            <pc:sldMk cId="2495414364" sldId="302"/>
            <ac:spMk id="59" creationId="{00000000-0000-0000-0000-000000000000}"/>
          </ac:spMkLst>
        </pc:spChg>
        <pc:spChg chg="mod">
          <ac:chgData name="Robin De Mol" userId="2c82b0b9-abb7-4507-8675-77a0bb8e1f2c" providerId="ADAL" clId="{161A4404-FE41-2E47-B245-954B5CCEC577}" dt="2019-08-29T11:45:26.382" v="28"/>
          <ac:spMkLst>
            <pc:docMk/>
            <pc:sldMk cId="2495414364" sldId="302"/>
            <ac:spMk id="61" creationId="{00000000-0000-0000-0000-000000000000}"/>
          </ac:spMkLst>
        </pc:spChg>
        <pc:spChg chg="mod">
          <ac:chgData name="Robin De Mol" userId="2c82b0b9-abb7-4507-8675-77a0bb8e1f2c" providerId="ADAL" clId="{161A4404-FE41-2E47-B245-954B5CCEC577}" dt="2019-08-29T11:45:26.382" v="28"/>
          <ac:spMkLst>
            <pc:docMk/>
            <pc:sldMk cId="2495414364" sldId="302"/>
            <ac:spMk id="63" creationId="{00000000-0000-0000-0000-000000000000}"/>
          </ac:spMkLst>
        </pc:spChg>
        <pc:spChg chg="mod">
          <ac:chgData name="Robin De Mol" userId="2c82b0b9-abb7-4507-8675-77a0bb8e1f2c" providerId="ADAL" clId="{161A4404-FE41-2E47-B245-954B5CCEC577}" dt="2019-08-29T11:45:26.382" v="28"/>
          <ac:spMkLst>
            <pc:docMk/>
            <pc:sldMk cId="2495414364" sldId="302"/>
            <ac:spMk id="66" creationId="{00000000-0000-0000-0000-000000000000}"/>
          </ac:spMkLst>
        </pc:spChg>
        <pc:spChg chg="mod">
          <ac:chgData name="Robin De Mol" userId="2c82b0b9-abb7-4507-8675-77a0bb8e1f2c" providerId="ADAL" clId="{161A4404-FE41-2E47-B245-954B5CCEC577}" dt="2019-08-29T11:45:26.382" v="28"/>
          <ac:spMkLst>
            <pc:docMk/>
            <pc:sldMk cId="2495414364" sldId="302"/>
            <ac:spMk id="82" creationId="{00000000-0000-0000-0000-000000000000}"/>
          </ac:spMkLst>
        </pc:spChg>
        <pc:spChg chg="mod">
          <ac:chgData name="Robin De Mol" userId="2c82b0b9-abb7-4507-8675-77a0bb8e1f2c" providerId="ADAL" clId="{161A4404-FE41-2E47-B245-954B5CCEC577}" dt="2019-08-29T11:45:26.382" v="28"/>
          <ac:spMkLst>
            <pc:docMk/>
            <pc:sldMk cId="2495414364" sldId="302"/>
            <ac:spMk id="83" creationId="{00000000-0000-0000-0000-000000000000}"/>
          </ac:spMkLst>
        </pc:spChg>
        <pc:spChg chg="mod">
          <ac:chgData name="Robin De Mol" userId="2c82b0b9-abb7-4507-8675-77a0bb8e1f2c" providerId="ADAL" clId="{161A4404-FE41-2E47-B245-954B5CCEC577}" dt="2019-08-29T11:45:26.382" v="28"/>
          <ac:spMkLst>
            <pc:docMk/>
            <pc:sldMk cId="2495414364" sldId="302"/>
            <ac:spMk id="84" creationId="{00000000-0000-0000-0000-000000000000}"/>
          </ac:spMkLst>
        </pc:spChg>
        <pc:spChg chg="mod">
          <ac:chgData name="Robin De Mol" userId="2c82b0b9-abb7-4507-8675-77a0bb8e1f2c" providerId="ADAL" clId="{161A4404-FE41-2E47-B245-954B5CCEC577}" dt="2019-08-29T11:45:26.382" v="28"/>
          <ac:spMkLst>
            <pc:docMk/>
            <pc:sldMk cId="2495414364" sldId="302"/>
            <ac:spMk id="9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5"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1" creationId="{00000000-0000-0000-0000-000000000000}"/>
          </ac:spMkLst>
        </pc:spChg>
        <pc:cxnChg chg="mod">
          <ac:chgData name="Robin De Mol" userId="2c82b0b9-abb7-4507-8675-77a0bb8e1f2c" providerId="ADAL" clId="{161A4404-FE41-2E47-B245-954B5CCEC577}" dt="2019-08-29T11:45:26.382" v="28"/>
          <ac:cxnSpMkLst>
            <pc:docMk/>
            <pc:sldMk cId="2495414364" sldId="302"/>
            <ac:cxnSpMk id="1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7"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9"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41"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4"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0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05164272" sldId="303"/>
        </pc:sldMkLst>
        <pc:spChg chg="mod">
          <ac:chgData name="Robin De Mol" userId="2c82b0b9-abb7-4507-8675-77a0bb8e1f2c" providerId="ADAL" clId="{161A4404-FE41-2E47-B245-954B5CCEC577}" dt="2019-08-29T11:45:26.382" v="28"/>
          <ac:spMkLst>
            <pc:docMk/>
            <pc:sldMk cId="305164272" sldId="303"/>
            <ac:spMk id="3" creationId="{00000000-0000-0000-0000-000000000000}"/>
          </ac:spMkLst>
        </pc:spChg>
        <pc:spChg chg="add mod">
          <ac:chgData name="Robin De Mol" userId="2c82b0b9-abb7-4507-8675-77a0bb8e1f2c" providerId="ADAL" clId="{161A4404-FE41-2E47-B245-954B5CCEC577}" dt="2019-08-29T11:48:29.961" v="76"/>
          <ac:spMkLst>
            <pc:docMk/>
            <pc:sldMk cId="305164272" sldId="303"/>
            <ac:spMk id="4" creationId="{624A465C-B6D9-2E4B-939C-E9F8C49A9DBA}"/>
          </ac:spMkLst>
        </pc:spChg>
        <pc:spChg chg="mod">
          <ac:chgData name="Robin De Mol" userId="2c82b0b9-abb7-4507-8675-77a0bb8e1f2c" providerId="ADAL" clId="{161A4404-FE41-2E47-B245-954B5CCEC577}" dt="2019-08-29T11:45:26.382" v="28"/>
          <ac:spMkLst>
            <pc:docMk/>
            <pc:sldMk cId="305164272" sldId="303"/>
            <ac:spMk id="5" creationId="{00000000-0000-0000-0000-000000000000}"/>
          </ac:spMkLst>
        </pc:spChg>
        <pc:spChg chg="mod">
          <ac:chgData name="Robin De Mol" userId="2c82b0b9-abb7-4507-8675-77a0bb8e1f2c" providerId="ADAL" clId="{161A4404-FE41-2E47-B245-954B5CCEC577}" dt="2019-08-29T11:45:26.382" v="28"/>
          <ac:spMkLst>
            <pc:docMk/>
            <pc:sldMk cId="305164272" sldId="303"/>
            <ac:spMk id="7" creationId="{00000000-0000-0000-0000-000000000000}"/>
          </ac:spMkLst>
        </pc:spChg>
        <pc:spChg chg="mod">
          <ac:chgData name="Robin De Mol" userId="2c82b0b9-abb7-4507-8675-77a0bb8e1f2c" providerId="ADAL" clId="{161A4404-FE41-2E47-B245-954B5CCEC577}" dt="2019-08-29T11:45:26.382" v="28"/>
          <ac:spMkLst>
            <pc:docMk/>
            <pc:sldMk cId="305164272" sldId="303"/>
            <ac:spMk id="8" creationId="{00000000-0000-0000-0000-000000000000}"/>
          </ac:spMkLst>
        </pc:spChg>
        <pc:spChg chg="mod">
          <ac:chgData name="Robin De Mol" userId="2c82b0b9-abb7-4507-8675-77a0bb8e1f2c" providerId="ADAL" clId="{161A4404-FE41-2E47-B245-954B5CCEC577}" dt="2019-08-29T11:45:26.382" v="28"/>
          <ac:spMkLst>
            <pc:docMk/>
            <pc:sldMk cId="305164272" sldId="303"/>
            <ac:spMk id="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 creationId="{00000000-0000-0000-0000-000000000000}"/>
          </ac:spMkLst>
        </pc:spChg>
        <pc:spChg chg="mod">
          <ac:chgData name="Robin De Mol" userId="2c82b0b9-abb7-4507-8675-77a0bb8e1f2c" providerId="ADAL" clId="{161A4404-FE41-2E47-B245-954B5CCEC577}" dt="2019-08-29T11:45:26.382" v="28"/>
          <ac:spMkLst>
            <pc:docMk/>
            <pc:sldMk cId="305164272" sldId="303"/>
            <ac:spMk id="11" creationId="{00000000-0000-0000-0000-000000000000}"/>
          </ac:spMkLst>
        </pc:spChg>
        <pc:spChg chg="mod">
          <ac:chgData name="Robin De Mol" userId="2c82b0b9-abb7-4507-8675-77a0bb8e1f2c" providerId="ADAL" clId="{161A4404-FE41-2E47-B245-954B5CCEC577}" dt="2019-08-29T11:45:26.382" v="28"/>
          <ac:spMkLst>
            <pc:docMk/>
            <pc:sldMk cId="305164272" sldId="303"/>
            <ac:spMk id="12" creationId="{00000000-0000-0000-0000-000000000000}"/>
          </ac:spMkLst>
        </pc:spChg>
        <pc:spChg chg="mod">
          <ac:chgData name="Robin De Mol" userId="2c82b0b9-abb7-4507-8675-77a0bb8e1f2c" providerId="ADAL" clId="{161A4404-FE41-2E47-B245-954B5CCEC577}" dt="2019-08-29T11:45:26.382" v="28"/>
          <ac:spMkLst>
            <pc:docMk/>
            <pc:sldMk cId="305164272" sldId="303"/>
            <ac:spMk id="13" creationId="{00000000-0000-0000-0000-000000000000}"/>
          </ac:spMkLst>
        </pc:spChg>
        <pc:spChg chg="mod">
          <ac:chgData name="Robin De Mol" userId="2c82b0b9-abb7-4507-8675-77a0bb8e1f2c" providerId="ADAL" clId="{161A4404-FE41-2E47-B245-954B5CCEC577}" dt="2019-08-29T11:45:26.382" v="28"/>
          <ac:spMkLst>
            <pc:docMk/>
            <pc:sldMk cId="305164272" sldId="303"/>
            <ac:spMk id="14" creationId="{00000000-0000-0000-0000-000000000000}"/>
          </ac:spMkLst>
        </pc:spChg>
        <pc:spChg chg="mod">
          <ac:chgData name="Robin De Mol" userId="2c82b0b9-abb7-4507-8675-77a0bb8e1f2c" providerId="ADAL" clId="{161A4404-FE41-2E47-B245-954B5CCEC577}" dt="2019-08-29T11:45:26.382" v="28"/>
          <ac:spMkLst>
            <pc:docMk/>
            <pc:sldMk cId="305164272" sldId="303"/>
            <ac:spMk id="27" creationId="{00000000-0000-0000-0000-000000000000}"/>
          </ac:spMkLst>
        </pc:spChg>
        <pc:spChg chg="mod">
          <ac:chgData name="Robin De Mol" userId="2c82b0b9-abb7-4507-8675-77a0bb8e1f2c" providerId="ADAL" clId="{161A4404-FE41-2E47-B245-954B5CCEC577}" dt="2019-08-29T11:45:26.382" v="28"/>
          <ac:spMkLst>
            <pc:docMk/>
            <pc:sldMk cId="305164272" sldId="303"/>
            <ac:spMk id="30" creationId="{00000000-0000-0000-0000-000000000000}"/>
          </ac:spMkLst>
        </pc:spChg>
        <pc:spChg chg="mod">
          <ac:chgData name="Robin De Mol" userId="2c82b0b9-abb7-4507-8675-77a0bb8e1f2c" providerId="ADAL" clId="{161A4404-FE41-2E47-B245-954B5CCEC577}" dt="2019-08-29T11:45:26.382" v="28"/>
          <ac:spMkLst>
            <pc:docMk/>
            <pc:sldMk cId="305164272" sldId="303"/>
            <ac:spMk id="31" creationId="{00000000-0000-0000-0000-000000000000}"/>
          </ac:spMkLst>
        </pc:spChg>
        <pc:spChg chg="mod">
          <ac:chgData name="Robin De Mol" userId="2c82b0b9-abb7-4507-8675-77a0bb8e1f2c" providerId="ADAL" clId="{161A4404-FE41-2E47-B245-954B5CCEC577}" dt="2019-08-29T11:45:26.382" v="28"/>
          <ac:spMkLst>
            <pc:docMk/>
            <pc:sldMk cId="305164272" sldId="303"/>
            <ac:spMk id="34" creationId="{00000000-0000-0000-0000-000000000000}"/>
          </ac:spMkLst>
        </pc:spChg>
        <pc:spChg chg="mod">
          <ac:chgData name="Robin De Mol" userId="2c82b0b9-abb7-4507-8675-77a0bb8e1f2c" providerId="ADAL" clId="{161A4404-FE41-2E47-B245-954B5CCEC577}" dt="2019-08-29T11:45:26.382" v="28"/>
          <ac:spMkLst>
            <pc:docMk/>
            <pc:sldMk cId="305164272" sldId="303"/>
            <ac:spMk id="51" creationId="{00000000-0000-0000-0000-000000000000}"/>
          </ac:spMkLst>
        </pc:spChg>
        <pc:spChg chg="mod">
          <ac:chgData name="Robin De Mol" userId="2c82b0b9-abb7-4507-8675-77a0bb8e1f2c" providerId="ADAL" clId="{161A4404-FE41-2E47-B245-954B5CCEC577}" dt="2019-08-29T11:45:26.382" v="28"/>
          <ac:spMkLst>
            <pc:docMk/>
            <pc:sldMk cId="305164272" sldId="303"/>
            <ac:spMk id="54" creationId="{00000000-0000-0000-0000-000000000000}"/>
          </ac:spMkLst>
        </pc:spChg>
        <pc:spChg chg="mod">
          <ac:chgData name="Robin De Mol" userId="2c82b0b9-abb7-4507-8675-77a0bb8e1f2c" providerId="ADAL" clId="{161A4404-FE41-2E47-B245-954B5CCEC577}" dt="2019-08-29T11:45:26.382" v="28"/>
          <ac:spMkLst>
            <pc:docMk/>
            <pc:sldMk cId="305164272" sldId="303"/>
            <ac:spMk id="55" creationId="{00000000-0000-0000-0000-000000000000}"/>
          </ac:spMkLst>
        </pc:spChg>
        <pc:spChg chg="mod">
          <ac:chgData name="Robin De Mol" userId="2c82b0b9-abb7-4507-8675-77a0bb8e1f2c" providerId="ADAL" clId="{161A4404-FE41-2E47-B245-954B5CCEC577}" dt="2019-08-29T11:45:26.382" v="28"/>
          <ac:spMkLst>
            <pc:docMk/>
            <pc:sldMk cId="305164272" sldId="303"/>
            <ac:spMk id="57" creationId="{00000000-0000-0000-0000-000000000000}"/>
          </ac:spMkLst>
        </pc:spChg>
        <pc:spChg chg="mod">
          <ac:chgData name="Robin De Mol" userId="2c82b0b9-abb7-4507-8675-77a0bb8e1f2c" providerId="ADAL" clId="{161A4404-FE41-2E47-B245-954B5CCEC577}" dt="2019-08-29T11:45:26.382" v="28"/>
          <ac:spMkLst>
            <pc:docMk/>
            <pc:sldMk cId="305164272" sldId="303"/>
            <ac:spMk id="58" creationId="{00000000-0000-0000-0000-000000000000}"/>
          </ac:spMkLst>
        </pc:spChg>
        <pc:spChg chg="mod">
          <ac:chgData name="Robin De Mol" userId="2c82b0b9-abb7-4507-8675-77a0bb8e1f2c" providerId="ADAL" clId="{161A4404-FE41-2E47-B245-954B5CCEC577}" dt="2019-08-29T11:45:26.382" v="28"/>
          <ac:spMkLst>
            <pc:docMk/>
            <pc:sldMk cId="305164272" sldId="303"/>
            <ac:spMk id="59" creationId="{00000000-0000-0000-0000-000000000000}"/>
          </ac:spMkLst>
        </pc:spChg>
        <pc:spChg chg="mod">
          <ac:chgData name="Robin De Mol" userId="2c82b0b9-abb7-4507-8675-77a0bb8e1f2c" providerId="ADAL" clId="{161A4404-FE41-2E47-B245-954B5CCEC577}" dt="2019-08-29T11:45:26.382" v="28"/>
          <ac:spMkLst>
            <pc:docMk/>
            <pc:sldMk cId="305164272" sldId="303"/>
            <ac:spMk id="61" creationId="{00000000-0000-0000-0000-000000000000}"/>
          </ac:spMkLst>
        </pc:spChg>
        <pc:spChg chg="mod">
          <ac:chgData name="Robin De Mol" userId="2c82b0b9-abb7-4507-8675-77a0bb8e1f2c" providerId="ADAL" clId="{161A4404-FE41-2E47-B245-954B5CCEC577}" dt="2019-08-29T11:45:26.382" v="28"/>
          <ac:spMkLst>
            <pc:docMk/>
            <pc:sldMk cId="305164272" sldId="303"/>
            <ac:spMk id="70" creationId="{00000000-0000-0000-0000-000000000000}"/>
          </ac:spMkLst>
        </pc:spChg>
        <pc:spChg chg="mod">
          <ac:chgData name="Robin De Mol" userId="2c82b0b9-abb7-4507-8675-77a0bb8e1f2c" providerId="ADAL" clId="{161A4404-FE41-2E47-B245-954B5CCEC577}" dt="2019-08-29T11:45:26.382" v="28"/>
          <ac:spMkLst>
            <pc:docMk/>
            <pc:sldMk cId="305164272" sldId="303"/>
            <ac:spMk id="71" creationId="{00000000-0000-0000-0000-000000000000}"/>
          </ac:spMkLst>
        </pc:spChg>
        <pc:spChg chg="mod">
          <ac:chgData name="Robin De Mol" userId="2c82b0b9-abb7-4507-8675-77a0bb8e1f2c" providerId="ADAL" clId="{161A4404-FE41-2E47-B245-954B5CCEC577}" dt="2019-08-29T11:45:26.382" v="28"/>
          <ac:spMkLst>
            <pc:docMk/>
            <pc:sldMk cId="305164272" sldId="303"/>
            <ac:spMk id="78" creationId="{00000000-0000-0000-0000-000000000000}"/>
          </ac:spMkLst>
        </pc:spChg>
        <pc:spChg chg="mod">
          <ac:chgData name="Robin De Mol" userId="2c82b0b9-abb7-4507-8675-77a0bb8e1f2c" providerId="ADAL" clId="{161A4404-FE41-2E47-B245-954B5CCEC577}" dt="2019-08-29T11:45:26.382" v="28"/>
          <ac:spMkLst>
            <pc:docMk/>
            <pc:sldMk cId="305164272" sldId="303"/>
            <ac:spMk id="80" creationId="{00000000-0000-0000-0000-000000000000}"/>
          </ac:spMkLst>
        </pc:spChg>
        <pc:spChg chg="mod">
          <ac:chgData name="Robin De Mol" userId="2c82b0b9-abb7-4507-8675-77a0bb8e1f2c" providerId="ADAL" clId="{161A4404-FE41-2E47-B245-954B5CCEC577}" dt="2019-08-29T11:45:26.382" v="28"/>
          <ac:spMkLst>
            <pc:docMk/>
            <pc:sldMk cId="305164272" sldId="303"/>
            <ac:spMk id="82" creationId="{00000000-0000-0000-0000-000000000000}"/>
          </ac:spMkLst>
        </pc:spChg>
        <pc:spChg chg="mod">
          <ac:chgData name="Robin De Mol" userId="2c82b0b9-abb7-4507-8675-77a0bb8e1f2c" providerId="ADAL" clId="{161A4404-FE41-2E47-B245-954B5CCEC577}" dt="2019-08-29T11:45:26.382" v="28"/>
          <ac:spMkLst>
            <pc:docMk/>
            <pc:sldMk cId="305164272" sldId="303"/>
            <ac:spMk id="83" creationId="{00000000-0000-0000-0000-000000000000}"/>
          </ac:spMkLst>
        </pc:spChg>
        <pc:spChg chg="mod">
          <ac:chgData name="Robin De Mol" userId="2c82b0b9-abb7-4507-8675-77a0bb8e1f2c" providerId="ADAL" clId="{161A4404-FE41-2E47-B245-954B5CCEC577}" dt="2019-08-29T11:45:26.382" v="28"/>
          <ac:spMkLst>
            <pc:docMk/>
            <pc:sldMk cId="305164272" sldId="303"/>
            <ac:spMk id="84" creationId="{00000000-0000-0000-0000-000000000000}"/>
          </ac:spMkLst>
        </pc:spChg>
        <pc:spChg chg="mod">
          <ac:chgData name="Robin De Mol" userId="2c82b0b9-abb7-4507-8675-77a0bb8e1f2c" providerId="ADAL" clId="{161A4404-FE41-2E47-B245-954B5CCEC577}" dt="2019-08-29T11:45:26.382" v="28"/>
          <ac:spMkLst>
            <pc:docMk/>
            <pc:sldMk cId="305164272" sldId="303"/>
            <ac:spMk id="87" creationId="{00000000-0000-0000-0000-000000000000}"/>
          </ac:spMkLst>
        </pc:spChg>
        <pc:spChg chg="mod">
          <ac:chgData name="Robin De Mol" userId="2c82b0b9-abb7-4507-8675-77a0bb8e1f2c" providerId="ADAL" clId="{161A4404-FE41-2E47-B245-954B5CCEC577}" dt="2019-08-29T11:45:26.382" v="28"/>
          <ac:spMkLst>
            <pc:docMk/>
            <pc:sldMk cId="305164272" sldId="303"/>
            <ac:spMk id="9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0" creationId="{00000000-0000-0000-0000-000000000000}"/>
          </ac:spMkLst>
        </pc:spChg>
        <pc:spChg chg="mod">
          <ac:chgData name="Robin De Mol" userId="2c82b0b9-abb7-4507-8675-77a0bb8e1f2c" providerId="ADAL" clId="{161A4404-FE41-2E47-B245-954B5CCEC577}" dt="2019-08-29T11:45:26.382" v="28"/>
          <ac:spMkLst>
            <pc:docMk/>
            <pc:sldMk cId="305164272" sldId="303"/>
            <ac:spMk id="105" creationId="{00000000-0000-0000-0000-000000000000}"/>
          </ac:spMkLst>
        </pc:spChg>
        <pc:spChg chg="mod">
          <ac:chgData name="Robin De Mol" userId="2c82b0b9-abb7-4507-8675-77a0bb8e1f2c" providerId="ADAL" clId="{161A4404-FE41-2E47-B245-954B5CCEC577}" dt="2019-08-29T11:45:26.382" v="28"/>
          <ac:spMkLst>
            <pc:docMk/>
            <pc:sldMk cId="305164272" sldId="303"/>
            <ac:spMk id="111" creationId="{00000000-0000-0000-0000-000000000000}"/>
          </ac:spMkLst>
        </pc:spChg>
        <pc:cxnChg chg="mod">
          <ac:chgData name="Robin De Mol" userId="2c82b0b9-abb7-4507-8675-77a0bb8e1f2c" providerId="ADAL" clId="{161A4404-FE41-2E47-B245-954B5CCEC577}" dt="2019-08-29T11:45:26.382" v="28"/>
          <ac:cxnSpMkLst>
            <pc:docMk/>
            <pc:sldMk cId="305164272" sldId="303"/>
            <ac:cxnSpMk id="1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7"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4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0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467507421" sldId="304"/>
        </pc:sldMkLst>
        <pc:spChg chg="mod">
          <ac:chgData name="Robin De Mol" userId="2c82b0b9-abb7-4507-8675-77a0bb8e1f2c" providerId="ADAL" clId="{161A4404-FE41-2E47-B245-954B5CCEC577}" dt="2019-08-29T11:45:26.382" v="28"/>
          <ac:spMkLst>
            <pc:docMk/>
            <pc:sldMk cId="3467507421" sldId="304"/>
            <ac:spMk id="3" creationId="{00000000-0000-0000-0000-000000000000}"/>
          </ac:spMkLst>
        </pc:spChg>
        <pc:spChg chg="add mod">
          <ac:chgData name="Robin De Mol" userId="2c82b0b9-abb7-4507-8675-77a0bb8e1f2c" providerId="ADAL" clId="{161A4404-FE41-2E47-B245-954B5CCEC577}" dt="2019-08-29T11:48:29.961" v="76"/>
          <ac:spMkLst>
            <pc:docMk/>
            <pc:sldMk cId="3467507421" sldId="304"/>
            <ac:spMk id="4" creationId="{816C2D48-1027-BA4D-B60B-089DE397A3B3}"/>
          </ac:spMkLst>
        </pc:spChg>
        <pc:spChg chg="mod">
          <ac:chgData name="Robin De Mol" userId="2c82b0b9-abb7-4507-8675-77a0bb8e1f2c" providerId="ADAL" clId="{161A4404-FE41-2E47-B245-954B5CCEC577}" dt="2019-08-29T11:45:26.382" v="28"/>
          <ac:spMkLst>
            <pc:docMk/>
            <pc:sldMk cId="3467507421" sldId="304"/>
            <ac:spMk id="5" creationId="{00000000-0000-0000-0000-000000000000}"/>
          </ac:spMkLst>
        </pc:spChg>
        <pc:spChg chg="mod">
          <ac:chgData name="Robin De Mol" userId="2c82b0b9-abb7-4507-8675-77a0bb8e1f2c" providerId="ADAL" clId="{161A4404-FE41-2E47-B245-954B5CCEC577}" dt="2019-08-29T11:45:26.382" v="28"/>
          <ac:spMkLst>
            <pc:docMk/>
            <pc:sldMk cId="3467507421" sldId="304"/>
            <ac:spMk id="7" creationId="{00000000-0000-0000-0000-000000000000}"/>
          </ac:spMkLst>
        </pc:spChg>
        <pc:spChg chg="mod">
          <ac:chgData name="Robin De Mol" userId="2c82b0b9-abb7-4507-8675-77a0bb8e1f2c" providerId="ADAL" clId="{161A4404-FE41-2E47-B245-954B5CCEC577}" dt="2019-08-29T11:45:26.382" v="28"/>
          <ac:spMkLst>
            <pc:docMk/>
            <pc:sldMk cId="3467507421" sldId="304"/>
            <ac:spMk id="8" creationId="{00000000-0000-0000-0000-000000000000}"/>
          </ac:spMkLst>
        </pc:spChg>
        <pc:spChg chg="mod">
          <ac:chgData name="Robin De Mol" userId="2c82b0b9-abb7-4507-8675-77a0bb8e1f2c" providerId="ADAL" clId="{161A4404-FE41-2E47-B245-954B5CCEC577}" dt="2019-08-29T11:45:26.382" v="28"/>
          <ac:spMkLst>
            <pc:docMk/>
            <pc:sldMk cId="3467507421" sldId="304"/>
            <ac:spMk id="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 creationId="{00000000-0000-0000-0000-000000000000}"/>
          </ac:spMkLst>
        </pc:spChg>
        <pc:spChg chg="mod">
          <ac:chgData name="Robin De Mol" userId="2c82b0b9-abb7-4507-8675-77a0bb8e1f2c" providerId="ADAL" clId="{161A4404-FE41-2E47-B245-954B5CCEC577}" dt="2019-08-29T11:45:26.382" v="28"/>
          <ac:spMkLst>
            <pc:docMk/>
            <pc:sldMk cId="3467507421" sldId="304"/>
            <ac:spMk id="12" creationId="{00000000-0000-0000-0000-000000000000}"/>
          </ac:spMkLst>
        </pc:spChg>
        <pc:spChg chg="mod">
          <ac:chgData name="Robin De Mol" userId="2c82b0b9-abb7-4507-8675-77a0bb8e1f2c" providerId="ADAL" clId="{161A4404-FE41-2E47-B245-954B5CCEC577}" dt="2019-08-29T11:45:26.382" v="28"/>
          <ac:spMkLst>
            <pc:docMk/>
            <pc:sldMk cId="3467507421" sldId="304"/>
            <ac:spMk id="13" creationId="{00000000-0000-0000-0000-000000000000}"/>
          </ac:spMkLst>
        </pc:spChg>
        <pc:spChg chg="mod">
          <ac:chgData name="Robin De Mol" userId="2c82b0b9-abb7-4507-8675-77a0bb8e1f2c" providerId="ADAL" clId="{161A4404-FE41-2E47-B245-954B5CCEC577}" dt="2019-08-29T11:45:26.382" v="28"/>
          <ac:spMkLst>
            <pc:docMk/>
            <pc:sldMk cId="3467507421" sldId="304"/>
            <ac:spMk id="14" creationId="{00000000-0000-0000-0000-000000000000}"/>
          </ac:spMkLst>
        </pc:spChg>
        <pc:spChg chg="mod">
          <ac:chgData name="Robin De Mol" userId="2c82b0b9-abb7-4507-8675-77a0bb8e1f2c" providerId="ADAL" clId="{161A4404-FE41-2E47-B245-954B5CCEC577}" dt="2019-08-29T11:45:26.382" v="28"/>
          <ac:spMkLst>
            <pc:docMk/>
            <pc:sldMk cId="3467507421" sldId="304"/>
            <ac:spMk id="27" creationId="{00000000-0000-0000-0000-000000000000}"/>
          </ac:spMkLst>
        </pc:spChg>
        <pc:spChg chg="mod">
          <ac:chgData name="Robin De Mol" userId="2c82b0b9-abb7-4507-8675-77a0bb8e1f2c" providerId="ADAL" clId="{161A4404-FE41-2E47-B245-954B5CCEC577}" dt="2019-08-29T11:45:26.382" v="28"/>
          <ac:spMkLst>
            <pc:docMk/>
            <pc:sldMk cId="3467507421" sldId="304"/>
            <ac:spMk id="30" creationId="{00000000-0000-0000-0000-000000000000}"/>
          </ac:spMkLst>
        </pc:spChg>
        <pc:spChg chg="mod">
          <ac:chgData name="Robin De Mol" userId="2c82b0b9-abb7-4507-8675-77a0bb8e1f2c" providerId="ADAL" clId="{161A4404-FE41-2E47-B245-954B5CCEC577}" dt="2019-08-29T11:45:26.382" v="28"/>
          <ac:spMkLst>
            <pc:docMk/>
            <pc:sldMk cId="3467507421" sldId="304"/>
            <ac:spMk id="31" creationId="{00000000-0000-0000-0000-000000000000}"/>
          </ac:spMkLst>
        </pc:spChg>
        <pc:spChg chg="mod">
          <ac:chgData name="Robin De Mol" userId="2c82b0b9-abb7-4507-8675-77a0bb8e1f2c" providerId="ADAL" clId="{161A4404-FE41-2E47-B245-954B5CCEC577}" dt="2019-08-29T11:45:26.382" v="28"/>
          <ac:spMkLst>
            <pc:docMk/>
            <pc:sldMk cId="3467507421" sldId="304"/>
            <ac:spMk id="3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1" creationId="{00000000-0000-0000-0000-000000000000}"/>
          </ac:spMkLst>
        </pc:spChg>
        <pc:spChg chg="mod">
          <ac:chgData name="Robin De Mol" userId="2c82b0b9-abb7-4507-8675-77a0bb8e1f2c" providerId="ADAL" clId="{161A4404-FE41-2E47-B245-954B5CCEC577}" dt="2019-08-29T11:45:26.382" v="28"/>
          <ac:spMkLst>
            <pc:docMk/>
            <pc:sldMk cId="3467507421" sldId="304"/>
            <ac:spMk id="5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5" creationId="{00000000-0000-0000-0000-000000000000}"/>
          </ac:spMkLst>
        </pc:spChg>
        <pc:spChg chg="mod">
          <ac:chgData name="Robin De Mol" userId="2c82b0b9-abb7-4507-8675-77a0bb8e1f2c" providerId="ADAL" clId="{161A4404-FE41-2E47-B245-954B5CCEC577}" dt="2019-08-29T11:45:26.382" v="28"/>
          <ac:spMkLst>
            <pc:docMk/>
            <pc:sldMk cId="3467507421" sldId="304"/>
            <ac:spMk id="57" creationId="{00000000-0000-0000-0000-000000000000}"/>
          </ac:spMkLst>
        </pc:spChg>
        <pc:spChg chg="mod">
          <ac:chgData name="Robin De Mol" userId="2c82b0b9-abb7-4507-8675-77a0bb8e1f2c" providerId="ADAL" clId="{161A4404-FE41-2E47-B245-954B5CCEC577}" dt="2019-08-29T11:45:26.382" v="28"/>
          <ac:spMkLst>
            <pc:docMk/>
            <pc:sldMk cId="3467507421" sldId="304"/>
            <ac:spMk id="58" creationId="{00000000-0000-0000-0000-000000000000}"/>
          </ac:spMkLst>
        </pc:spChg>
        <pc:spChg chg="mod">
          <ac:chgData name="Robin De Mol" userId="2c82b0b9-abb7-4507-8675-77a0bb8e1f2c" providerId="ADAL" clId="{161A4404-FE41-2E47-B245-954B5CCEC577}" dt="2019-08-29T11:45:26.382" v="28"/>
          <ac:spMkLst>
            <pc:docMk/>
            <pc:sldMk cId="3467507421" sldId="304"/>
            <ac:spMk id="59" creationId="{00000000-0000-0000-0000-000000000000}"/>
          </ac:spMkLst>
        </pc:spChg>
        <pc:spChg chg="mod">
          <ac:chgData name="Robin De Mol" userId="2c82b0b9-abb7-4507-8675-77a0bb8e1f2c" providerId="ADAL" clId="{161A4404-FE41-2E47-B245-954B5CCEC577}" dt="2019-08-29T11:45:26.382" v="28"/>
          <ac:spMkLst>
            <pc:docMk/>
            <pc:sldMk cId="3467507421" sldId="304"/>
            <ac:spMk id="61" creationId="{00000000-0000-0000-0000-000000000000}"/>
          </ac:spMkLst>
        </pc:spChg>
        <pc:spChg chg="mod">
          <ac:chgData name="Robin De Mol" userId="2c82b0b9-abb7-4507-8675-77a0bb8e1f2c" providerId="ADAL" clId="{161A4404-FE41-2E47-B245-954B5CCEC577}" dt="2019-08-29T11:45:26.382" v="28"/>
          <ac:spMkLst>
            <pc:docMk/>
            <pc:sldMk cId="3467507421" sldId="304"/>
            <ac:spMk id="63" creationId="{00000000-0000-0000-0000-000000000000}"/>
          </ac:spMkLst>
        </pc:spChg>
        <pc:spChg chg="mod">
          <ac:chgData name="Robin De Mol" userId="2c82b0b9-abb7-4507-8675-77a0bb8e1f2c" providerId="ADAL" clId="{161A4404-FE41-2E47-B245-954B5CCEC577}" dt="2019-08-29T11:45:26.382" v="28"/>
          <ac:spMkLst>
            <pc:docMk/>
            <pc:sldMk cId="3467507421" sldId="304"/>
            <ac:spMk id="65" creationId="{00000000-0000-0000-0000-000000000000}"/>
          </ac:spMkLst>
        </pc:spChg>
        <pc:spChg chg="mod">
          <ac:chgData name="Robin De Mol" userId="2c82b0b9-abb7-4507-8675-77a0bb8e1f2c" providerId="ADAL" clId="{161A4404-FE41-2E47-B245-954B5CCEC577}" dt="2019-08-29T11:45:26.382" v="28"/>
          <ac:spMkLst>
            <pc:docMk/>
            <pc:sldMk cId="3467507421" sldId="304"/>
            <ac:spMk id="67" creationId="{00000000-0000-0000-0000-000000000000}"/>
          </ac:spMkLst>
        </pc:spChg>
        <pc:spChg chg="mod">
          <ac:chgData name="Robin De Mol" userId="2c82b0b9-abb7-4507-8675-77a0bb8e1f2c" providerId="ADAL" clId="{161A4404-FE41-2E47-B245-954B5CCEC577}" dt="2019-08-29T11:45:26.382" v="28"/>
          <ac:spMkLst>
            <pc:docMk/>
            <pc:sldMk cId="3467507421" sldId="304"/>
            <ac:spMk id="70" creationId="{00000000-0000-0000-0000-000000000000}"/>
          </ac:spMkLst>
        </pc:spChg>
        <pc:spChg chg="mod">
          <ac:chgData name="Robin De Mol" userId="2c82b0b9-abb7-4507-8675-77a0bb8e1f2c" providerId="ADAL" clId="{161A4404-FE41-2E47-B245-954B5CCEC577}" dt="2019-08-29T11:45:26.382" v="28"/>
          <ac:spMkLst>
            <pc:docMk/>
            <pc:sldMk cId="3467507421" sldId="304"/>
            <ac:spMk id="71" creationId="{00000000-0000-0000-0000-000000000000}"/>
          </ac:spMkLst>
        </pc:spChg>
        <pc:spChg chg="mod">
          <ac:chgData name="Robin De Mol" userId="2c82b0b9-abb7-4507-8675-77a0bb8e1f2c" providerId="ADAL" clId="{161A4404-FE41-2E47-B245-954B5CCEC577}" dt="2019-08-29T11:45:26.382" v="28"/>
          <ac:spMkLst>
            <pc:docMk/>
            <pc:sldMk cId="3467507421" sldId="304"/>
            <ac:spMk id="7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2" creationId="{00000000-0000-0000-0000-000000000000}"/>
          </ac:spMkLst>
        </pc:spChg>
        <pc:spChg chg="mod">
          <ac:chgData name="Robin De Mol" userId="2c82b0b9-abb7-4507-8675-77a0bb8e1f2c" providerId="ADAL" clId="{161A4404-FE41-2E47-B245-954B5CCEC577}" dt="2019-08-29T11:45:26.382" v="28"/>
          <ac:spMkLst>
            <pc:docMk/>
            <pc:sldMk cId="3467507421" sldId="304"/>
            <ac:spMk id="8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4" creationId="{00000000-0000-0000-0000-000000000000}"/>
          </ac:spMkLst>
        </pc:spChg>
        <pc:spChg chg="mod">
          <ac:chgData name="Robin De Mol" userId="2c82b0b9-abb7-4507-8675-77a0bb8e1f2c" providerId="ADAL" clId="{161A4404-FE41-2E47-B245-954B5CCEC577}" dt="2019-08-29T11:45:26.382" v="28"/>
          <ac:spMkLst>
            <pc:docMk/>
            <pc:sldMk cId="3467507421" sldId="304"/>
            <ac:spMk id="9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5"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1" creationId="{00000000-0000-0000-0000-000000000000}"/>
          </ac:spMkLst>
        </pc:spChg>
        <pc:cxnChg chg="mod">
          <ac:chgData name="Robin De Mol" userId="2c82b0b9-abb7-4507-8675-77a0bb8e1f2c" providerId="ADAL" clId="{161A4404-FE41-2E47-B245-954B5CCEC577}" dt="2019-08-29T11:45:26.382" v="28"/>
          <ac:cxnSpMkLst>
            <pc:docMk/>
            <pc:sldMk cId="3467507421" sldId="304"/>
            <ac:cxnSpMk id="1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7"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41"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4"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0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2409196319" sldId="305"/>
        </pc:sldMkLst>
        <pc:spChg chg="mod">
          <ac:chgData name="Robin De Mol" userId="2c82b0b9-abb7-4507-8675-77a0bb8e1f2c" providerId="ADAL" clId="{161A4404-FE41-2E47-B245-954B5CCEC577}" dt="2019-08-29T11:45:26.382" v="28"/>
          <ac:spMkLst>
            <pc:docMk/>
            <pc:sldMk cId="2409196319" sldId="305"/>
            <ac:spMk id="3" creationId="{00000000-0000-0000-0000-000000000000}"/>
          </ac:spMkLst>
        </pc:spChg>
        <pc:spChg chg="add mod">
          <ac:chgData name="Robin De Mol" userId="2c82b0b9-abb7-4507-8675-77a0bb8e1f2c" providerId="ADAL" clId="{161A4404-FE41-2E47-B245-954B5CCEC577}" dt="2019-08-29T11:48:29.961" v="76"/>
          <ac:spMkLst>
            <pc:docMk/>
            <pc:sldMk cId="2409196319" sldId="305"/>
            <ac:spMk id="4" creationId="{BB56BAB3-14BD-D04F-8684-8FF0FA8449D0}"/>
          </ac:spMkLst>
        </pc:spChg>
        <pc:spChg chg="mod">
          <ac:chgData name="Robin De Mol" userId="2c82b0b9-abb7-4507-8675-77a0bb8e1f2c" providerId="ADAL" clId="{161A4404-FE41-2E47-B245-954B5CCEC577}" dt="2019-08-29T11:45:26.382" v="28"/>
          <ac:spMkLst>
            <pc:docMk/>
            <pc:sldMk cId="2409196319" sldId="305"/>
            <ac:spMk id="5" creationId="{00000000-0000-0000-0000-000000000000}"/>
          </ac:spMkLst>
        </pc:spChg>
        <pc:spChg chg="mod">
          <ac:chgData name="Robin De Mol" userId="2c82b0b9-abb7-4507-8675-77a0bb8e1f2c" providerId="ADAL" clId="{161A4404-FE41-2E47-B245-954B5CCEC577}" dt="2019-08-29T11:45:26.382" v="28"/>
          <ac:spMkLst>
            <pc:docMk/>
            <pc:sldMk cId="2409196319" sldId="305"/>
            <ac:spMk id="7" creationId="{00000000-0000-0000-0000-000000000000}"/>
          </ac:spMkLst>
        </pc:spChg>
        <pc:spChg chg="mod">
          <ac:chgData name="Robin De Mol" userId="2c82b0b9-abb7-4507-8675-77a0bb8e1f2c" providerId="ADAL" clId="{161A4404-FE41-2E47-B245-954B5CCEC577}" dt="2019-08-29T11:45:26.382" v="28"/>
          <ac:spMkLst>
            <pc:docMk/>
            <pc:sldMk cId="2409196319" sldId="305"/>
            <ac:spMk id="8" creationId="{00000000-0000-0000-0000-000000000000}"/>
          </ac:spMkLst>
        </pc:spChg>
        <pc:spChg chg="mod">
          <ac:chgData name="Robin De Mol" userId="2c82b0b9-abb7-4507-8675-77a0bb8e1f2c" providerId="ADAL" clId="{161A4404-FE41-2E47-B245-954B5CCEC577}" dt="2019-08-29T11:45:26.382" v="28"/>
          <ac:spMkLst>
            <pc:docMk/>
            <pc:sldMk cId="2409196319" sldId="305"/>
            <ac:spMk id="9" creationId="{00000000-0000-0000-0000-000000000000}"/>
          </ac:spMkLst>
        </pc:spChg>
        <pc:spChg chg="mod">
          <ac:chgData name="Robin De Mol" userId="2c82b0b9-abb7-4507-8675-77a0bb8e1f2c" providerId="ADAL" clId="{161A4404-FE41-2E47-B245-954B5CCEC577}" dt="2019-08-29T11:45:26.382" v="28"/>
          <ac:spMkLst>
            <pc:docMk/>
            <pc:sldMk cId="2409196319" sldId="305"/>
            <ac:spMk id="10" creationId="{00000000-0000-0000-0000-000000000000}"/>
          </ac:spMkLst>
        </pc:spChg>
        <pc:spChg chg="mod">
          <ac:chgData name="Robin De Mol" userId="2c82b0b9-abb7-4507-8675-77a0bb8e1f2c" providerId="ADAL" clId="{161A4404-FE41-2E47-B245-954B5CCEC577}" dt="2019-08-29T11:45:26.382" v="28"/>
          <ac:spMkLst>
            <pc:docMk/>
            <pc:sldMk cId="2409196319" sldId="305"/>
            <ac:spMk id="11" creationId="{00000000-0000-0000-0000-000000000000}"/>
          </ac:spMkLst>
        </pc:spChg>
        <pc:spChg chg="mod">
          <ac:chgData name="Robin De Mol" userId="2c82b0b9-abb7-4507-8675-77a0bb8e1f2c" providerId="ADAL" clId="{161A4404-FE41-2E47-B245-954B5CCEC577}" dt="2019-08-29T11:45:26.382" v="28"/>
          <ac:spMkLst>
            <pc:docMk/>
            <pc:sldMk cId="2409196319" sldId="305"/>
            <ac:spMk id="12" creationId="{00000000-0000-0000-0000-000000000000}"/>
          </ac:spMkLst>
        </pc:spChg>
        <pc:spChg chg="mod">
          <ac:chgData name="Robin De Mol" userId="2c82b0b9-abb7-4507-8675-77a0bb8e1f2c" providerId="ADAL" clId="{161A4404-FE41-2E47-B245-954B5CCEC577}" dt="2019-08-29T11:45:26.382" v="28"/>
          <ac:spMkLst>
            <pc:docMk/>
            <pc:sldMk cId="2409196319" sldId="305"/>
            <ac:spMk id="13" creationId="{00000000-0000-0000-0000-000000000000}"/>
          </ac:spMkLst>
        </pc:spChg>
        <pc:spChg chg="mod">
          <ac:chgData name="Robin De Mol" userId="2c82b0b9-abb7-4507-8675-77a0bb8e1f2c" providerId="ADAL" clId="{161A4404-FE41-2E47-B245-954B5CCEC577}" dt="2019-08-29T11:45:26.382" v="28"/>
          <ac:spMkLst>
            <pc:docMk/>
            <pc:sldMk cId="2409196319" sldId="305"/>
            <ac:spMk id="14" creationId="{00000000-0000-0000-0000-000000000000}"/>
          </ac:spMkLst>
        </pc:spChg>
        <pc:cxnChg chg="mod">
          <ac:chgData name="Robin De Mol" userId="2c82b0b9-abb7-4507-8675-77a0bb8e1f2c" providerId="ADAL" clId="{161A4404-FE41-2E47-B245-954B5CCEC577}" dt="2019-08-29T11:45:26.382" v="28"/>
          <ac:cxnSpMkLst>
            <pc:docMk/>
            <pc:sldMk cId="2409196319" sldId="305"/>
            <ac:cxnSpMk id="1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17"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0"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3"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9"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2"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5" creationId="{00000000-0000-0000-0000-000000000000}"/>
          </ac:cxnSpMkLst>
        </pc:cxnChg>
      </pc:sldChg>
      <pc:sldChg chg="addSp delSp modSp">
        <pc:chgData name="Robin De Mol" userId="2c82b0b9-abb7-4507-8675-77a0bb8e1f2c" providerId="ADAL" clId="{161A4404-FE41-2E47-B245-954B5CCEC577}" dt="2019-08-29T11:48:29.961" v="76"/>
        <pc:sldMkLst>
          <pc:docMk/>
          <pc:sldMk cId="2626157519" sldId="306"/>
        </pc:sldMkLst>
        <pc:spChg chg="mod">
          <ac:chgData name="Robin De Mol" userId="2c82b0b9-abb7-4507-8675-77a0bb8e1f2c" providerId="ADAL" clId="{161A4404-FE41-2E47-B245-954B5CCEC577}" dt="2019-08-29T11:45:26.382" v="28"/>
          <ac:spMkLst>
            <pc:docMk/>
            <pc:sldMk cId="2626157519" sldId="306"/>
            <ac:spMk id="3" creationId="{00000000-0000-0000-0000-000000000000}"/>
          </ac:spMkLst>
        </pc:spChg>
        <pc:spChg chg="mod">
          <ac:chgData name="Robin De Mol" userId="2c82b0b9-abb7-4507-8675-77a0bb8e1f2c" providerId="ADAL" clId="{161A4404-FE41-2E47-B245-954B5CCEC577}" dt="2019-08-29T11:45:26.382" v="28"/>
          <ac:spMkLst>
            <pc:docMk/>
            <pc:sldMk cId="2626157519" sldId="306"/>
            <ac:spMk id="4" creationId="{00000000-0000-0000-0000-000000000000}"/>
          </ac:spMkLst>
        </pc:spChg>
        <pc:spChg chg="add mod">
          <ac:chgData name="Robin De Mol" userId="2c82b0b9-abb7-4507-8675-77a0bb8e1f2c" providerId="ADAL" clId="{161A4404-FE41-2E47-B245-954B5CCEC577}" dt="2019-08-29T11:47:34.507" v="73" actId="20577"/>
          <ac:spMkLst>
            <pc:docMk/>
            <pc:sldMk cId="2626157519" sldId="306"/>
            <ac:spMk id="5" creationId="{B22A6825-AE92-5548-9FF4-35444004AA30}"/>
          </ac:spMkLst>
        </pc:spChg>
        <pc:spChg chg="add del mod">
          <ac:chgData name="Robin De Mol" userId="2c82b0b9-abb7-4507-8675-77a0bb8e1f2c" providerId="ADAL" clId="{161A4404-FE41-2E47-B245-954B5CCEC577}" dt="2019-08-29T11:47:37.003" v="75"/>
          <ac:spMkLst>
            <pc:docMk/>
            <pc:sldMk cId="2626157519" sldId="306"/>
            <ac:spMk id="6" creationId="{F588F8BC-22BA-DB43-BFBE-0AAA817BBF4A}"/>
          </ac:spMkLst>
        </pc:spChg>
        <pc:spChg chg="add mod">
          <ac:chgData name="Robin De Mol" userId="2c82b0b9-abb7-4507-8675-77a0bb8e1f2c" providerId="ADAL" clId="{161A4404-FE41-2E47-B245-954B5CCEC577}" dt="2019-08-29T11:48:29.961" v="76"/>
          <ac:spMkLst>
            <pc:docMk/>
            <pc:sldMk cId="2626157519" sldId="306"/>
            <ac:spMk id="7" creationId="{A1B72E2A-FA57-2E45-96CA-BE331CF7A35B}"/>
          </ac:spMkLst>
        </pc:spChg>
      </pc:sldChg>
      <pc:sldChg chg="addSp modSp">
        <pc:chgData name="Robin De Mol" userId="2c82b0b9-abb7-4507-8675-77a0bb8e1f2c" providerId="ADAL" clId="{161A4404-FE41-2E47-B245-954B5CCEC577}" dt="2019-08-29T11:48:29.961" v="76"/>
        <pc:sldMkLst>
          <pc:docMk/>
          <pc:sldMk cId="2174016741" sldId="307"/>
        </pc:sldMkLst>
        <pc:spChg chg="mod">
          <ac:chgData name="Robin De Mol" userId="2c82b0b9-abb7-4507-8675-77a0bb8e1f2c" providerId="ADAL" clId="{161A4404-FE41-2E47-B245-954B5CCEC577}" dt="2019-08-29T11:45:26.382" v="28"/>
          <ac:spMkLst>
            <pc:docMk/>
            <pc:sldMk cId="2174016741" sldId="307"/>
            <ac:spMk id="3" creationId="{00000000-0000-0000-0000-000000000000}"/>
          </ac:spMkLst>
        </pc:spChg>
        <pc:spChg chg="add mod">
          <ac:chgData name="Robin De Mol" userId="2c82b0b9-abb7-4507-8675-77a0bb8e1f2c" providerId="ADAL" clId="{161A4404-FE41-2E47-B245-954B5CCEC577}" dt="2019-08-29T11:48:29.961" v="76"/>
          <ac:spMkLst>
            <pc:docMk/>
            <pc:sldMk cId="2174016741" sldId="307"/>
            <ac:spMk id="4" creationId="{960452AA-CE83-E84A-B4B7-3E3E1E9AC7DB}"/>
          </ac:spMkLst>
        </pc:spChg>
        <pc:spChg chg="mod">
          <ac:chgData name="Robin De Mol" userId="2c82b0b9-abb7-4507-8675-77a0bb8e1f2c" providerId="ADAL" clId="{161A4404-FE41-2E47-B245-954B5CCEC577}" dt="2019-08-29T11:45:26.382" v="28"/>
          <ac:spMkLst>
            <pc:docMk/>
            <pc:sldMk cId="2174016741" sldId="307"/>
            <ac:spMk id="5" creationId="{00000000-0000-0000-0000-000000000000}"/>
          </ac:spMkLst>
        </pc:spChg>
        <pc:spChg chg="mod">
          <ac:chgData name="Robin De Mol" userId="2c82b0b9-abb7-4507-8675-77a0bb8e1f2c" providerId="ADAL" clId="{161A4404-FE41-2E47-B245-954B5CCEC577}" dt="2019-08-29T11:45:26.382" v="28"/>
          <ac:spMkLst>
            <pc:docMk/>
            <pc:sldMk cId="2174016741" sldId="307"/>
            <ac:spMk id="7" creationId="{00000000-0000-0000-0000-000000000000}"/>
          </ac:spMkLst>
        </pc:spChg>
        <pc:spChg chg="mod">
          <ac:chgData name="Robin De Mol" userId="2c82b0b9-abb7-4507-8675-77a0bb8e1f2c" providerId="ADAL" clId="{161A4404-FE41-2E47-B245-954B5CCEC577}" dt="2019-08-29T11:45:26.382" v="28"/>
          <ac:spMkLst>
            <pc:docMk/>
            <pc:sldMk cId="2174016741" sldId="307"/>
            <ac:spMk id="8" creationId="{00000000-0000-0000-0000-000000000000}"/>
          </ac:spMkLst>
        </pc:spChg>
        <pc:spChg chg="mod">
          <ac:chgData name="Robin De Mol" userId="2c82b0b9-abb7-4507-8675-77a0bb8e1f2c" providerId="ADAL" clId="{161A4404-FE41-2E47-B245-954B5CCEC577}" dt="2019-08-29T11:45:26.382" v="28"/>
          <ac:spMkLst>
            <pc:docMk/>
            <pc:sldMk cId="2174016741" sldId="307"/>
            <ac:spMk id="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 creationId="{00000000-0000-0000-0000-000000000000}"/>
          </ac:spMkLst>
        </pc:spChg>
        <pc:spChg chg="mod">
          <ac:chgData name="Robin De Mol" userId="2c82b0b9-abb7-4507-8675-77a0bb8e1f2c" providerId="ADAL" clId="{161A4404-FE41-2E47-B245-954B5CCEC577}" dt="2019-08-29T11:45:26.382" v="28"/>
          <ac:spMkLst>
            <pc:docMk/>
            <pc:sldMk cId="2174016741" sldId="307"/>
            <ac:spMk id="12" creationId="{00000000-0000-0000-0000-000000000000}"/>
          </ac:spMkLst>
        </pc:spChg>
        <pc:spChg chg="mod">
          <ac:chgData name="Robin De Mol" userId="2c82b0b9-abb7-4507-8675-77a0bb8e1f2c" providerId="ADAL" clId="{161A4404-FE41-2E47-B245-954B5CCEC577}" dt="2019-08-29T11:45:26.382" v="28"/>
          <ac:spMkLst>
            <pc:docMk/>
            <pc:sldMk cId="2174016741" sldId="307"/>
            <ac:spMk id="13" creationId="{00000000-0000-0000-0000-000000000000}"/>
          </ac:spMkLst>
        </pc:spChg>
        <pc:spChg chg="mod">
          <ac:chgData name="Robin De Mol" userId="2c82b0b9-abb7-4507-8675-77a0bb8e1f2c" providerId="ADAL" clId="{161A4404-FE41-2E47-B245-954B5CCEC577}" dt="2019-08-29T11:45:26.382" v="28"/>
          <ac:spMkLst>
            <pc:docMk/>
            <pc:sldMk cId="2174016741" sldId="307"/>
            <ac:spMk id="14" creationId="{00000000-0000-0000-0000-000000000000}"/>
          </ac:spMkLst>
        </pc:spChg>
        <pc:spChg chg="mod">
          <ac:chgData name="Robin De Mol" userId="2c82b0b9-abb7-4507-8675-77a0bb8e1f2c" providerId="ADAL" clId="{161A4404-FE41-2E47-B245-954B5CCEC577}" dt="2019-08-29T11:45:26.382" v="28"/>
          <ac:spMkLst>
            <pc:docMk/>
            <pc:sldMk cId="2174016741" sldId="307"/>
            <ac:spMk id="27" creationId="{00000000-0000-0000-0000-000000000000}"/>
          </ac:spMkLst>
        </pc:spChg>
        <pc:spChg chg="mod">
          <ac:chgData name="Robin De Mol" userId="2c82b0b9-abb7-4507-8675-77a0bb8e1f2c" providerId="ADAL" clId="{161A4404-FE41-2E47-B245-954B5CCEC577}" dt="2019-08-29T11:45:26.382" v="28"/>
          <ac:spMkLst>
            <pc:docMk/>
            <pc:sldMk cId="2174016741" sldId="307"/>
            <ac:spMk id="30" creationId="{00000000-0000-0000-0000-000000000000}"/>
          </ac:spMkLst>
        </pc:spChg>
        <pc:spChg chg="mod">
          <ac:chgData name="Robin De Mol" userId="2c82b0b9-abb7-4507-8675-77a0bb8e1f2c" providerId="ADAL" clId="{161A4404-FE41-2E47-B245-954B5CCEC577}" dt="2019-08-29T11:45:26.382" v="28"/>
          <ac:spMkLst>
            <pc:docMk/>
            <pc:sldMk cId="2174016741" sldId="307"/>
            <ac:spMk id="31" creationId="{00000000-0000-0000-0000-000000000000}"/>
          </ac:spMkLst>
        </pc:spChg>
        <pc:spChg chg="mod">
          <ac:chgData name="Robin De Mol" userId="2c82b0b9-abb7-4507-8675-77a0bb8e1f2c" providerId="ADAL" clId="{161A4404-FE41-2E47-B245-954B5CCEC577}" dt="2019-08-29T11:45:26.382" v="28"/>
          <ac:spMkLst>
            <pc:docMk/>
            <pc:sldMk cId="2174016741" sldId="307"/>
            <ac:spMk id="3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1" creationId="{00000000-0000-0000-0000-000000000000}"/>
          </ac:spMkLst>
        </pc:spChg>
        <pc:spChg chg="mod">
          <ac:chgData name="Robin De Mol" userId="2c82b0b9-abb7-4507-8675-77a0bb8e1f2c" providerId="ADAL" clId="{161A4404-FE41-2E47-B245-954B5CCEC577}" dt="2019-08-29T11:45:26.382" v="28"/>
          <ac:spMkLst>
            <pc:docMk/>
            <pc:sldMk cId="2174016741" sldId="307"/>
            <ac:spMk id="5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5" creationId="{00000000-0000-0000-0000-000000000000}"/>
          </ac:spMkLst>
        </pc:spChg>
        <pc:spChg chg="mod">
          <ac:chgData name="Robin De Mol" userId="2c82b0b9-abb7-4507-8675-77a0bb8e1f2c" providerId="ADAL" clId="{161A4404-FE41-2E47-B245-954B5CCEC577}" dt="2019-08-29T11:45:26.382" v="28"/>
          <ac:spMkLst>
            <pc:docMk/>
            <pc:sldMk cId="2174016741" sldId="307"/>
            <ac:spMk id="57" creationId="{00000000-0000-0000-0000-000000000000}"/>
          </ac:spMkLst>
        </pc:spChg>
        <pc:spChg chg="mod">
          <ac:chgData name="Robin De Mol" userId="2c82b0b9-abb7-4507-8675-77a0bb8e1f2c" providerId="ADAL" clId="{161A4404-FE41-2E47-B245-954B5CCEC577}" dt="2019-08-29T11:45:26.382" v="28"/>
          <ac:spMkLst>
            <pc:docMk/>
            <pc:sldMk cId="2174016741" sldId="307"/>
            <ac:spMk id="58" creationId="{00000000-0000-0000-0000-000000000000}"/>
          </ac:spMkLst>
        </pc:spChg>
        <pc:spChg chg="mod">
          <ac:chgData name="Robin De Mol" userId="2c82b0b9-abb7-4507-8675-77a0bb8e1f2c" providerId="ADAL" clId="{161A4404-FE41-2E47-B245-954B5CCEC577}" dt="2019-08-29T11:45:26.382" v="28"/>
          <ac:spMkLst>
            <pc:docMk/>
            <pc:sldMk cId="2174016741" sldId="307"/>
            <ac:spMk id="61" creationId="{00000000-0000-0000-0000-000000000000}"/>
          </ac:spMkLst>
        </pc:spChg>
        <pc:spChg chg="mod">
          <ac:chgData name="Robin De Mol" userId="2c82b0b9-abb7-4507-8675-77a0bb8e1f2c" providerId="ADAL" clId="{161A4404-FE41-2E47-B245-954B5CCEC577}" dt="2019-08-29T11:45:26.382" v="28"/>
          <ac:spMkLst>
            <pc:docMk/>
            <pc:sldMk cId="2174016741" sldId="307"/>
            <ac:spMk id="63" creationId="{00000000-0000-0000-0000-000000000000}"/>
          </ac:spMkLst>
        </pc:spChg>
        <pc:spChg chg="mod">
          <ac:chgData name="Robin De Mol" userId="2c82b0b9-abb7-4507-8675-77a0bb8e1f2c" providerId="ADAL" clId="{161A4404-FE41-2E47-B245-954B5CCEC577}" dt="2019-08-29T11:45:26.382" v="28"/>
          <ac:spMkLst>
            <pc:docMk/>
            <pc:sldMk cId="2174016741" sldId="307"/>
            <ac:spMk id="65" creationId="{00000000-0000-0000-0000-000000000000}"/>
          </ac:spMkLst>
        </pc:spChg>
        <pc:spChg chg="mod">
          <ac:chgData name="Robin De Mol" userId="2c82b0b9-abb7-4507-8675-77a0bb8e1f2c" providerId="ADAL" clId="{161A4404-FE41-2E47-B245-954B5CCEC577}" dt="2019-08-29T11:45:26.382" v="28"/>
          <ac:spMkLst>
            <pc:docMk/>
            <pc:sldMk cId="2174016741" sldId="307"/>
            <ac:spMk id="67" creationId="{00000000-0000-0000-0000-000000000000}"/>
          </ac:spMkLst>
        </pc:spChg>
        <pc:spChg chg="mod">
          <ac:chgData name="Robin De Mol" userId="2c82b0b9-abb7-4507-8675-77a0bb8e1f2c" providerId="ADAL" clId="{161A4404-FE41-2E47-B245-954B5CCEC577}" dt="2019-08-29T11:45:26.382" v="28"/>
          <ac:spMkLst>
            <pc:docMk/>
            <pc:sldMk cId="2174016741" sldId="307"/>
            <ac:spMk id="69" creationId="{00000000-0000-0000-0000-000000000000}"/>
          </ac:spMkLst>
        </pc:spChg>
        <pc:spChg chg="mod">
          <ac:chgData name="Robin De Mol" userId="2c82b0b9-abb7-4507-8675-77a0bb8e1f2c" providerId="ADAL" clId="{161A4404-FE41-2E47-B245-954B5CCEC577}" dt="2019-08-29T11:45:26.382" v="28"/>
          <ac:spMkLst>
            <pc:docMk/>
            <pc:sldMk cId="2174016741" sldId="307"/>
            <ac:spMk id="70" creationId="{00000000-0000-0000-0000-000000000000}"/>
          </ac:spMkLst>
        </pc:spChg>
        <pc:spChg chg="mod">
          <ac:chgData name="Robin De Mol" userId="2c82b0b9-abb7-4507-8675-77a0bb8e1f2c" providerId="ADAL" clId="{161A4404-FE41-2E47-B245-954B5CCEC577}" dt="2019-08-29T11:45:26.382" v="28"/>
          <ac:spMkLst>
            <pc:docMk/>
            <pc:sldMk cId="2174016741" sldId="307"/>
            <ac:spMk id="71" creationId="{00000000-0000-0000-0000-000000000000}"/>
          </ac:spMkLst>
        </pc:spChg>
        <pc:spChg chg="mod">
          <ac:chgData name="Robin De Mol" userId="2c82b0b9-abb7-4507-8675-77a0bb8e1f2c" providerId="ADAL" clId="{161A4404-FE41-2E47-B245-954B5CCEC577}" dt="2019-08-29T11:45:26.382" v="28"/>
          <ac:spMkLst>
            <pc:docMk/>
            <pc:sldMk cId="2174016741" sldId="307"/>
            <ac:spMk id="82" creationId="{00000000-0000-0000-0000-000000000000}"/>
          </ac:spMkLst>
        </pc:spChg>
        <pc:spChg chg="mod">
          <ac:chgData name="Robin De Mol" userId="2c82b0b9-abb7-4507-8675-77a0bb8e1f2c" providerId="ADAL" clId="{161A4404-FE41-2E47-B245-954B5CCEC577}" dt="2019-08-29T11:45:26.382" v="28"/>
          <ac:spMkLst>
            <pc:docMk/>
            <pc:sldMk cId="2174016741" sldId="307"/>
            <ac:spMk id="83" creationId="{00000000-0000-0000-0000-000000000000}"/>
          </ac:spMkLst>
        </pc:spChg>
        <pc:spChg chg="mod">
          <ac:chgData name="Robin De Mol" userId="2c82b0b9-abb7-4507-8675-77a0bb8e1f2c" providerId="ADAL" clId="{161A4404-FE41-2E47-B245-954B5CCEC577}" dt="2019-08-29T11:45:26.382" v="28"/>
          <ac:spMkLst>
            <pc:docMk/>
            <pc:sldMk cId="2174016741" sldId="307"/>
            <ac:spMk id="84" creationId="{00000000-0000-0000-0000-000000000000}"/>
          </ac:spMkLst>
        </pc:spChg>
        <pc:spChg chg="mod">
          <ac:chgData name="Robin De Mol" userId="2c82b0b9-abb7-4507-8675-77a0bb8e1f2c" providerId="ADAL" clId="{161A4404-FE41-2E47-B245-954B5CCEC577}" dt="2019-08-29T11:45:26.382" v="28"/>
          <ac:spMkLst>
            <pc:docMk/>
            <pc:sldMk cId="2174016741" sldId="307"/>
            <ac:spMk id="9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5"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1" creationId="{00000000-0000-0000-0000-000000000000}"/>
          </ac:spMkLst>
        </pc:spChg>
        <pc:cxnChg chg="mod">
          <ac:chgData name="Robin De Mol" userId="2c82b0b9-abb7-4507-8675-77a0bb8e1f2c" providerId="ADAL" clId="{161A4404-FE41-2E47-B245-954B5CCEC577}" dt="2019-08-29T11:45:26.382" v="28"/>
          <ac:cxnSpMkLst>
            <pc:docMk/>
            <pc:sldMk cId="2174016741" sldId="307"/>
            <ac:cxnSpMk id="1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7"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9"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41"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4"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0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12" creationId="{00000000-0000-0000-0000-000000000000}"/>
          </ac:cxnSpMkLst>
        </pc:cxnChg>
      </pc:sldChg>
      <pc:sldChg chg="addSp delSp modSp">
        <pc:chgData name="Robin De Mol" userId="2c82b0b9-abb7-4507-8675-77a0bb8e1f2c" providerId="ADAL" clId="{161A4404-FE41-2E47-B245-954B5CCEC577}" dt="2019-08-29T11:48:29.961" v="76"/>
        <pc:sldMkLst>
          <pc:docMk/>
          <pc:sldMk cId="2872322976" sldId="308"/>
        </pc:sldMkLst>
        <pc:spChg chg="add mod">
          <ac:chgData name="Robin De Mol" userId="2c82b0b9-abb7-4507-8675-77a0bb8e1f2c" providerId="ADAL" clId="{161A4404-FE41-2E47-B245-954B5CCEC577}" dt="2019-08-29T11:48:29.961" v="76"/>
          <ac:spMkLst>
            <pc:docMk/>
            <pc:sldMk cId="2872322976" sldId="308"/>
            <ac:spMk id="2" creationId="{96F66EC0-212C-A641-B9C3-9D89DF590C66}"/>
          </ac:spMkLst>
        </pc:spChg>
        <pc:spChg chg="mod">
          <ac:chgData name="Robin De Mol" userId="2c82b0b9-abb7-4507-8675-77a0bb8e1f2c" providerId="ADAL" clId="{161A4404-FE41-2E47-B245-954B5CCEC577}" dt="2019-08-29T11:46:13.353" v="32" actId="255"/>
          <ac:spMkLst>
            <pc:docMk/>
            <pc:sldMk cId="2872322976" sldId="308"/>
            <ac:spMk id="3" creationId="{00000000-0000-0000-0000-000000000000}"/>
          </ac:spMkLst>
        </pc:spChg>
        <pc:spChg chg="del">
          <ac:chgData name="Robin De Mol" userId="2c82b0b9-abb7-4507-8675-77a0bb8e1f2c" providerId="ADAL" clId="{161A4404-FE41-2E47-B245-954B5CCEC577}" dt="2019-08-29T11:26:28.561" v="0" actId="478"/>
          <ac:spMkLst>
            <pc:docMk/>
            <pc:sldMk cId="2872322976" sldId="308"/>
            <ac:spMk id="7" creationId="{C510004F-202A-4AF2-AFF9-08937698E016}"/>
          </ac:spMkLst>
        </pc:spChg>
      </pc:sldChg>
      <pc:sldChg chg="addSp modSp">
        <pc:chgData name="Robin De Mol" userId="2c82b0b9-abb7-4507-8675-77a0bb8e1f2c" providerId="ADAL" clId="{161A4404-FE41-2E47-B245-954B5CCEC577}" dt="2019-08-29T11:48:29.961" v="76"/>
        <pc:sldMkLst>
          <pc:docMk/>
          <pc:sldMk cId="3088475462" sldId="309"/>
        </pc:sldMkLst>
        <pc:spChg chg="add mod">
          <ac:chgData name="Robin De Mol" userId="2c82b0b9-abb7-4507-8675-77a0bb8e1f2c" providerId="ADAL" clId="{161A4404-FE41-2E47-B245-954B5CCEC577}" dt="2019-08-29T11:48:29.961" v="76"/>
          <ac:spMkLst>
            <pc:docMk/>
            <pc:sldMk cId="3088475462" sldId="309"/>
            <ac:spMk id="3" creationId="{005AE880-E734-7A4D-946C-5EDBF7071537}"/>
          </ac:spMkLst>
        </pc:spChg>
        <pc:spChg chg="mod">
          <ac:chgData name="Robin De Mol" userId="2c82b0b9-abb7-4507-8675-77a0bb8e1f2c" providerId="ADAL" clId="{161A4404-FE41-2E47-B245-954B5CCEC577}" dt="2019-08-29T11:45:26.382" v="28"/>
          <ac:spMkLst>
            <pc:docMk/>
            <pc:sldMk cId="3088475462" sldId="309"/>
            <ac:spMk id="4" creationId="{00000000-0000-0000-0000-000000000000}"/>
          </ac:spMkLst>
        </pc:spChg>
        <pc:spChg chg="mod">
          <ac:chgData name="Robin De Mol" userId="2c82b0b9-abb7-4507-8675-77a0bb8e1f2c" providerId="ADAL" clId="{161A4404-FE41-2E47-B245-954B5CCEC577}" dt="2019-08-29T11:45:26.382" v="28"/>
          <ac:spMkLst>
            <pc:docMk/>
            <pc:sldMk cId="3088475462" sldId="309"/>
            <ac:spMk id="5" creationId="{00000000-0000-0000-0000-000000000000}"/>
          </ac:spMkLst>
        </pc:spChg>
        <pc:spChg chg="mod">
          <ac:chgData name="Robin De Mol" userId="2c82b0b9-abb7-4507-8675-77a0bb8e1f2c" providerId="ADAL" clId="{161A4404-FE41-2E47-B245-954B5CCEC577}" dt="2019-08-29T11:45:26.382" v="28"/>
          <ac:spMkLst>
            <pc:docMk/>
            <pc:sldMk cId="3088475462" sldId="309"/>
            <ac:spMk id="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26" creationId="{00000000-0000-0000-0000-000000000000}"/>
          </ac:spMkLst>
        </pc:spChg>
        <pc:spChg chg="mod">
          <ac:chgData name="Robin De Mol" userId="2c82b0b9-abb7-4507-8675-77a0bb8e1f2c" providerId="ADAL" clId="{161A4404-FE41-2E47-B245-954B5CCEC577}" dt="2019-08-29T11:45:26.382" v="28"/>
          <ac:spMkLst>
            <pc:docMk/>
            <pc:sldMk cId="3088475462" sldId="309"/>
            <ac:spMk id="27" creationId="{00000000-0000-0000-0000-000000000000}"/>
          </ac:spMkLst>
        </pc:spChg>
        <pc:spChg chg="mod">
          <ac:chgData name="Robin De Mol" userId="2c82b0b9-abb7-4507-8675-77a0bb8e1f2c" providerId="ADAL" clId="{161A4404-FE41-2E47-B245-954B5CCEC577}" dt="2019-08-29T11:45:26.382" v="28"/>
          <ac:spMkLst>
            <pc:docMk/>
            <pc:sldMk cId="3088475462" sldId="309"/>
            <ac:spMk id="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50" creationId="{00000000-0000-0000-0000-000000000000}"/>
          </ac:spMkLst>
        </pc:spChg>
        <pc:spChg chg="mod">
          <ac:chgData name="Robin De Mol" userId="2c82b0b9-abb7-4507-8675-77a0bb8e1f2c" providerId="ADAL" clId="{161A4404-FE41-2E47-B245-954B5CCEC577}" dt="2019-08-29T11:45:26.382" v="28"/>
          <ac:spMkLst>
            <pc:docMk/>
            <pc:sldMk cId="3088475462" sldId="309"/>
            <ac:spMk id="51" creationId="{00000000-0000-0000-0000-000000000000}"/>
          </ac:spMkLst>
        </pc:spChg>
        <pc:spChg chg="mod">
          <ac:chgData name="Robin De Mol" userId="2c82b0b9-abb7-4507-8675-77a0bb8e1f2c" providerId="ADAL" clId="{161A4404-FE41-2E47-B245-954B5CCEC577}" dt="2019-08-29T11:45:26.382" v="28"/>
          <ac:spMkLst>
            <pc:docMk/>
            <pc:sldMk cId="3088475462" sldId="309"/>
            <ac:spMk id="62" creationId="{00000000-0000-0000-0000-000000000000}"/>
          </ac:spMkLst>
        </pc:spChg>
        <pc:spChg chg="mod">
          <ac:chgData name="Robin De Mol" userId="2c82b0b9-abb7-4507-8675-77a0bb8e1f2c" providerId="ADAL" clId="{161A4404-FE41-2E47-B245-954B5CCEC577}" dt="2019-08-29T11:45:26.382" v="28"/>
          <ac:spMkLst>
            <pc:docMk/>
            <pc:sldMk cId="3088475462" sldId="309"/>
            <ac:spMk id="63" creationId="{00000000-0000-0000-0000-000000000000}"/>
          </ac:spMkLst>
        </pc:spChg>
        <pc:spChg chg="mod">
          <ac:chgData name="Robin De Mol" userId="2c82b0b9-abb7-4507-8675-77a0bb8e1f2c" providerId="ADAL" clId="{161A4404-FE41-2E47-B245-954B5CCEC577}" dt="2019-08-29T11:45:26.382" v="28"/>
          <ac:spMkLst>
            <pc:docMk/>
            <pc:sldMk cId="3088475462" sldId="309"/>
            <ac:spMk id="69" creationId="{00000000-0000-0000-0000-000000000000}"/>
          </ac:spMkLst>
        </pc:spChg>
        <pc:spChg chg="mod">
          <ac:chgData name="Robin De Mol" userId="2c82b0b9-abb7-4507-8675-77a0bb8e1f2c" providerId="ADAL" clId="{161A4404-FE41-2E47-B245-954B5CCEC577}" dt="2019-08-29T11:45:26.382" v="28"/>
          <ac:spMkLst>
            <pc:docMk/>
            <pc:sldMk cId="3088475462" sldId="309"/>
            <ac:spMk id="7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3" creationId="{00000000-0000-0000-0000-000000000000}"/>
          </ac:spMkLst>
        </pc:spChg>
        <pc:spChg chg="mod">
          <ac:chgData name="Robin De Mol" userId="2c82b0b9-abb7-4507-8675-77a0bb8e1f2c" providerId="ADAL" clId="{161A4404-FE41-2E47-B245-954B5CCEC577}" dt="2019-08-29T11:45:26.382" v="28"/>
          <ac:spMkLst>
            <pc:docMk/>
            <pc:sldMk cId="3088475462" sldId="309"/>
            <ac:spMk id="8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8" creationId="{00000000-0000-0000-0000-000000000000}"/>
          </ac:spMkLst>
        </pc:spChg>
        <pc:spChg chg="mod">
          <ac:chgData name="Robin De Mol" userId="2c82b0b9-abb7-4507-8675-77a0bb8e1f2c" providerId="ADAL" clId="{161A4404-FE41-2E47-B245-954B5CCEC577}" dt="2019-08-29T11:45:26.382" v="28"/>
          <ac:spMkLst>
            <pc:docMk/>
            <pc:sldMk cId="3088475462" sldId="309"/>
            <ac:spMk id="9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0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1"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5"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6"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7"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5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6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7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0"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8" creationId="{00000000-0000-0000-0000-000000000000}"/>
          </ac:spMkLst>
        </pc:spChg>
        <pc:cxnChg chg="mod">
          <ac:chgData name="Robin De Mol" userId="2c82b0b9-abb7-4507-8675-77a0bb8e1f2c" providerId="ADAL" clId="{161A4404-FE41-2E47-B245-954B5CCEC577}" dt="2019-08-29T11:45:26.382" v="28"/>
          <ac:cxnSpMkLst>
            <pc:docMk/>
            <pc:sldMk cId="3088475462" sldId="309"/>
            <ac:cxnSpMk id="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64"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9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3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4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1"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6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7"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89" creationId="{00000000-0000-0000-0000-000000000000}"/>
          </ac:cxnSpMkLst>
        </pc:cxnChg>
      </pc:sldChg>
      <pc:sldChg chg="addSp modSp">
        <pc:chgData name="Robin De Mol" userId="2c82b0b9-abb7-4507-8675-77a0bb8e1f2c" providerId="ADAL" clId="{161A4404-FE41-2E47-B245-954B5CCEC577}" dt="2019-08-29T11:48:29.961" v="76"/>
        <pc:sldMkLst>
          <pc:docMk/>
          <pc:sldMk cId="1608855088" sldId="310"/>
        </pc:sldMkLst>
        <pc:spChg chg="add mod">
          <ac:chgData name="Robin De Mol" userId="2c82b0b9-abb7-4507-8675-77a0bb8e1f2c" providerId="ADAL" clId="{161A4404-FE41-2E47-B245-954B5CCEC577}" dt="2019-08-29T11:48:29.961" v="76"/>
          <ac:spMkLst>
            <pc:docMk/>
            <pc:sldMk cId="1608855088" sldId="310"/>
            <ac:spMk id="3" creationId="{3C3F9802-40E3-2F42-9190-599837E584BB}"/>
          </ac:spMkLst>
        </pc:spChg>
        <pc:spChg chg="mod">
          <ac:chgData name="Robin De Mol" userId="2c82b0b9-abb7-4507-8675-77a0bb8e1f2c" providerId="ADAL" clId="{161A4404-FE41-2E47-B245-954B5CCEC577}" dt="2019-08-29T11:45:26.382" v="28"/>
          <ac:spMkLst>
            <pc:docMk/>
            <pc:sldMk cId="1608855088" sldId="310"/>
            <ac:spMk id="4" creationId="{00000000-0000-0000-0000-000000000000}"/>
          </ac:spMkLst>
        </pc:spChg>
        <pc:spChg chg="mod">
          <ac:chgData name="Robin De Mol" userId="2c82b0b9-abb7-4507-8675-77a0bb8e1f2c" providerId="ADAL" clId="{161A4404-FE41-2E47-B245-954B5CCEC577}" dt="2019-08-29T11:45:26.382" v="28"/>
          <ac:spMkLst>
            <pc:docMk/>
            <pc:sldMk cId="1608855088" sldId="310"/>
            <ac:spMk id="5" creationId="{00000000-0000-0000-0000-000000000000}"/>
          </ac:spMkLst>
        </pc:spChg>
        <pc:spChg chg="mod">
          <ac:chgData name="Robin De Mol" userId="2c82b0b9-abb7-4507-8675-77a0bb8e1f2c" providerId="ADAL" clId="{161A4404-FE41-2E47-B245-954B5CCEC577}" dt="2019-08-29T11:45:26.382" v="28"/>
          <ac:spMkLst>
            <pc:docMk/>
            <pc:sldMk cId="1608855088" sldId="310"/>
            <ac:spMk id="6" creationId="{00000000-0000-0000-0000-000000000000}"/>
          </ac:spMkLst>
        </pc:spChg>
        <pc:spChg chg="mod">
          <ac:chgData name="Robin De Mol" userId="2c82b0b9-abb7-4507-8675-77a0bb8e1f2c" providerId="ADAL" clId="{161A4404-FE41-2E47-B245-954B5CCEC577}" dt="2019-08-29T11:45:26.382" v="28"/>
          <ac:spMkLst>
            <pc:docMk/>
            <pc:sldMk cId="1608855088" sldId="310"/>
            <ac:spMk id="7" creationId="{00000000-0000-0000-0000-000000000000}"/>
          </ac:spMkLst>
        </pc:spChg>
        <pc:spChg chg="mod">
          <ac:chgData name="Robin De Mol" userId="2c82b0b9-abb7-4507-8675-77a0bb8e1f2c" providerId="ADAL" clId="{161A4404-FE41-2E47-B245-954B5CCEC577}" dt="2019-08-29T11:45:26.382" v="28"/>
          <ac:spMkLst>
            <pc:docMk/>
            <pc:sldMk cId="1608855088" sldId="310"/>
            <ac:spMk id="8" creationId="{00000000-0000-0000-0000-000000000000}"/>
          </ac:spMkLst>
        </pc:spChg>
        <pc:spChg chg="mod">
          <ac:chgData name="Robin De Mol" userId="2c82b0b9-abb7-4507-8675-77a0bb8e1f2c" providerId="ADAL" clId="{161A4404-FE41-2E47-B245-954B5CCEC577}" dt="2019-08-29T11:45:26.382" v="28"/>
          <ac:spMkLst>
            <pc:docMk/>
            <pc:sldMk cId="1608855088" sldId="310"/>
            <ac:spMk id="9"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 creationId="{00000000-0000-0000-0000-000000000000}"/>
          </ac:spMkLst>
        </pc:spChg>
        <pc:spChg chg="mod">
          <ac:chgData name="Robin De Mol" userId="2c82b0b9-abb7-4507-8675-77a0bb8e1f2c" providerId="ADAL" clId="{161A4404-FE41-2E47-B245-954B5CCEC577}" dt="2019-08-29T11:45:26.382" v="28"/>
          <ac:spMkLst>
            <pc:docMk/>
            <pc:sldMk cId="1608855088" sldId="310"/>
            <ac:spMk id="32" creationId="{00000000-0000-0000-0000-000000000000}"/>
          </ac:spMkLst>
        </pc:spChg>
        <pc:spChg chg="mod">
          <ac:chgData name="Robin De Mol" userId="2c82b0b9-abb7-4507-8675-77a0bb8e1f2c" providerId="ADAL" clId="{161A4404-FE41-2E47-B245-954B5CCEC577}" dt="2019-08-29T11:45:26.382" v="28"/>
          <ac:spMkLst>
            <pc:docMk/>
            <pc:sldMk cId="1608855088" sldId="310"/>
            <ac:spMk id="37" creationId="{00000000-0000-0000-0000-000000000000}"/>
          </ac:spMkLst>
        </pc:spChg>
        <pc:spChg chg="mod">
          <ac:chgData name="Robin De Mol" userId="2c82b0b9-abb7-4507-8675-77a0bb8e1f2c" providerId="ADAL" clId="{161A4404-FE41-2E47-B245-954B5CCEC577}" dt="2019-08-29T11:45:26.382" v="28"/>
          <ac:spMkLst>
            <pc:docMk/>
            <pc:sldMk cId="1608855088" sldId="310"/>
            <ac:spMk id="39" creationId="{00000000-0000-0000-0000-000000000000}"/>
          </ac:spMkLst>
        </pc:spChg>
        <pc:spChg chg="mod">
          <ac:chgData name="Robin De Mol" userId="2c82b0b9-abb7-4507-8675-77a0bb8e1f2c" providerId="ADAL" clId="{161A4404-FE41-2E47-B245-954B5CCEC577}" dt="2019-08-29T11:45:26.382" v="28"/>
          <ac:spMkLst>
            <pc:docMk/>
            <pc:sldMk cId="1608855088" sldId="310"/>
            <ac:spMk id="41" creationId="{00000000-0000-0000-0000-000000000000}"/>
          </ac:spMkLst>
        </pc:spChg>
        <pc:spChg chg="mod">
          <ac:chgData name="Robin De Mol" userId="2c82b0b9-abb7-4507-8675-77a0bb8e1f2c" providerId="ADAL" clId="{161A4404-FE41-2E47-B245-954B5CCEC577}" dt="2019-08-29T11:45:26.382" v="28"/>
          <ac:spMkLst>
            <pc:docMk/>
            <pc:sldMk cId="1608855088" sldId="310"/>
            <ac:spMk id="76" creationId="{00000000-0000-0000-0000-000000000000}"/>
          </ac:spMkLst>
        </pc:spChg>
        <pc:spChg chg="mod">
          <ac:chgData name="Robin De Mol" userId="2c82b0b9-abb7-4507-8675-77a0bb8e1f2c" providerId="ADAL" clId="{161A4404-FE41-2E47-B245-954B5CCEC577}" dt="2019-08-29T11:45:26.382" v="28"/>
          <ac:spMkLst>
            <pc:docMk/>
            <pc:sldMk cId="1608855088" sldId="310"/>
            <ac:spMk id="83" creationId="{00000000-0000-0000-0000-000000000000}"/>
          </ac:spMkLst>
        </pc:spChg>
        <pc:spChg chg="mod">
          <ac:chgData name="Robin De Mol" userId="2c82b0b9-abb7-4507-8675-77a0bb8e1f2c" providerId="ADAL" clId="{161A4404-FE41-2E47-B245-954B5CCEC577}" dt="2019-08-29T11:45:26.382" v="28"/>
          <ac:spMkLst>
            <pc:docMk/>
            <pc:sldMk cId="1608855088" sldId="310"/>
            <ac:spMk id="87"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1"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2"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3"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4"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5"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6"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8"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3" creationId="{00000000-0000-0000-0000-000000000000}"/>
          </ac:spMkLst>
        </pc:spChg>
        <pc:cxnChg chg="mod">
          <ac:chgData name="Robin De Mol" userId="2c82b0b9-abb7-4507-8675-77a0bb8e1f2c" providerId="ADAL" clId="{161A4404-FE41-2E47-B245-954B5CCEC577}" dt="2019-08-29T11:45:26.382" v="28"/>
          <ac:cxnSpMkLst>
            <pc:docMk/>
            <pc:sldMk cId="1608855088" sldId="310"/>
            <ac:cxnSpMk id="1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9"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3"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6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7"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9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0"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9" creationId="{00000000-0000-0000-0000-000000000000}"/>
          </ac:cxnSpMkLst>
        </pc:cxnChg>
      </pc:sldChg>
      <pc:sldChg chg="addSp modSp">
        <pc:chgData name="Robin De Mol" userId="2c82b0b9-abb7-4507-8675-77a0bb8e1f2c" providerId="ADAL" clId="{161A4404-FE41-2E47-B245-954B5CCEC577}" dt="2019-08-29T11:48:29.961" v="76"/>
        <pc:sldMkLst>
          <pc:docMk/>
          <pc:sldMk cId="201367671" sldId="311"/>
        </pc:sldMkLst>
        <pc:spChg chg="add mod">
          <ac:chgData name="Robin De Mol" userId="2c82b0b9-abb7-4507-8675-77a0bb8e1f2c" providerId="ADAL" clId="{161A4404-FE41-2E47-B245-954B5CCEC577}" dt="2019-08-29T11:48:29.961" v="76"/>
          <ac:spMkLst>
            <pc:docMk/>
            <pc:sldMk cId="201367671" sldId="311"/>
            <ac:spMk id="3" creationId="{0364FC10-2B3A-4242-8C50-A662B965B42B}"/>
          </ac:spMkLst>
        </pc:spChg>
        <pc:spChg chg="mod">
          <ac:chgData name="Robin De Mol" userId="2c82b0b9-abb7-4507-8675-77a0bb8e1f2c" providerId="ADAL" clId="{161A4404-FE41-2E47-B245-954B5CCEC577}" dt="2019-08-29T11:45:26.382" v="28"/>
          <ac:spMkLst>
            <pc:docMk/>
            <pc:sldMk cId="201367671" sldId="311"/>
            <ac:spMk id="4" creationId="{00000000-0000-0000-0000-000000000000}"/>
          </ac:spMkLst>
        </pc:spChg>
        <pc:spChg chg="mod">
          <ac:chgData name="Robin De Mol" userId="2c82b0b9-abb7-4507-8675-77a0bb8e1f2c" providerId="ADAL" clId="{161A4404-FE41-2E47-B245-954B5CCEC577}" dt="2019-08-29T11:45:26.382" v="28"/>
          <ac:spMkLst>
            <pc:docMk/>
            <pc:sldMk cId="201367671" sldId="311"/>
            <ac:spMk id="5" creationId="{00000000-0000-0000-0000-000000000000}"/>
          </ac:spMkLst>
        </pc:spChg>
        <pc:spChg chg="mod">
          <ac:chgData name="Robin De Mol" userId="2c82b0b9-abb7-4507-8675-77a0bb8e1f2c" providerId="ADAL" clId="{161A4404-FE41-2E47-B245-954B5CCEC577}" dt="2019-08-29T11:45:26.382" v="28"/>
          <ac:spMkLst>
            <pc:docMk/>
            <pc:sldMk cId="201367671" sldId="311"/>
            <ac:spMk id="6" creationId="{00000000-0000-0000-0000-000000000000}"/>
          </ac:spMkLst>
        </pc:spChg>
        <pc:spChg chg="mod">
          <ac:chgData name="Robin De Mol" userId="2c82b0b9-abb7-4507-8675-77a0bb8e1f2c" providerId="ADAL" clId="{161A4404-FE41-2E47-B245-954B5CCEC577}" dt="2019-08-29T11:45:26.382" v="28"/>
          <ac:spMkLst>
            <pc:docMk/>
            <pc:sldMk cId="201367671" sldId="311"/>
            <ac:spMk id="7" creationId="{00000000-0000-0000-0000-000000000000}"/>
          </ac:spMkLst>
        </pc:spChg>
        <pc:spChg chg="mod">
          <ac:chgData name="Robin De Mol" userId="2c82b0b9-abb7-4507-8675-77a0bb8e1f2c" providerId="ADAL" clId="{161A4404-FE41-2E47-B245-954B5CCEC577}" dt="2019-08-29T11:45:26.382" v="28"/>
          <ac:spMkLst>
            <pc:docMk/>
            <pc:sldMk cId="201367671" sldId="311"/>
            <ac:spMk id="8" creationId="{00000000-0000-0000-0000-000000000000}"/>
          </ac:spMkLst>
        </pc:spChg>
        <pc:spChg chg="mod">
          <ac:chgData name="Robin De Mol" userId="2c82b0b9-abb7-4507-8675-77a0bb8e1f2c" providerId="ADAL" clId="{161A4404-FE41-2E47-B245-954B5CCEC577}" dt="2019-08-29T11:45:26.382" v="28"/>
          <ac:spMkLst>
            <pc:docMk/>
            <pc:sldMk cId="201367671" sldId="311"/>
            <ac:spMk id="9" creationId="{00000000-0000-0000-0000-000000000000}"/>
          </ac:spMkLst>
        </pc:spChg>
        <pc:spChg chg="mod">
          <ac:chgData name="Robin De Mol" userId="2c82b0b9-abb7-4507-8675-77a0bb8e1f2c" providerId="ADAL" clId="{161A4404-FE41-2E47-B245-954B5CCEC577}" dt="2019-08-29T11:45:26.382" v="28"/>
          <ac:spMkLst>
            <pc:docMk/>
            <pc:sldMk cId="201367671" sldId="311"/>
            <ac:spMk id="10" creationId="{00000000-0000-0000-0000-000000000000}"/>
          </ac:spMkLst>
        </pc:spChg>
        <pc:spChg chg="mod">
          <ac:chgData name="Robin De Mol" userId="2c82b0b9-abb7-4507-8675-77a0bb8e1f2c" providerId="ADAL" clId="{161A4404-FE41-2E47-B245-954B5CCEC577}" dt="2019-08-29T11:45:26.382" v="28"/>
          <ac:spMkLst>
            <pc:docMk/>
            <pc:sldMk cId="201367671" sldId="311"/>
            <ac:spMk id="11" creationId="{00000000-0000-0000-0000-000000000000}"/>
          </ac:spMkLst>
        </pc:spChg>
        <pc:spChg chg="mod">
          <ac:chgData name="Robin De Mol" userId="2c82b0b9-abb7-4507-8675-77a0bb8e1f2c" providerId="ADAL" clId="{161A4404-FE41-2E47-B245-954B5CCEC577}" dt="2019-08-29T11:45:26.382" v="28"/>
          <ac:spMkLst>
            <pc:docMk/>
            <pc:sldMk cId="201367671" sldId="311"/>
            <ac:spMk id="32" creationId="{00000000-0000-0000-0000-000000000000}"/>
          </ac:spMkLst>
        </pc:spChg>
        <pc:spChg chg="mod">
          <ac:chgData name="Robin De Mol" userId="2c82b0b9-abb7-4507-8675-77a0bb8e1f2c" providerId="ADAL" clId="{161A4404-FE41-2E47-B245-954B5CCEC577}" dt="2019-08-29T11:45:26.382" v="28"/>
          <ac:spMkLst>
            <pc:docMk/>
            <pc:sldMk cId="201367671" sldId="311"/>
            <ac:spMk id="33" creationId="{00000000-0000-0000-0000-000000000000}"/>
          </ac:spMkLst>
        </pc:spChg>
        <pc:spChg chg="mod">
          <ac:chgData name="Robin De Mol" userId="2c82b0b9-abb7-4507-8675-77a0bb8e1f2c" providerId="ADAL" clId="{161A4404-FE41-2E47-B245-954B5CCEC577}" dt="2019-08-29T11:45:26.382" v="28"/>
          <ac:spMkLst>
            <pc:docMk/>
            <pc:sldMk cId="201367671" sldId="311"/>
            <ac:spMk id="37" creationId="{00000000-0000-0000-0000-000000000000}"/>
          </ac:spMkLst>
        </pc:spChg>
        <pc:spChg chg="mod">
          <ac:chgData name="Robin De Mol" userId="2c82b0b9-abb7-4507-8675-77a0bb8e1f2c" providerId="ADAL" clId="{161A4404-FE41-2E47-B245-954B5CCEC577}" dt="2019-08-29T11:45:26.382" v="28"/>
          <ac:spMkLst>
            <pc:docMk/>
            <pc:sldMk cId="201367671" sldId="311"/>
            <ac:spMk id="39" creationId="{00000000-0000-0000-0000-000000000000}"/>
          </ac:spMkLst>
        </pc:spChg>
        <pc:spChg chg="mod">
          <ac:chgData name="Robin De Mol" userId="2c82b0b9-abb7-4507-8675-77a0bb8e1f2c" providerId="ADAL" clId="{161A4404-FE41-2E47-B245-954B5CCEC577}" dt="2019-08-29T11:45:26.382" v="28"/>
          <ac:spMkLst>
            <pc:docMk/>
            <pc:sldMk cId="201367671" sldId="311"/>
            <ac:spMk id="40" creationId="{00000000-0000-0000-0000-000000000000}"/>
          </ac:spMkLst>
        </pc:spChg>
        <pc:spChg chg="mod">
          <ac:chgData name="Robin De Mol" userId="2c82b0b9-abb7-4507-8675-77a0bb8e1f2c" providerId="ADAL" clId="{161A4404-FE41-2E47-B245-954B5CCEC577}" dt="2019-08-29T11:45:26.382" v="28"/>
          <ac:spMkLst>
            <pc:docMk/>
            <pc:sldMk cId="201367671" sldId="311"/>
            <ac:spMk id="41" creationId="{00000000-0000-0000-0000-000000000000}"/>
          </ac:spMkLst>
        </pc:spChg>
        <pc:spChg chg="mod">
          <ac:chgData name="Robin De Mol" userId="2c82b0b9-abb7-4507-8675-77a0bb8e1f2c" providerId="ADAL" clId="{161A4404-FE41-2E47-B245-954B5CCEC577}" dt="2019-08-29T11:45:26.382" v="28"/>
          <ac:spMkLst>
            <pc:docMk/>
            <pc:sldMk cId="201367671" sldId="311"/>
            <ac:spMk id="42" creationId="{00000000-0000-0000-0000-000000000000}"/>
          </ac:spMkLst>
        </pc:spChg>
        <pc:spChg chg="mod">
          <ac:chgData name="Robin De Mol" userId="2c82b0b9-abb7-4507-8675-77a0bb8e1f2c" providerId="ADAL" clId="{161A4404-FE41-2E47-B245-954B5CCEC577}" dt="2019-08-29T11:45:26.382" v="28"/>
          <ac:spMkLst>
            <pc:docMk/>
            <pc:sldMk cId="201367671" sldId="311"/>
            <ac:spMk id="76" creationId="{00000000-0000-0000-0000-000000000000}"/>
          </ac:spMkLst>
        </pc:spChg>
        <pc:spChg chg="mod">
          <ac:chgData name="Robin De Mol" userId="2c82b0b9-abb7-4507-8675-77a0bb8e1f2c" providerId="ADAL" clId="{161A4404-FE41-2E47-B245-954B5CCEC577}" dt="2019-08-29T11:45:26.382" v="28"/>
          <ac:spMkLst>
            <pc:docMk/>
            <pc:sldMk cId="201367671" sldId="311"/>
            <ac:spMk id="83" creationId="{00000000-0000-0000-0000-000000000000}"/>
          </ac:spMkLst>
        </pc:spChg>
        <pc:spChg chg="mod">
          <ac:chgData name="Robin De Mol" userId="2c82b0b9-abb7-4507-8675-77a0bb8e1f2c" providerId="ADAL" clId="{161A4404-FE41-2E47-B245-954B5CCEC577}" dt="2019-08-29T11:45:26.382" v="28"/>
          <ac:spMkLst>
            <pc:docMk/>
            <pc:sldMk cId="201367671" sldId="311"/>
            <ac:spMk id="87" creationId="{00000000-0000-0000-0000-000000000000}"/>
          </ac:spMkLst>
        </pc:spChg>
        <pc:spChg chg="mod">
          <ac:chgData name="Robin De Mol" userId="2c82b0b9-abb7-4507-8675-77a0bb8e1f2c" providerId="ADAL" clId="{161A4404-FE41-2E47-B245-954B5CCEC577}" dt="2019-08-29T11:45:26.382" v="28"/>
          <ac:spMkLst>
            <pc:docMk/>
            <pc:sldMk cId="201367671" sldId="311"/>
            <ac:spMk id="101" creationId="{00000000-0000-0000-0000-000000000000}"/>
          </ac:spMkLst>
        </pc:spChg>
        <pc:spChg chg="mod">
          <ac:chgData name="Robin De Mol" userId="2c82b0b9-abb7-4507-8675-77a0bb8e1f2c" providerId="ADAL" clId="{161A4404-FE41-2E47-B245-954B5CCEC577}" dt="2019-08-29T11:45:26.382" v="28"/>
          <ac:spMkLst>
            <pc:docMk/>
            <pc:sldMk cId="201367671" sldId="311"/>
            <ac:spMk id="102" creationId="{00000000-0000-0000-0000-000000000000}"/>
          </ac:spMkLst>
        </pc:spChg>
        <pc:spChg chg="mod">
          <ac:chgData name="Robin De Mol" userId="2c82b0b9-abb7-4507-8675-77a0bb8e1f2c" providerId="ADAL" clId="{161A4404-FE41-2E47-B245-954B5CCEC577}" dt="2019-08-29T11:45:26.382" v="28"/>
          <ac:spMkLst>
            <pc:docMk/>
            <pc:sldMk cId="201367671" sldId="311"/>
            <ac:spMk id="103" creationId="{00000000-0000-0000-0000-000000000000}"/>
          </ac:spMkLst>
        </pc:spChg>
        <pc:spChg chg="mod">
          <ac:chgData name="Robin De Mol" userId="2c82b0b9-abb7-4507-8675-77a0bb8e1f2c" providerId="ADAL" clId="{161A4404-FE41-2E47-B245-954B5CCEC577}" dt="2019-08-29T11:45:26.382" v="28"/>
          <ac:spMkLst>
            <pc:docMk/>
            <pc:sldMk cId="201367671" sldId="311"/>
            <ac:spMk id="104" creationId="{00000000-0000-0000-0000-000000000000}"/>
          </ac:spMkLst>
        </pc:spChg>
        <pc:spChg chg="mod">
          <ac:chgData name="Robin De Mol" userId="2c82b0b9-abb7-4507-8675-77a0bb8e1f2c" providerId="ADAL" clId="{161A4404-FE41-2E47-B245-954B5CCEC577}" dt="2019-08-29T11:45:26.382" v="28"/>
          <ac:spMkLst>
            <pc:docMk/>
            <pc:sldMk cId="201367671" sldId="311"/>
            <ac:spMk id="105" creationId="{00000000-0000-0000-0000-000000000000}"/>
          </ac:spMkLst>
        </pc:spChg>
        <pc:spChg chg="mod">
          <ac:chgData name="Robin De Mol" userId="2c82b0b9-abb7-4507-8675-77a0bb8e1f2c" providerId="ADAL" clId="{161A4404-FE41-2E47-B245-954B5CCEC577}" dt="2019-08-29T11:45:26.382" v="28"/>
          <ac:spMkLst>
            <pc:docMk/>
            <pc:sldMk cId="201367671" sldId="311"/>
            <ac:spMk id="106" creationId="{00000000-0000-0000-0000-000000000000}"/>
          </ac:spMkLst>
        </pc:spChg>
        <pc:cxnChg chg="mod">
          <ac:chgData name="Robin De Mol" userId="2c82b0b9-abb7-4507-8675-77a0bb8e1f2c" providerId="ADAL" clId="{161A4404-FE41-2E47-B245-954B5CCEC577}" dt="2019-08-29T11:45:26.382" v="28"/>
          <ac:cxnSpMkLst>
            <pc:docMk/>
            <pc:sldMk cId="201367671" sldId="311"/>
            <ac:cxnSpMk id="1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9"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3"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6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7"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9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00" creationId="{00000000-0000-0000-0000-000000000000}"/>
          </ac:cxnSpMkLst>
        </pc:cxnChg>
      </pc:sldChg>
      <pc:sldChg chg="addSp modSp">
        <pc:chgData name="Robin De Mol" userId="2c82b0b9-abb7-4507-8675-77a0bb8e1f2c" providerId="ADAL" clId="{161A4404-FE41-2E47-B245-954B5CCEC577}" dt="2019-08-29T11:48:29.961" v="76"/>
        <pc:sldMkLst>
          <pc:docMk/>
          <pc:sldMk cId="1077690711" sldId="312"/>
        </pc:sldMkLst>
        <pc:spChg chg="add mod">
          <ac:chgData name="Robin De Mol" userId="2c82b0b9-abb7-4507-8675-77a0bb8e1f2c" providerId="ADAL" clId="{161A4404-FE41-2E47-B245-954B5CCEC577}" dt="2019-08-29T11:48:29.961" v="76"/>
          <ac:spMkLst>
            <pc:docMk/>
            <pc:sldMk cId="1077690711" sldId="312"/>
            <ac:spMk id="3" creationId="{2C8B6DE8-5902-544D-839D-21B7376BD52B}"/>
          </ac:spMkLst>
        </pc:spChg>
        <pc:spChg chg="mod">
          <ac:chgData name="Robin De Mol" userId="2c82b0b9-abb7-4507-8675-77a0bb8e1f2c" providerId="ADAL" clId="{161A4404-FE41-2E47-B245-954B5CCEC577}" dt="2019-08-29T11:45:26.382" v="28"/>
          <ac:spMkLst>
            <pc:docMk/>
            <pc:sldMk cId="1077690711" sldId="312"/>
            <ac:spMk id="4" creationId="{00000000-0000-0000-0000-000000000000}"/>
          </ac:spMkLst>
        </pc:spChg>
        <pc:spChg chg="mod">
          <ac:chgData name="Robin De Mol" userId="2c82b0b9-abb7-4507-8675-77a0bb8e1f2c" providerId="ADAL" clId="{161A4404-FE41-2E47-B245-954B5CCEC577}" dt="2019-08-29T11:45:26.382" v="28"/>
          <ac:spMkLst>
            <pc:docMk/>
            <pc:sldMk cId="1077690711" sldId="312"/>
            <ac:spMk id="5" creationId="{00000000-0000-0000-0000-000000000000}"/>
          </ac:spMkLst>
        </pc:spChg>
        <pc:spChg chg="mod">
          <ac:chgData name="Robin De Mol" userId="2c82b0b9-abb7-4507-8675-77a0bb8e1f2c" providerId="ADAL" clId="{161A4404-FE41-2E47-B245-954B5CCEC577}" dt="2019-08-29T11:45:26.382" v="28"/>
          <ac:spMkLst>
            <pc:docMk/>
            <pc:sldMk cId="1077690711" sldId="312"/>
            <ac:spMk id="6" creationId="{00000000-0000-0000-0000-000000000000}"/>
          </ac:spMkLst>
        </pc:spChg>
        <pc:spChg chg="mod">
          <ac:chgData name="Robin De Mol" userId="2c82b0b9-abb7-4507-8675-77a0bb8e1f2c" providerId="ADAL" clId="{161A4404-FE41-2E47-B245-954B5CCEC577}" dt="2019-08-29T11:45:26.382" v="28"/>
          <ac:spMkLst>
            <pc:docMk/>
            <pc:sldMk cId="1077690711" sldId="312"/>
            <ac:spMk id="7" creationId="{00000000-0000-0000-0000-000000000000}"/>
          </ac:spMkLst>
        </pc:spChg>
        <pc:spChg chg="mod">
          <ac:chgData name="Robin De Mol" userId="2c82b0b9-abb7-4507-8675-77a0bb8e1f2c" providerId="ADAL" clId="{161A4404-FE41-2E47-B245-954B5CCEC577}" dt="2019-08-29T11:45:26.382" v="28"/>
          <ac:spMkLst>
            <pc:docMk/>
            <pc:sldMk cId="1077690711" sldId="312"/>
            <ac:spMk id="8" creationId="{00000000-0000-0000-0000-000000000000}"/>
          </ac:spMkLst>
        </pc:spChg>
        <pc:spChg chg="mod">
          <ac:chgData name="Robin De Mol" userId="2c82b0b9-abb7-4507-8675-77a0bb8e1f2c" providerId="ADAL" clId="{161A4404-FE41-2E47-B245-954B5CCEC577}" dt="2019-08-29T11:45:26.382" v="28"/>
          <ac:spMkLst>
            <pc:docMk/>
            <pc:sldMk cId="1077690711" sldId="312"/>
            <ac:spMk id="9" creationId="{00000000-0000-0000-0000-000000000000}"/>
          </ac:spMkLst>
        </pc:spChg>
        <pc:spChg chg="mod">
          <ac:chgData name="Robin De Mol" userId="2c82b0b9-abb7-4507-8675-77a0bb8e1f2c" providerId="ADAL" clId="{161A4404-FE41-2E47-B245-954B5CCEC577}" dt="2019-08-29T11:45:26.382" v="28"/>
          <ac:spMkLst>
            <pc:docMk/>
            <pc:sldMk cId="1077690711" sldId="312"/>
            <ac:spMk id="10" creationId="{00000000-0000-0000-0000-000000000000}"/>
          </ac:spMkLst>
        </pc:spChg>
        <pc:spChg chg="mod">
          <ac:chgData name="Robin De Mol" userId="2c82b0b9-abb7-4507-8675-77a0bb8e1f2c" providerId="ADAL" clId="{161A4404-FE41-2E47-B245-954B5CCEC577}" dt="2019-08-29T11:45:26.382" v="28"/>
          <ac:spMkLst>
            <pc:docMk/>
            <pc:sldMk cId="1077690711" sldId="312"/>
            <ac:spMk id="11" creationId="{00000000-0000-0000-0000-000000000000}"/>
          </ac:spMkLst>
        </pc:spChg>
        <pc:spChg chg="mod">
          <ac:chgData name="Robin De Mol" userId="2c82b0b9-abb7-4507-8675-77a0bb8e1f2c" providerId="ADAL" clId="{161A4404-FE41-2E47-B245-954B5CCEC577}" dt="2019-08-29T11:45:26.382" v="28"/>
          <ac:spMkLst>
            <pc:docMk/>
            <pc:sldMk cId="1077690711" sldId="312"/>
            <ac:spMk id="37" creationId="{00000000-0000-0000-0000-000000000000}"/>
          </ac:spMkLst>
        </pc:spChg>
        <pc:spChg chg="mod">
          <ac:chgData name="Robin De Mol" userId="2c82b0b9-abb7-4507-8675-77a0bb8e1f2c" providerId="ADAL" clId="{161A4404-FE41-2E47-B245-954B5CCEC577}" dt="2019-08-29T11:45:26.382" v="28"/>
          <ac:spMkLst>
            <pc:docMk/>
            <pc:sldMk cId="1077690711" sldId="312"/>
            <ac:spMk id="58" creationId="{00000000-0000-0000-0000-000000000000}"/>
          </ac:spMkLst>
        </pc:spChg>
        <pc:spChg chg="mod">
          <ac:chgData name="Robin De Mol" userId="2c82b0b9-abb7-4507-8675-77a0bb8e1f2c" providerId="ADAL" clId="{161A4404-FE41-2E47-B245-954B5CCEC577}" dt="2019-08-29T11:45:26.382" v="28"/>
          <ac:spMkLst>
            <pc:docMk/>
            <pc:sldMk cId="1077690711" sldId="312"/>
            <ac:spMk id="59" creationId="{00000000-0000-0000-0000-000000000000}"/>
          </ac:spMkLst>
        </pc:spChg>
        <pc:spChg chg="mod">
          <ac:chgData name="Robin De Mol" userId="2c82b0b9-abb7-4507-8675-77a0bb8e1f2c" providerId="ADAL" clId="{161A4404-FE41-2E47-B245-954B5CCEC577}" dt="2019-08-29T11:45:26.382" v="28"/>
          <ac:spMkLst>
            <pc:docMk/>
            <pc:sldMk cId="1077690711" sldId="312"/>
            <ac:spMk id="60" creationId="{00000000-0000-0000-0000-000000000000}"/>
          </ac:spMkLst>
        </pc:spChg>
        <pc:spChg chg="mod">
          <ac:chgData name="Robin De Mol" userId="2c82b0b9-abb7-4507-8675-77a0bb8e1f2c" providerId="ADAL" clId="{161A4404-FE41-2E47-B245-954B5CCEC577}" dt="2019-08-29T11:45:26.382" v="28"/>
          <ac:spMkLst>
            <pc:docMk/>
            <pc:sldMk cId="1077690711" sldId="312"/>
            <ac:spMk id="76" creationId="{00000000-0000-0000-0000-000000000000}"/>
          </ac:spMkLst>
        </pc:spChg>
        <pc:spChg chg="mod">
          <ac:chgData name="Robin De Mol" userId="2c82b0b9-abb7-4507-8675-77a0bb8e1f2c" providerId="ADAL" clId="{161A4404-FE41-2E47-B245-954B5CCEC577}" dt="2019-08-29T11:45:26.382" v="28"/>
          <ac:spMkLst>
            <pc:docMk/>
            <pc:sldMk cId="1077690711" sldId="312"/>
            <ac:spMk id="83" creationId="{00000000-0000-0000-0000-000000000000}"/>
          </ac:spMkLst>
        </pc:spChg>
        <pc:spChg chg="mod">
          <ac:chgData name="Robin De Mol" userId="2c82b0b9-abb7-4507-8675-77a0bb8e1f2c" providerId="ADAL" clId="{161A4404-FE41-2E47-B245-954B5CCEC577}" dt="2019-08-29T11:45:26.382" v="28"/>
          <ac:spMkLst>
            <pc:docMk/>
            <pc:sldMk cId="1077690711" sldId="312"/>
            <ac:spMk id="87" creationId="{00000000-0000-0000-0000-000000000000}"/>
          </ac:spMkLst>
        </pc:spChg>
        <pc:picChg chg="mod">
          <ac:chgData name="Robin De Mol" userId="2c82b0b9-abb7-4507-8675-77a0bb8e1f2c" providerId="ADAL" clId="{161A4404-FE41-2E47-B245-954B5CCEC577}" dt="2019-08-29T11:45:26.382" v="28"/>
          <ac:picMkLst>
            <pc:docMk/>
            <pc:sldMk cId="1077690711" sldId="312"/>
            <ac:picMk id="1026" creationId="{00000000-0000-0000-0000-000000000000}"/>
          </ac:picMkLst>
        </pc:picChg>
        <pc:cxnChg chg="mod">
          <ac:chgData name="Robin De Mol" userId="2c82b0b9-abb7-4507-8675-77a0bb8e1f2c" providerId="ADAL" clId="{161A4404-FE41-2E47-B245-954B5CCEC577}" dt="2019-08-29T11:45:26.382" v="28"/>
          <ac:cxnSpMkLst>
            <pc:docMk/>
            <pc:sldMk cId="1077690711" sldId="312"/>
            <ac:cxnSpMk id="12"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6"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9"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8"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7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2975958107" sldId="313"/>
        </pc:sldMkLst>
        <pc:spChg chg="add mod">
          <ac:chgData name="Robin De Mol" userId="2c82b0b9-abb7-4507-8675-77a0bb8e1f2c" providerId="ADAL" clId="{161A4404-FE41-2E47-B245-954B5CCEC577}" dt="2019-08-29T11:48:29.961" v="76"/>
          <ac:spMkLst>
            <pc:docMk/>
            <pc:sldMk cId="2975958107" sldId="313"/>
            <ac:spMk id="3" creationId="{A960A957-FE42-D845-8CAF-432E08CDFBFA}"/>
          </ac:spMkLst>
        </pc:spChg>
        <pc:spChg chg="mod">
          <ac:chgData name="Robin De Mol" userId="2c82b0b9-abb7-4507-8675-77a0bb8e1f2c" providerId="ADAL" clId="{161A4404-FE41-2E47-B245-954B5CCEC577}" dt="2019-08-29T11:45:26.382" v="28"/>
          <ac:spMkLst>
            <pc:docMk/>
            <pc:sldMk cId="2975958107" sldId="313"/>
            <ac:spMk id="30" creationId="{00000000-0000-0000-0000-000000000000}"/>
          </ac:spMkLst>
        </pc:spChg>
      </pc:sldChg>
      <pc:sldChg chg="addSp modSp">
        <pc:chgData name="Robin De Mol" userId="2c82b0b9-abb7-4507-8675-77a0bb8e1f2c" providerId="ADAL" clId="{161A4404-FE41-2E47-B245-954B5CCEC577}" dt="2019-08-29T11:48:29.961" v="76"/>
        <pc:sldMkLst>
          <pc:docMk/>
          <pc:sldMk cId="4067892633" sldId="314"/>
        </pc:sldMkLst>
        <pc:spChg chg="add mod">
          <ac:chgData name="Robin De Mol" userId="2c82b0b9-abb7-4507-8675-77a0bb8e1f2c" providerId="ADAL" clId="{161A4404-FE41-2E47-B245-954B5CCEC577}" dt="2019-08-29T11:48:29.961" v="76"/>
          <ac:spMkLst>
            <pc:docMk/>
            <pc:sldMk cId="4067892633" sldId="314"/>
            <ac:spMk id="3" creationId="{70FD6D3A-C98F-8944-8B7C-866630BFBABE}"/>
          </ac:spMkLst>
        </pc:spChg>
        <pc:spChg chg="mod">
          <ac:chgData name="Robin De Mol" userId="2c82b0b9-abb7-4507-8675-77a0bb8e1f2c" providerId="ADAL" clId="{161A4404-FE41-2E47-B245-954B5CCEC577}" dt="2019-08-29T11:45:26.382" v="28"/>
          <ac:spMkLst>
            <pc:docMk/>
            <pc:sldMk cId="4067892633" sldId="314"/>
            <ac:spMk id="4" creationId="{00000000-0000-0000-0000-000000000000}"/>
          </ac:spMkLst>
        </pc:spChg>
        <pc:spChg chg="mod">
          <ac:chgData name="Robin De Mol" userId="2c82b0b9-abb7-4507-8675-77a0bb8e1f2c" providerId="ADAL" clId="{161A4404-FE41-2E47-B245-954B5CCEC577}" dt="2019-08-29T11:45:26.382" v="28"/>
          <ac:spMkLst>
            <pc:docMk/>
            <pc:sldMk cId="4067892633" sldId="314"/>
            <ac:spMk id="5" creationId="{00000000-0000-0000-0000-000000000000}"/>
          </ac:spMkLst>
        </pc:spChg>
        <pc:spChg chg="mod">
          <ac:chgData name="Robin De Mol" userId="2c82b0b9-abb7-4507-8675-77a0bb8e1f2c" providerId="ADAL" clId="{161A4404-FE41-2E47-B245-954B5CCEC577}" dt="2019-08-29T11:45:26.382" v="28"/>
          <ac:spMkLst>
            <pc:docMk/>
            <pc:sldMk cId="4067892633" sldId="314"/>
            <ac:spMk id="6" creationId="{00000000-0000-0000-0000-000000000000}"/>
          </ac:spMkLst>
        </pc:spChg>
        <pc:spChg chg="mod">
          <ac:chgData name="Robin De Mol" userId="2c82b0b9-abb7-4507-8675-77a0bb8e1f2c" providerId="ADAL" clId="{161A4404-FE41-2E47-B245-954B5CCEC577}" dt="2019-08-29T11:45:26.382" v="28"/>
          <ac:spMkLst>
            <pc:docMk/>
            <pc:sldMk cId="4067892633" sldId="314"/>
            <ac:spMk id="9" creationId="{00000000-0000-0000-0000-000000000000}"/>
          </ac:spMkLst>
        </pc:spChg>
        <pc:spChg chg="mod">
          <ac:chgData name="Robin De Mol" userId="2c82b0b9-abb7-4507-8675-77a0bb8e1f2c" providerId="ADAL" clId="{161A4404-FE41-2E47-B245-954B5CCEC577}" dt="2019-08-29T11:45:26.382" v="28"/>
          <ac:spMkLst>
            <pc:docMk/>
            <pc:sldMk cId="4067892633" sldId="314"/>
            <ac:spMk id="21" creationId="{00000000-0000-0000-0000-000000000000}"/>
          </ac:spMkLst>
        </pc:spChg>
        <pc:spChg chg="mod">
          <ac:chgData name="Robin De Mol" userId="2c82b0b9-abb7-4507-8675-77a0bb8e1f2c" providerId="ADAL" clId="{161A4404-FE41-2E47-B245-954B5CCEC577}" dt="2019-08-29T11:45:26.382" v="28"/>
          <ac:spMkLst>
            <pc:docMk/>
            <pc:sldMk cId="4067892633" sldId="314"/>
            <ac:spMk id="3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9" creationId="{00000000-0000-0000-0000-000000000000}"/>
          </ac:spMkLst>
        </pc:spChg>
        <pc:spChg chg="mod">
          <ac:chgData name="Robin De Mol" userId="2c82b0b9-abb7-4507-8675-77a0bb8e1f2c" providerId="ADAL" clId="{161A4404-FE41-2E47-B245-954B5CCEC577}" dt="2019-08-29T11:45:26.382" v="28"/>
          <ac:spMkLst>
            <pc:docMk/>
            <pc:sldMk cId="4067892633" sldId="314"/>
            <ac:spMk id="60" creationId="{00000000-0000-0000-0000-000000000000}"/>
          </ac:spMkLst>
        </pc:spChg>
        <pc:spChg chg="mod">
          <ac:chgData name="Robin De Mol" userId="2c82b0b9-abb7-4507-8675-77a0bb8e1f2c" providerId="ADAL" clId="{161A4404-FE41-2E47-B245-954B5CCEC577}" dt="2019-08-29T11:45:26.382" v="28"/>
          <ac:spMkLst>
            <pc:docMk/>
            <pc:sldMk cId="4067892633" sldId="314"/>
            <ac:spMk id="76" creationId="{00000000-0000-0000-0000-000000000000}"/>
          </ac:spMkLst>
        </pc:spChg>
        <pc:spChg chg="mod">
          <ac:chgData name="Robin De Mol" userId="2c82b0b9-abb7-4507-8675-77a0bb8e1f2c" providerId="ADAL" clId="{161A4404-FE41-2E47-B245-954B5CCEC577}" dt="2019-08-29T11:45:26.382" v="28"/>
          <ac:spMkLst>
            <pc:docMk/>
            <pc:sldMk cId="4067892633" sldId="314"/>
            <ac:spMk id="83" creationId="{00000000-0000-0000-0000-000000000000}"/>
          </ac:spMkLst>
        </pc:spChg>
        <pc:spChg chg="mod">
          <ac:chgData name="Robin De Mol" userId="2c82b0b9-abb7-4507-8675-77a0bb8e1f2c" providerId="ADAL" clId="{161A4404-FE41-2E47-B245-954B5CCEC577}" dt="2019-08-29T11:45:26.382" v="28"/>
          <ac:spMkLst>
            <pc:docMk/>
            <pc:sldMk cId="4067892633" sldId="314"/>
            <ac:spMk id="87" creationId="{00000000-0000-0000-0000-000000000000}"/>
          </ac:spMkLst>
        </pc:spChg>
        <pc:cxnChg chg="mod">
          <ac:chgData name="Robin De Mol" userId="2c82b0b9-abb7-4507-8675-77a0bb8e1f2c" providerId="ADAL" clId="{161A4404-FE41-2E47-B245-954B5CCEC577}" dt="2019-08-29T11:45:26.382" v="28"/>
          <ac:cxnSpMkLst>
            <pc:docMk/>
            <pc:sldMk cId="4067892633" sldId="314"/>
            <ac:cxnSpMk id="28"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2"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5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7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1018671288" sldId="315"/>
        </pc:sldMkLst>
        <pc:spChg chg="add mod">
          <ac:chgData name="Robin De Mol" userId="2c82b0b9-abb7-4507-8675-77a0bb8e1f2c" providerId="ADAL" clId="{161A4404-FE41-2E47-B245-954B5CCEC577}" dt="2019-08-29T11:48:29.961" v="76"/>
          <ac:spMkLst>
            <pc:docMk/>
            <pc:sldMk cId="1018671288" sldId="315"/>
            <ac:spMk id="3" creationId="{E039FBFB-4D60-5A4B-A2AA-614F6B519627}"/>
          </ac:spMkLst>
        </pc:spChg>
        <pc:spChg chg="mod">
          <ac:chgData name="Robin De Mol" userId="2c82b0b9-abb7-4507-8675-77a0bb8e1f2c" providerId="ADAL" clId="{161A4404-FE41-2E47-B245-954B5CCEC577}" dt="2019-08-29T11:45:26.382" v="28"/>
          <ac:spMkLst>
            <pc:docMk/>
            <pc:sldMk cId="1018671288" sldId="315"/>
            <ac:spMk id="4" creationId="{00000000-0000-0000-0000-000000000000}"/>
          </ac:spMkLst>
        </pc:spChg>
        <pc:spChg chg="mod">
          <ac:chgData name="Robin De Mol" userId="2c82b0b9-abb7-4507-8675-77a0bb8e1f2c" providerId="ADAL" clId="{161A4404-FE41-2E47-B245-954B5CCEC577}" dt="2019-08-29T11:45:26.382" v="28"/>
          <ac:spMkLst>
            <pc:docMk/>
            <pc:sldMk cId="1018671288" sldId="315"/>
            <ac:spMk id="5" creationId="{00000000-0000-0000-0000-000000000000}"/>
          </ac:spMkLst>
        </pc:spChg>
        <pc:spChg chg="mod">
          <ac:chgData name="Robin De Mol" userId="2c82b0b9-abb7-4507-8675-77a0bb8e1f2c" providerId="ADAL" clId="{161A4404-FE41-2E47-B245-954B5CCEC577}" dt="2019-08-29T11:45:26.382" v="28"/>
          <ac:spMkLst>
            <pc:docMk/>
            <pc:sldMk cId="1018671288" sldId="315"/>
            <ac:spMk id="6" creationId="{00000000-0000-0000-0000-000000000000}"/>
          </ac:spMkLst>
        </pc:spChg>
        <pc:spChg chg="mod">
          <ac:chgData name="Robin De Mol" userId="2c82b0b9-abb7-4507-8675-77a0bb8e1f2c" providerId="ADAL" clId="{161A4404-FE41-2E47-B245-954B5CCEC577}" dt="2019-08-29T11:45:26.382" v="28"/>
          <ac:spMkLst>
            <pc:docMk/>
            <pc:sldMk cId="1018671288" sldId="315"/>
            <ac:spMk id="9" creationId="{00000000-0000-0000-0000-000000000000}"/>
          </ac:spMkLst>
        </pc:spChg>
        <pc:spChg chg="mod">
          <ac:chgData name="Robin De Mol" userId="2c82b0b9-abb7-4507-8675-77a0bb8e1f2c" providerId="ADAL" clId="{161A4404-FE41-2E47-B245-954B5CCEC577}" dt="2019-08-29T11:45:26.382" v="28"/>
          <ac:spMkLst>
            <pc:docMk/>
            <pc:sldMk cId="1018671288" sldId="315"/>
            <ac:spMk id="45" creationId="{00000000-0000-0000-0000-000000000000}"/>
          </ac:spMkLst>
        </pc:spChg>
        <pc:spChg chg="mod">
          <ac:chgData name="Robin De Mol" userId="2c82b0b9-abb7-4507-8675-77a0bb8e1f2c" providerId="ADAL" clId="{161A4404-FE41-2E47-B245-954B5CCEC577}" dt="2019-08-29T11:45:26.382" v="28"/>
          <ac:spMkLst>
            <pc:docMk/>
            <pc:sldMk cId="1018671288" sldId="315"/>
            <ac:spMk id="48" creationId="{00000000-0000-0000-0000-000000000000}"/>
          </ac:spMkLst>
        </pc:spChg>
        <pc:spChg chg="mod">
          <ac:chgData name="Robin De Mol" userId="2c82b0b9-abb7-4507-8675-77a0bb8e1f2c" providerId="ADAL" clId="{161A4404-FE41-2E47-B245-954B5CCEC577}" dt="2019-08-29T11:45:26.382" v="28"/>
          <ac:spMkLst>
            <pc:docMk/>
            <pc:sldMk cId="1018671288" sldId="315"/>
            <ac:spMk id="59" creationId="{00000000-0000-0000-0000-000000000000}"/>
          </ac:spMkLst>
        </pc:spChg>
        <pc:spChg chg="mod">
          <ac:chgData name="Robin De Mol" userId="2c82b0b9-abb7-4507-8675-77a0bb8e1f2c" providerId="ADAL" clId="{161A4404-FE41-2E47-B245-954B5CCEC577}" dt="2019-08-29T11:45:26.382" v="28"/>
          <ac:spMkLst>
            <pc:docMk/>
            <pc:sldMk cId="1018671288" sldId="315"/>
            <ac:spMk id="76" creationId="{00000000-0000-0000-0000-000000000000}"/>
          </ac:spMkLst>
        </pc:spChg>
        <pc:spChg chg="mod">
          <ac:chgData name="Robin De Mol" userId="2c82b0b9-abb7-4507-8675-77a0bb8e1f2c" providerId="ADAL" clId="{161A4404-FE41-2E47-B245-954B5CCEC577}" dt="2019-08-29T11:45:26.382" v="28"/>
          <ac:spMkLst>
            <pc:docMk/>
            <pc:sldMk cId="1018671288" sldId="315"/>
            <ac:spMk id="78" creationId="{00000000-0000-0000-0000-000000000000}"/>
          </ac:spMkLst>
        </pc:spChg>
        <pc:spChg chg="mod">
          <ac:chgData name="Robin De Mol" userId="2c82b0b9-abb7-4507-8675-77a0bb8e1f2c" providerId="ADAL" clId="{161A4404-FE41-2E47-B245-954B5CCEC577}" dt="2019-08-29T11:45:26.382" v="28"/>
          <ac:spMkLst>
            <pc:docMk/>
            <pc:sldMk cId="1018671288" sldId="315"/>
            <ac:spMk id="79" creationId="{00000000-0000-0000-0000-000000000000}"/>
          </ac:spMkLst>
        </pc:spChg>
        <pc:spChg chg="mod">
          <ac:chgData name="Robin De Mol" userId="2c82b0b9-abb7-4507-8675-77a0bb8e1f2c" providerId="ADAL" clId="{161A4404-FE41-2E47-B245-954B5CCEC577}" dt="2019-08-29T11:45:26.382" v="28"/>
          <ac:spMkLst>
            <pc:docMk/>
            <pc:sldMk cId="1018671288" sldId="315"/>
            <ac:spMk id="80" creationId="{00000000-0000-0000-0000-000000000000}"/>
          </ac:spMkLst>
        </pc:spChg>
        <pc:spChg chg="mod">
          <ac:chgData name="Robin De Mol" userId="2c82b0b9-abb7-4507-8675-77a0bb8e1f2c" providerId="ADAL" clId="{161A4404-FE41-2E47-B245-954B5CCEC577}" dt="2019-08-29T11:45:26.382" v="28"/>
          <ac:spMkLst>
            <pc:docMk/>
            <pc:sldMk cId="1018671288" sldId="315"/>
            <ac:spMk id="81" creationId="{00000000-0000-0000-0000-000000000000}"/>
          </ac:spMkLst>
        </pc:spChg>
        <pc:spChg chg="mod">
          <ac:chgData name="Robin De Mol" userId="2c82b0b9-abb7-4507-8675-77a0bb8e1f2c" providerId="ADAL" clId="{161A4404-FE41-2E47-B245-954B5CCEC577}" dt="2019-08-29T11:45:26.382" v="28"/>
          <ac:spMkLst>
            <pc:docMk/>
            <pc:sldMk cId="1018671288" sldId="315"/>
            <ac:spMk id="83" creationId="{00000000-0000-0000-0000-000000000000}"/>
          </ac:spMkLst>
        </pc:spChg>
        <pc:cxnChg chg="mod">
          <ac:chgData name="Robin De Mol" userId="2c82b0b9-abb7-4507-8675-77a0bb8e1f2c" providerId="ADAL" clId="{161A4404-FE41-2E47-B245-954B5CCEC577}" dt="2019-08-29T11:45:26.382" v="28"/>
          <ac:cxnSpMkLst>
            <pc:docMk/>
            <pc:sldMk cId="1018671288" sldId="315"/>
            <ac:cxnSpMk id="2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5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9"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1"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4"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7"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3635662853" sldId="316"/>
        </pc:sldMkLst>
        <pc:spChg chg="add mod">
          <ac:chgData name="Robin De Mol" userId="2c82b0b9-abb7-4507-8675-77a0bb8e1f2c" providerId="ADAL" clId="{161A4404-FE41-2E47-B245-954B5CCEC577}" dt="2019-08-29T11:48:29.961" v="76"/>
          <ac:spMkLst>
            <pc:docMk/>
            <pc:sldMk cId="3635662853" sldId="316"/>
            <ac:spMk id="3" creationId="{0FD20780-EC19-FD46-AAF1-E0F86FC2B832}"/>
          </ac:spMkLst>
        </pc:spChg>
        <pc:spChg chg="mod">
          <ac:chgData name="Robin De Mol" userId="2c82b0b9-abb7-4507-8675-77a0bb8e1f2c" providerId="ADAL" clId="{161A4404-FE41-2E47-B245-954B5CCEC577}" dt="2019-08-29T11:45:26.382" v="28"/>
          <ac:spMkLst>
            <pc:docMk/>
            <pc:sldMk cId="3635662853" sldId="316"/>
            <ac:spMk id="4" creationId="{00000000-0000-0000-0000-000000000000}"/>
          </ac:spMkLst>
        </pc:spChg>
        <pc:spChg chg="mod">
          <ac:chgData name="Robin De Mol" userId="2c82b0b9-abb7-4507-8675-77a0bb8e1f2c" providerId="ADAL" clId="{161A4404-FE41-2E47-B245-954B5CCEC577}" dt="2019-08-29T11:45:26.382" v="28"/>
          <ac:spMkLst>
            <pc:docMk/>
            <pc:sldMk cId="3635662853" sldId="316"/>
            <ac:spMk id="9" creationId="{00000000-0000-0000-0000-000000000000}"/>
          </ac:spMkLst>
        </pc:spChg>
        <pc:spChg chg="mod">
          <ac:chgData name="Robin De Mol" userId="2c82b0b9-abb7-4507-8675-77a0bb8e1f2c" providerId="ADAL" clId="{161A4404-FE41-2E47-B245-954B5CCEC577}" dt="2019-08-29T11:45:26.382" v="28"/>
          <ac:spMkLst>
            <pc:docMk/>
            <pc:sldMk cId="3635662853" sldId="316"/>
            <ac:spMk id="14" creationId="{00000000-0000-0000-0000-000000000000}"/>
          </ac:spMkLst>
        </pc:spChg>
        <pc:spChg chg="mod">
          <ac:chgData name="Robin De Mol" userId="2c82b0b9-abb7-4507-8675-77a0bb8e1f2c" providerId="ADAL" clId="{161A4404-FE41-2E47-B245-954B5CCEC577}" dt="2019-08-29T11:45:26.382" v="28"/>
          <ac:spMkLst>
            <pc:docMk/>
            <pc:sldMk cId="3635662853" sldId="316"/>
            <ac:spMk id="26" creationId="{00000000-0000-0000-0000-000000000000}"/>
          </ac:spMkLst>
        </pc:spChg>
        <pc:spChg chg="mod">
          <ac:chgData name="Robin De Mol" userId="2c82b0b9-abb7-4507-8675-77a0bb8e1f2c" providerId="ADAL" clId="{161A4404-FE41-2E47-B245-954B5CCEC577}" dt="2019-08-29T11:45:26.382" v="28"/>
          <ac:spMkLst>
            <pc:docMk/>
            <pc:sldMk cId="3635662853" sldId="316"/>
            <ac:spMk id="27" creationId="{00000000-0000-0000-0000-000000000000}"/>
          </ac:spMkLst>
        </pc:spChg>
        <pc:spChg chg="mod">
          <ac:chgData name="Robin De Mol" userId="2c82b0b9-abb7-4507-8675-77a0bb8e1f2c" providerId="ADAL" clId="{161A4404-FE41-2E47-B245-954B5CCEC577}" dt="2019-08-29T11:45:26.382" v="28"/>
          <ac:spMkLst>
            <pc:docMk/>
            <pc:sldMk cId="3635662853" sldId="316"/>
            <ac:spMk id="48" creationId="{00000000-0000-0000-0000-000000000000}"/>
          </ac:spMkLst>
        </pc:spChg>
        <pc:spChg chg="mod">
          <ac:chgData name="Robin De Mol" userId="2c82b0b9-abb7-4507-8675-77a0bb8e1f2c" providerId="ADAL" clId="{161A4404-FE41-2E47-B245-954B5CCEC577}" dt="2019-08-29T11:45:26.382" v="28"/>
          <ac:spMkLst>
            <pc:docMk/>
            <pc:sldMk cId="3635662853" sldId="316"/>
            <ac:spMk id="49" creationId="{00000000-0000-0000-0000-000000000000}"/>
          </ac:spMkLst>
        </pc:spChg>
        <pc:spChg chg="mod">
          <ac:chgData name="Robin De Mol" userId="2c82b0b9-abb7-4507-8675-77a0bb8e1f2c" providerId="ADAL" clId="{161A4404-FE41-2E47-B245-954B5CCEC577}" dt="2019-08-29T11:45:26.382" v="28"/>
          <ac:spMkLst>
            <pc:docMk/>
            <pc:sldMk cId="3635662853" sldId="316"/>
            <ac:spMk id="50" creationId="{00000000-0000-0000-0000-000000000000}"/>
          </ac:spMkLst>
        </pc:spChg>
        <pc:spChg chg="mod">
          <ac:chgData name="Robin De Mol" userId="2c82b0b9-abb7-4507-8675-77a0bb8e1f2c" providerId="ADAL" clId="{161A4404-FE41-2E47-B245-954B5CCEC577}" dt="2019-08-29T11:45:26.382" v="28"/>
          <ac:spMkLst>
            <pc:docMk/>
            <pc:sldMk cId="3635662853" sldId="316"/>
            <ac:spMk id="51" creationId="{00000000-0000-0000-0000-000000000000}"/>
          </ac:spMkLst>
        </pc:spChg>
        <pc:spChg chg="mod">
          <ac:chgData name="Robin De Mol" userId="2c82b0b9-abb7-4507-8675-77a0bb8e1f2c" providerId="ADAL" clId="{161A4404-FE41-2E47-B245-954B5CCEC577}" dt="2019-08-29T11:45:26.382" v="28"/>
          <ac:spMkLst>
            <pc:docMk/>
            <pc:sldMk cId="3635662853" sldId="316"/>
            <ac:spMk id="62" creationId="{00000000-0000-0000-0000-000000000000}"/>
          </ac:spMkLst>
        </pc:spChg>
        <pc:spChg chg="mod">
          <ac:chgData name="Robin De Mol" userId="2c82b0b9-abb7-4507-8675-77a0bb8e1f2c" providerId="ADAL" clId="{161A4404-FE41-2E47-B245-954B5CCEC577}" dt="2019-08-29T11:45:26.382" v="28"/>
          <ac:spMkLst>
            <pc:docMk/>
            <pc:sldMk cId="3635662853" sldId="316"/>
            <ac:spMk id="63" creationId="{00000000-0000-0000-0000-000000000000}"/>
          </ac:spMkLst>
        </pc:spChg>
        <pc:spChg chg="mod">
          <ac:chgData name="Robin De Mol" userId="2c82b0b9-abb7-4507-8675-77a0bb8e1f2c" providerId="ADAL" clId="{161A4404-FE41-2E47-B245-954B5CCEC577}" dt="2019-08-29T11:45:26.382" v="28"/>
          <ac:spMkLst>
            <pc:docMk/>
            <pc:sldMk cId="3635662853" sldId="316"/>
            <ac:spMk id="69" creationId="{00000000-0000-0000-0000-000000000000}"/>
          </ac:spMkLst>
        </pc:spChg>
        <pc:spChg chg="mod">
          <ac:chgData name="Robin De Mol" userId="2c82b0b9-abb7-4507-8675-77a0bb8e1f2c" providerId="ADAL" clId="{161A4404-FE41-2E47-B245-954B5CCEC577}" dt="2019-08-29T11:45:26.382" v="28"/>
          <ac:spMkLst>
            <pc:docMk/>
            <pc:sldMk cId="3635662853" sldId="316"/>
            <ac:spMk id="7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3" creationId="{00000000-0000-0000-0000-000000000000}"/>
          </ac:spMkLst>
        </pc:spChg>
        <pc:spChg chg="mod">
          <ac:chgData name="Robin De Mol" userId="2c82b0b9-abb7-4507-8675-77a0bb8e1f2c" providerId="ADAL" clId="{161A4404-FE41-2E47-B245-954B5CCEC577}" dt="2019-08-29T11:45:26.382" v="28"/>
          <ac:spMkLst>
            <pc:docMk/>
            <pc:sldMk cId="3635662853" sldId="316"/>
            <ac:spMk id="8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6" creationId="{00000000-0000-0000-0000-000000000000}"/>
          </ac:spMkLst>
        </pc:spChg>
        <pc:spChg chg="mod">
          <ac:chgData name="Robin De Mol" userId="2c82b0b9-abb7-4507-8675-77a0bb8e1f2c" providerId="ADAL" clId="{161A4404-FE41-2E47-B245-954B5CCEC577}" dt="2019-08-29T11:45:26.382" v="28"/>
          <ac:spMkLst>
            <pc:docMk/>
            <pc:sldMk cId="3635662853" sldId="316"/>
            <ac:spMk id="87" creationId="{00000000-0000-0000-0000-000000000000}"/>
          </ac:spMkLst>
        </pc:spChg>
        <pc:spChg chg="mod">
          <ac:chgData name="Robin De Mol" userId="2c82b0b9-abb7-4507-8675-77a0bb8e1f2c" providerId="ADAL" clId="{161A4404-FE41-2E47-B245-954B5CCEC577}" dt="2019-08-29T11:45:26.382" v="28"/>
          <ac:spMkLst>
            <pc:docMk/>
            <pc:sldMk cId="3635662853" sldId="316"/>
            <ac:spMk id="88" creationId="{00000000-0000-0000-0000-000000000000}"/>
          </ac:spMkLst>
        </pc:spChg>
        <pc:spChg chg="mod">
          <ac:chgData name="Robin De Mol" userId="2c82b0b9-abb7-4507-8675-77a0bb8e1f2c" providerId="ADAL" clId="{161A4404-FE41-2E47-B245-954B5CCEC577}" dt="2019-08-29T11:45:26.382" v="28"/>
          <ac:spMkLst>
            <pc:docMk/>
            <pc:sldMk cId="3635662853" sldId="316"/>
            <ac:spMk id="97" creationId="{00000000-0000-0000-0000-000000000000}"/>
          </ac:spMkLst>
        </pc:spChg>
        <pc:spChg chg="mod">
          <ac:chgData name="Robin De Mol" userId="2c82b0b9-abb7-4507-8675-77a0bb8e1f2c" providerId="ADAL" clId="{161A4404-FE41-2E47-B245-954B5CCEC577}" dt="2019-08-29T11:45:26.382" v="28"/>
          <ac:spMkLst>
            <pc:docMk/>
            <pc:sldMk cId="3635662853" sldId="316"/>
            <ac:spMk id="98"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0"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4"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52" creationId="{00000000-0000-0000-0000-000000000000}"/>
          </ac:spMkLst>
        </pc:spChg>
        <pc:cxnChg chg="mod">
          <ac:chgData name="Robin De Mol" userId="2c82b0b9-abb7-4507-8675-77a0bb8e1f2c" providerId="ADAL" clId="{161A4404-FE41-2E47-B245-954B5CCEC577}" dt="2019-08-29T11:45:26.382" v="28"/>
          <ac:cxnSpMkLst>
            <pc:docMk/>
            <pc:sldMk cId="3635662853" sldId="316"/>
            <ac:cxnSpMk id="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6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3" creationId="{00000000-0000-0000-0000-000000000000}"/>
          </ac:cxnSpMkLst>
        </pc:cxnChg>
      </pc:sldChg>
      <pc:sldChg chg="addSp delSp modSp">
        <pc:chgData name="Robin De Mol" userId="2c82b0b9-abb7-4507-8675-77a0bb8e1f2c" providerId="ADAL" clId="{161A4404-FE41-2E47-B245-954B5CCEC577}" dt="2019-08-29T11:48:29.961" v="76"/>
        <pc:sldMkLst>
          <pc:docMk/>
          <pc:sldMk cId="27046851" sldId="317"/>
        </pc:sldMkLst>
        <pc:spChg chg="del mod">
          <ac:chgData name="Robin De Mol" userId="2c82b0b9-abb7-4507-8675-77a0bb8e1f2c" providerId="ADAL" clId="{161A4404-FE41-2E47-B245-954B5CCEC577}" dt="2019-08-29T11:46:52.796" v="43" actId="478"/>
          <ac:spMkLst>
            <pc:docMk/>
            <pc:sldMk cId="27046851" sldId="317"/>
            <ac:spMk id="2" creationId="{00000000-0000-0000-0000-000000000000}"/>
          </ac:spMkLst>
        </pc:spChg>
        <pc:spChg chg="mod">
          <ac:chgData name="Robin De Mol" userId="2c82b0b9-abb7-4507-8675-77a0bb8e1f2c" providerId="ADAL" clId="{161A4404-FE41-2E47-B245-954B5CCEC577}" dt="2019-08-29T11:45:26.382" v="28"/>
          <ac:spMkLst>
            <pc:docMk/>
            <pc:sldMk cId="27046851" sldId="317"/>
            <ac:spMk id="3" creationId="{00000000-0000-0000-0000-000000000000}"/>
          </ac:spMkLst>
        </pc:spChg>
        <pc:spChg chg="mod">
          <ac:chgData name="Robin De Mol" userId="2c82b0b9-abb7-4507-8675-77a0bb8e1f2c" providerId="ADAL" clId="{161A4404-FE41-2E47-B245-954B5CCEC577}" dt="2019-08-29T11:45:26.382" v="28"/>
          <ac:spMkLst>
            <pc:docMk/>
            <pc:sldMk cId="27046851" sldId="317"/>
            <ac:spMk id="4" creationId="{00000000-0000-0000-0000-000000000000}"/>
          </ac:spMkLst>
        </pc:spChg>
        <pc:spChg chg="mod">
          <ac:chgData name="Robin De Mol" userId="2c82b0b9-abb7-4507-8675-77a0bb8e1f2c" providerId="ADAL" clId="{161A4404-FE41-2E47-B245-954B5CCEC577}" dt="2019-08-29T11:45:26.382" v="28"/>
          <ac:spMkLst>
            <pc:docMk/>
            <pc:sldMk cId="27046851" sldId="317"/>
            <ac:spMk id="5" creationId="{00000000-0000-0000-0000-000000000000}"/>
          </ac:spMkLst>
        </pc:spChg>
        <pc:spChg chg="add del mod">
          <ac:chgData name="Robin De Mol" userId="2c82b0b9-abb7-4507-8675-77a0bb8e1f2c" providerId="ADAL" clId="{161A4404-FE41-2E47-B245-954B5CCEC577}" dt="2019-08-29T11:46:55.904" v="45" actId="478"/>
          <ac:spMkLst>
            <pc:docMk/>
            <pc:sldMk cId="27046851" sldId="317"/>
            <ac:spMk id="7" creationId="{B56EFC77-08FB-BA40-80EB-7ADF0E317773}"/>
          </ac:spMkLst>
        </pc:spChg>
        <pc:spChg chg="mod">
          <ac:chgData name="Robin De Mol" userId="2c82b0b9-abb7-4507-8675-77a0bb8e1f2c" providerId="ADAL" clId="{161A4404-FE41-2E47-B245-954B5CCEC577}" dt="2019-08-29T11:45:26.382" v="28"/>
          <ac:spMkLst>
            <pc:docMk/>
            <pc:sldMk cId="27046851" sldId="317"/>
            <ac:spMk id="8" creationId="{00000000-0000-0000-0000-000000000000}"/>
          </ac:spMkLst>
        </pc:spChg>
        <pc:spChg chg="mod">
          <ac:chgData name="Robin De Mol" userId="2c82b0b9-abb7-4507-8675-77a0bb8e1f2c" providerId="ADAL" clId="{161A4404-FE41-2E47-B245-954B5CCEC577}" dt="2019-08-29T11:45:26.382" v="28"/>
          <ac:spMkLst>
            <pc:docMk/>
            <pc:sldMk cId="27046851" sldId="317"/>
            <ac:spMk id="9" creationId="{00000000-0000-0000-0000-000000000000}"/>
          </ac:spMkLst>
        </pc:spChg>
        <pc:spChg chg="add mod">
          <ac:chgData name="Robin De Mol" userId="2c82b0b9-abb7-4507-8675-77a0bb8e1f2c" providerId="ADAL" clId="{161A4404-FE41-2E47-B245-954B5CCEC577}" dt="2019-08-29T11:48:29.961" v="76"/>
          <ac:spMkLst>
            <pc:docMk/>
            <pc:sldMk cId="27046851" sldId="317"/>
            <ac:spMk id="11" creationId="{D073B1DD-B3E2-E847-A470-677E348EFA52}"/>
          </ac:spMkLst>
        </pc:spChg>
        <pc:spChg chg="mod">
          <ac:chgData name="Robin De Mol" userId="2c82b0b9-abb7-4507-8675-77a0bb8e1f2c" providerId="ADAL" clId="{161A4404-FE41-2E47-B245-954B5CCEC577}" dt="2019-08-29T11:45:26.382" v="28"/>
          <ac:spMkLst>
            <pc:docMk/>
            <pc:sldMk cId="27046851" sldId="317"/>
            <ac:spMk id="12" creationId="{00000000-0000-0000-0000-000000000000}"/>
          </ac:spMkLst>
        </pc:spChg>
        <pc:spChg chg="mod">
          <ac:chgData name="Robin De Mol" userId="2c82b0b9-abb7-4507-8675-77a0bb8e1f2c" providerId="ADAL" clId="{161A4404-FE41-2E47-B245-954B5CCEC577}" dt="2019-08-29T11:45:26.382" v="28"/>
          <ac:spMkLst>
            <pc:docMk/>
            <pc:sldMk cId="27046851" sldId="317"/>
            <ac:spMk id="17" creationId="{00000000-0000-0000-0000-000000000000}"/>
          </ac:spMkLst>
        </pc:spChg>
        <pc:spChg chg="mod">
          <ac:chgData name="Robin De Mol" userId="2c82b0b9-abb7-4507-8675-77a0bb8e1f2c" providerId="ADAL" clId="{161A4404-FE41-2E47-B245-954B5CCEC577}" dt="2019-08-29T11:45:26.382" v="28"/>
          <ac:spMkLst>
            <pc:docMk/>
            <pc:sldMk cId="27046851" sldId="317"/>
            <ac:spMk id="18" creationId="{00000000-0000-0000-0000-000000000000}"/>
          </ac:spMkLst>
        </pc:spChg>
        <pc:spChg chg="mod">
          <ac:chgData name="Robin De Mol" userId="2c82b0b9-abb7-4507-8675-77a0bb8e1f2c" providerId="ADAL" clId="{161A4404-FE41-2E47-B245-954B5CCEC577}" dt="2019-08-29T11:45:26.382" v="28"/>
          <ac:spMkLst>
            <pc:docMk/>
            <pc:sldMk cId="27046851" sldId="317"/>
            <ac:spMk id="27" creationId="{00000000-0000-0000-0000-000000000000}"/>
          </ac:spMkLst>
        </pc:spChg>
        <pc:spChg chg="mod">
          <ac:chgData name="Robin De Mol" userId="2c82b0b9-abb7-4507-8675-77a0bb8e1f2c" providerId="ADAL" clId="{161A4404-FE41-2E47-B245-954B5CCEC577}" dt="2019-08-29T11:45:26.382" v="28"/>
          <ac:spMkLst>
            <pc:docMk/>
            <pc:sldMk cId="27046851" sldId="317"/>
            <ac:spMk id="28" creationId="{00000000-0000-0000-0000-000000000000}"/>
          </ac:spMkLst>
        </pc:spChg>
        <pc:spChg chg="mod">
          <ac:chgData name="Robin De Mol" userId="2c82b0b9-abb7-4507-8675-77a0bb8e1f2c" providerId="ADAL" clId="{161A4404-FE41-2E47-B245-954B5CCEC577}" dt="2019-08-29T11:45:26.382" v="28"/>
          <ac:spMkLst>
            <pc:docMk/>
            <pc:sldMk cId="27046851" sldId="317"/>
            <ac:spMk id="29" creationId="{00000000-0000-0000-0000-000000000000}"/>
          </ac:spMkLst>
        </pc:spChg>
        <pc:spChg chg="mod">
          <ac:chgData name="Robin De Mol" userId="2c82b0b9-abb7-4507-8675-77a0bb8e1f2c" providerId="ADAL" clId="{161A4404-FE41-2E47-B245-954B5CCEC577}" dt="2019-08-29T11:45:26.382" v="28"/>
          <ac:spMkLst>
            <pc:docMk/>
            <pc:sldMk cId="27046851" sldId="317"/>
            <ac:spMk id="30" creationId="{00000000-0000-0000-0000-000000000000}"/>
          </ac:spMkLst>
        </pc:spChg>
        <pc:spChg chg="mod">
          <ac:chgData name="Robin De Mol" userId="2c82b0b9-abb7-4507-8675-77a0bb8e1f2c" providerId="ADAL" clId="{161A4404-FE41-2E47-B245-954B5CCEC577}" dt="2019-08-29T11:45:26.382" v="28"/>
          <ac:spMkLst>
            <pc:docMk/>
            <pc:sldMk cId="27046851" sldId="317"/>
            <ac:spMk id="49" creationId="{00000000-0000-0000-0000-000000000000}"/>
          </ac:spMkLst>
        </pc:spChg>
        <pc:spChg chg="mod">
          <ac:chgData name="Robin De Mol" userId="2c82b0b9-abb7-4507-8675-77a0bb8e1f2c" providerId="ADAL" clId="{161A4404-FE41-2E47-B245-954B5CCEC577}" dt="2019-08-29T11:45:26.382" v="28"/>
          <ac:spMkLst>
            <pc:docMk/>
            <pc:sldMk cId="27046851" sldId="317"/>
            <ac:spMk id="54" creationId="{00000000-0000-0000-0000-000000000000}"/>
          </ac:spMkLst>
        </pc:spChg>
        <pc:spChg chg="mod">
          <ac:chgData name="Robin De Mol" userId="2c82b0b9-abb7-4507-8675-77a0bb8e1f2c" providerId="ADAL" clId="{161A4404-FE41-2E47-B245-954B5CCEC577}" dt="2019-08-29T11:45:26.382" v="28"/>
          <ac:spMkLst>
            <pc:docMk/>
            <pc:sldMk cId="27046851" sldId="317"/>
            <ac:spMk id="64" creationId="{00000000-0000-0000-0000-000000000000}"/>
          </ac:spMkLst>
        </pc:spChg>
        <pc:spChg chg="mod">
          <ac:chgData name="Robin De Mol" userId="2c82b0b9-abb7-4507-8675-77a0bb8e1f2c" providerId="ADAL" clId="{161A4404-FE41-2E47-B245-954B5CCEC577}" dt="2019-08-29T11:45:26.382" v="28"/>
          <ac:spMkLst>
            <pc:docMk/>
            <pc:sldMk cId="27046851" sldId="317"/>
            <ac:spMk id="65" creationId="{00000000-0000-0000-0000-000000000000}"/>
          </ac:spMkLst>
        </pc:spChg>
        <pc:spChg chg="mod">
          <ac:chgData name="Robin De Mol" userId="2c82b0b9-abb7-4507-8675-77a0bb8e1f2c" providerId="ADAL" clId="{161A4404-FE41-2E47-B245-954B5CCEC577}" dt="2019-08-29T11:45:26.382" v="28"/>
          <ac:spMkLst>
            <pc:docMk/>
            <pc:sldMk cId="27046851" sldId="317"/>
            <ac:spMk id="71" creationId="{00000000-0000-0000-0000-000000000000}"/>
          </ac:spMkLst>
        </pc:spChg>
        <pc:cxnChg chg="mod">
          <ac:chgData name="Robin De Mol" userId="2c82b0b9-abb7-4507-8675-77a0bb8e1f2c" providerId="ADAL" clId="{161A4404-FE41-2E47-B245-954B5CCEC577}" dt="2019-08-29T11:45:26.382" v="28"/>
          <ac:cxnSpMkLst>
            <pc:docMk/>
            <pc:sldMk cId="27046851" sldId="317"/>
            <ac:cxnSpMk id="1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1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4"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4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5"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869301606" sldId="318"/>
        </pc:sldMkLst>
        <pc:spChg chg="add mod">
          <ac:chgData name="Robin De Mol" userId="2c82b0b9-abb7-4507-8675-77a0bb8e1f2c" providerId="ADAL" clId="{161A4404-FE41-2E47-B245-954B5CCEC577}" dt="2019-08-29T11:48:29.961" v="76"/>
          <ac:spMkLst>
            <pc:docMk/>
            <pc:sldMk cId="869301606" sldId="318"/>
            <ac:spMk id="3" creationId="{9EBFA0C3-3578-5240-B3A5-63B6FF310321}"/>
          </ac:spMkLst>
        </pc:spChg>
        <pc:spChg chg="mod">
          <ac:chgData name="Robin De Mol" userId="2c82b0b9-abb7-4507-8675-77a0bb8e1f2c" providerId="ADAL" clId="{161A4404-FE41-2E47-B245-954B5CCEC577}" dt="2019-08-29T11:45:26.382" v="28"/>
          <ac:spMkLst>
            <pc:docMk/>
            <pc:sldMk cId="869301606" sldId="318"/>
            <ac:spMk id="4" creationId="{00000000-0000-0000-0000-000000000000}"/>
          </ac:spMkLst>
        </pc:spChg>
        <pc:spChg chg="mod">
          <ac:chgData name="Robin De Mol" userId="2c82b0b9-abb7-4507-8675-77a0bb8e1f2c" providerId="ADAL" clId="{161A4404-FE41-2E47-B245-954B5CCEC577}" dt="2019-08-29T11:45:26.382" v="28"/>
          <ac:spMkLst>
            <pc:docMk/>
            <pc:sldMk cId="869301606" sldId="318"/>
            <ac:spMk id="5" creationId="{00000000-0000-0000-0000-000000000000}"/>
          </ac:spMkLst>
        </pc:spChg>
        <pc:spChg chg="mod">
          <ac:chgData name="Robin De Mol" userId="2c82b0b9-abb7-4507-8675-77a0bb8e1f2c" providerId="ADAL" clId="{161A4404-FE41-2E47-B245-954B5CCEC577}" dt="2019-08-29T11:45:26.382" v="28"/>
          <ac:spMkLst>
            <pc:docMk/>
            <pc:sldMk cId="869301606" sldId="318"/>
            <ac:spMk id="8" creationId="{00000000-0000-0000-0000-000000000000}"/>
          </ac:spMkLst>
        </pc:spChg>
        <pc:spChg chg="mod">
          <ac:chgData name="Robin De Mol" userId="2c82b0b9-abb7-4507-8675-77a0bb8e1f2c" providerId="ADAL" clId="{161A4404-FE41-2E47-B245-954B5CCEC577}" dt="2019-08-29T11:45:26.382" v="28"/>
          <ac:spMkLst>
            <pc:docMk/>
            <pc:sldMk cId="869301606" sldId="318"/>
            <ac:spMk id="15" creationId="{00000000-0000-0000-0000-000000000000}"/>
          </ac:spMkLst>
        </pc:spChg>
        <pc:spChg chg="mod">
          <ac:chgData name="Robin De Mol" userId="2c82b0b9-abb7-4507-8675-77a0bb8e1f2c" providerId="ADAL" clId="{161A4404-FE41-2E47-B245-954B5CCEC577}" dt="2019-08-29T11:45:26.382" v="28"/>
          <ac:spMkLst>
            <pc:docMk/>
            <pc:sldMk cId="869301606" sldId="318"/>
            <ac:spMk id="32" creationId="{00000000-0000-0000-0000-000000000000}"/>
          </ac:spMkLst>
        </pc:spChg>
        <pc:spChg chg="mod">
          <ac:chgData name="Robin De Mol" userId="2c82b0b9-abb7-4507-8675-77a0bb8e1f2c" providerId="ADAL" clId="{161A4404-FE41-2E47-B245-954B5CCEC577}" dt="2019-08-29T11:45:26.382" v="28"/>
          <ac:spMkLst>
            <pc:docMk/>
            <pc:sldMk cId="869301606" sldId="318"/>
            <ac:spMk id="37" creationId="{00000000-0000-0000-0000-000000000000}"/>
          </ac:spMkLst>
        </pc:spChg>
        <pc:spChg chg="mod">
          <ac:chgData name="Robin De Mol" userId="2c82b0b9-abb7-4507-8675-77a0bb8e1f2c" providerId="ADAL" clId="{161A4404-FE41-2E47-B245-954B5CCEC577}" dt="2019-08-29T11:45:26.382" v="28"/>
          <ac:spMkLst>
            <pc:docMk/>
            <pc:sldMk cId="869301606" sldId="318"/>
            <ac:spMk id="39" creationId="{00000000-0000-0000-0000-000000000000}"/>
          </ac:spMkLst>
        </pc:spChg>
        <pc:spChg chg="mod">
          <ac:chgData name="Robin De Mol" userId="2c82b0b9-abb7-4507-8675-77a0bb8e1f2c" providerId="ADAL" clId="{161A4404-FE41-2E47-B245-954B5CCEC577}" dt="2019-08-29T11:45:26.382" v="28"/>
          <ac:spMkLst>
            <pc:docMk/>
            <pc:sldMk cId="869301606" sldId="318"/>
            <ac:spMk id="40" creationId="{00000000-0000-0000-0000-000000000000}"/>
          </ac:spMkLst>
        </pc:spChg>
        <pc:spChg chg="mod">
          <ac:chgData name="Robin De Mol" userId="2c82b0b9-abb7-4507-8675-77a0bb8e1f2c" providerId="ADAL" clId="{161A4404-FE41-2E47-B245-954B5CCEC577}" dt="2019-08-29T11:45:26.382" v="28"/>
          <ac:spMkLst>
            <pc:docMk/>
            <pc:sldMk cId="869301606" sldId="318"/>
            <ac:spMk id="42" creationId="{00000000-0000-0000-0000-000000000000}"/>
          </ac:spMkLst>
        </pc:spChg>
        <pc:spChg chg="mod">
          <ac:chgData name="Robin De Mol" userId="2c82b0b9-abb7-4507-8675-77a0bb8e1f2c" providerId="ADAL" clId="{161A4404-FE41-2E47-B245-954B5CCEC577}" dt="2019-08-29T11:45:26.382" v="28"/>
          <ac:spMkLst>
            <pc:docMk/>
            <pc:sldMk cId="869301606" sldId="318"/>
            <ac:spMk id="46" creationId="{00000000-0000-0000-0000-000000000000}"/>
          </ac:spMkLst>
        </pc:spChg>
        <pc:spChg chg="mod">
          <ac:chgData name="Robin De Mol" userId="2c82b0b9-abb7-4507-8675-77a0bb8e1f2c" providerId="ADAL" clId="{161A4404-FE41-2E47-B245-954B5CCEC577}" dt="2019-08-29T11:45:26.382" v="28"/>
          <ac:spMkLst>
            <pc:docMk/>
            <pc:sldMk cId="869301606" sldId="318"/>
            <ac:spMk id="47" creationId="{00000000-0000-0000-0000-000000000000}"/>
          </ac:spMkLst>
        </pc:spChg>
        <pc:spChg chg="mod">
          <ac:chgData name="Robin De Mol" userId="2c82b0b9-abb7-4507-8675-77a0bb8e1f2c" providerId="ADAL" clId="{161A4404-FE41-2E47-B245-954B5CCEC577}" dt="2019-08-29T11:45:26.382" v="28"/>
          <ac:spMkLst>
            <pc:docMk/>
            <pc:sldMk cId="869301606" sldId="318"/>
            <ac:spMk id="48" creationId="{00000000-0000-0000-0000-000000000000}"/>
          </ac:spMkLst>
        </pc:spChg>
        <pc:spChg chg="mod">
          <ac:chgData name="Robin De Mol" userId="2c82b0b9-abb7-4507-8675-77a0bb8e1f2c" providerId="ADAL" clId="{161A4404-FE41-2E47-B245-954B5CCEC577}" dt="2019-08-29T11:45:26.382" v="28"/>
          <ac:spMkLst>
            <pc:docMk/>
            <pc:sldMk cId="869301606" sldId="318"/>
            <ac:spMk id="51" creationId="{00000000-0000-0000-0000-000000000000}"/>
          </ac:spMkLst>
        </pc:spChg>
        <pc:spChg chg="mod">
          <ac:chgData name="Robin De Mol" userId="2c82b0b9-abb7-4507-8675-77a0bb8e1f2c" providerId="ADAL" clId="{161A4404-FE41-2E47-B245-954B5CCEC577}" dt="2019-08-29T11:45:26.382" v="28"/>
          <ac:spMkLst>
            <pc:docMk/>
            <pc:sldMk cId="869301606" sldId="318"/>
            <ac:spMk id="52" creationId="{00000000-0000-0000-0000-000000000000}"/>
          </ac:spMkLst>
        </pc:spChg>
        <pc:spChg chg="mod">
          <ac:chgData name="Robin De Mol" userId="2c82b0b9-abb7-4507-8675-77a0bb8e1f2c" providerId="ADAL" clId="{161A4404-FE41-2E47-B245-954B5CCEC577}" dt="2019-08-29T11:45:26.382" v="28"/>
          <ac:spMkLst>
            <pc:docMk/>
            <pc:sldMk cId="869301606" sldId="318"/>
            <ac:spMk id="54" creationId="{00000000-0000-0000-0000-000000000000}"/>
          </ac:spMkLst>
        </pc:spChg>
        <pc:spChg chg="mod">
          <ac:chgData name="Robin De Mol" userId="2c82b0b9-abb7-4507-8675-77a0bb8e1f2c" providerId="ADAL" clId="{161A4404-FE41-2E47-B245-954B5CCEC577}" dt="2019-08-29T11:45:26.382" v="28"/>
          <ac:spMkLst>
            <pc:docMk/>
            <pc:sldMk cId="869301606" sldId="318"/>
            <ac:spMk id="64" creationId="{00000000-0000-0000-0000-000000000000}"/>
          </ac:spMkLst>
        </pc:spChg>
        <pc:spChg chg="mod">
          <ac:chgData name="Robin De Mol" userId="2c82b0b9-abb7-4507-8675-77a0bb8e1f2c" providerId="ADAL" clId="{161A4404-FE41-2E47-B245-954B5CCEC577}" dt="2019-08-29T11:45:26.382" v="28"/>
          <ac:spMkLst>
            <pc:docMk/>
            <pc:sldMk cId="869301606" sldId="318"/>
            <ac:spMk id="65" creationId="{00000000-0000-0000-0000-000000000000}"/>
          </ac:spMkLst>
        </pc:spChg>
        <pc:cxnChg chg="mod">
          <ac:chgData name="Robin De Mol" userId="2c82b0b9-abb7-4507-8675-77a0bb8e1f2c" providerId="ADAL" clId="{161A4404-FE41-2E47-B245-954B5CCEC577}" dt="2019-08-29T11:45:26.382" v="28"/>
          <ac:cxnSpMkLst>
            <pc:docMk/>
            <pc:sldMk cId="869301606" sldId="318"/>
            <ac:cxnSpMk id="43"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4"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8"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2063181215" sldId="319"/>
        </pc:sldMkLst>
        <pc:spChg chg="add mod">
          <ac:chgData name="Robin De Mol" userId="2c82b0b9-abb7-4507-8675-77a0bb8e1f2c" providerId="ADAL" clId="{161A4404-FE41-2E47-B245-954B5CCEC577}" dt="2019-08-29T11:48:29.961" v="76"/>
          <ac:spMkLst>
            <pc:docMk/>
            <pc:sldMk cId="2063181215" sldId="319"/>
            <ac:spMk id="3" creationId="{8EF92E10-1B69-8B4E-8824-EE7C8F22D25E}"/>
          </ac:spMkLst>
        </pc:spChg>
        <pc:spChg chg="mod">
          <ac:chgData name="Robin De Mol" userId="2c82b0b9-abb7-4507-8675-77a0bb8e1f2c" providerId="ADAL" clId="{161A4404-FE41-2E47-B245-954B5CCEC577}" dt="2019-08-29T11:45:26.382" v="28"/>
          <ac:spMkLst>
            <pc:docMk/>
            <pc:sldMk cId="2063181215" sldId="319"/>
            <ac:spMk id="4" creationId="{00000000-0000-0000-0000-000000000000}"/>
          </ac:spMkLst>
        </pc:spChg>
        <pc:spChg chg="mod">
          <ac:chgData name="Robin De Mol" userId="2c82b0b9-abb7-4507-8675-77a0bb8e1f2c" providerId="ADAL" clId="{161A4404-FE41-2E47-B245-954B5CCEC577}" dt="2019-08-29T11:45:26.382" v="28"/>
          <ac:spMkLst>
            <pc:docMk/>
            <pc:sldMk cId="2063181215" sldId="319"/>
            <ac:spMk id="5" creationId="{00000000-0000-0000-0000-000000000000}"/>
          </ac:spMkLst>
        </pc:spChg>
        <pc:spChg chg="mod">
          <ac:chgData name="Robin De Mol" userId="2c82b0b9-abb7-4507-8675-77a0bb8e1f2c" providerId="ADAL" clId="{161A4404-FE41-2E47-B245-954B5CCEC577}" dt="2019-08-29T11:45:26.382" v="28"/>
          <ac:spMkLst>
            <pc:docMk/>
            <pc:sldMk cId="2063181215" sldId="319"/>
            <ac:spMk id="8" creationId="{00000000-0000-0000-0000-000000000000}"/>
          </ac:spMkLst>
        </pc:spChg>
        <pc:spChg chg="mod">
          <ac:chgData name="Robin De Mol" userId="2c82b0b9-abb7-4507-8675-77a0bb8e1f2c" providerId="ADAL" clId="{161A4404-FE41-2E47-B245-954B5CCEC577}" dt="2019-08-29T11:45:26.382" v="28"/>
          <ac:spMkLst>
            <pc:docMk/>
            <pc:sldMk cId="2063181215" sldId="319"/>
            <ac:spMk id="15" creationId="{00000000-0000-0000-0000-000000000000}"/>
          </ac:spMkLst>
        </pc:spChg>
        <pc:spChg chg="mod">
          <ac:chgData name="Robin De Mol" userId="2c82b0b9-abb7-4507-8675-77a0bb8e1f2c" providerId="ADAL" clId="{161A4404-FE41-2E47-B245-954B5CCEC577}" dt="2019-08-29T11:45:26.382" v="28"/>
          <ac:spMkLst>
            <pc:docMk/>
            <pc:sldMk cId="2063181215" sldId="319"/>
            <ac:spMk id="37" creationId="{00000000-0000-0000-0000-000000000000}"/>
          </ac:spMkLst>
        </pc:spChg>
        <pc:spChg chg="mod">
          <ac:chgData name="Robin De Mol" userId="2c82b0b9-abb7-4507-8675-77a0bb8e1f2c" providerId="ADAL" clId="{161A4404-FE41-2E47-B245-954B5CCEC577}" dt="2019-08-29T11:45:26.382" v="28"/>
          <ac:spMkLst>
            <pc:docMk/>
            <pc:sldMk cId="2063181215" sldId="319"/>
            <ac:spMk id="39" creationId="{00000000-0000-0000-0000-000000000000}"/>
          </ac:spMkLst>
        </pc:spChg>
        <pc:spChg chg="mod">
          <ac:chgData name="Robin De Mol" userId="2c82b0b9-abb7-4507-8675-77a0bb8e1f2c" providerId="ADAL" clId="{161A4404-FE41-2E47-B245-954B5CCEC577}" dt="2019-08-29T11:45:26.382" v="28"/>
          <ac:spMkLst>
            <pc:docMk/>
            <pc:sldMk cId="2063181215" sldId="319"/>
            <ac:spMk id="40" creationId="{00000000-0000-0000-0000-000000000000}"/>
          </ac:spMkLst>
        </pc:spChg>
        <pc:spChg chg="mod">
          <ac:chgData name="Robin De Mol" userId="2c82b0b9-abb7-4507-8675-77a0bb8e1f2c" providerId="ADAL" clId="{161A4404-FE41-2E47-B245-954B5CCEC577}" dt="2019-08-29T11:45:26.382" v="28"/>
          <ac:spMkLst>
            <pc:docMk/>
            <pc:sldMk cId="2063181215" sldId="319"/>
            <ac:spMk id="42" creationId="{00000000-0000-0000-0000-000000000000}"/>
          </ac:spMkLst>
        </pc:spChg>
        <pc:spChg chg="mod">
          <ac:chgData name="Robin De Mol" userId="2c82b0b9-abb7-4507-8675-77a0bb8e1f2c" providerId="ADAL" clId="{161A4404-FE41-2E47-B245-954B5CCEC577}" dt="2019-08-29T11:45:26.382" v="28"/>
          <ac:spMkLst>
            <pc:docMk/>
            <pc:sldMk cId="2063181215" sldId="319"/>
            <ac:spMk id="46" creationId="{00000000-0000-0000-0000-000000000000}"/>
          </ac:spMkLst>
        </pc:spChg>
        <pc:spChg chg="mod">
          <ac:chgData name="Robin De Mol" userId="2c82b0b9-abb7-4507-8675-77a0bb8e1f2c" providerId="ADAL" clId="{161A4404-FE41-2E47-B245-954B5CCEC577}" dt="2019-08-29T11:45:26.382" v="28"/>
          <ac:spMkLst>
            <pc:docMk/>
            <pc:sldMk cId="2063181215" sldId="319"/>
            <ac:spMk id="47" creationId="{00000000-0000-0000-0000-000000000000}"/>
          </ac:spMkLst>
        </pc:spChg>
        <pc:spChg chg="mod">
          <ac:chgData name="Robin De Mol" userId="2c82b0b9-abb7-4507-8675-77a0bb8e1f2c" providerId="ADAL" clId="{161A4404-FE41-2E47-B245-954B5CCEC577}" dt="2019-08-29T11:45:26.382" v="28"/>
          <ac:spMkLst>
            <pc:docMk/>
            <pc:sldMk cId="2063181215" sldId="319"/>
            <ac:spMk id="51" creationId="{00000000-0000-0000-0000-000000000000}"/>
          </ac:spMkLst>
        </pc:spChg>
        <pc:spChg chg="mod">
          <ac:chgData name="Robin De Mol" userId="2c82b0b9-abb7-4507-8675-77a0bb8e1f2c" providerId="ADAL" clId="{161A4404-FE41-2E47-B245-954B5CCEC577}" dt="2019-08-29T11:45:26.382" v="28"/>
          <ac:spMkLst>
            <pc:docMk/>
            <pc:sldMk cId="2063181215" sldId="319"/>
            <ac:spMk id="52" creationId="{00000000-0000-0000-0000-000000000000}"/>
          </ac:spMkLst>
        </pc:spChg>
        <pc:spChg chg="mod">
          <ac:chgData name="Robin De Mol" userId="2c82b0b9-abb7-4507-8675-77a0bb8e1f2c" providerId="ADAL" clId="{161A4404-FE41-2E47-B245-954B5CCEC577}" dt="2019-08-29T11:45:26.382" v="28"/>
          <ac:spMkLst>
            <pc:docMk/>
            <pc:sldMk cId="2063181215" sldId="319"/>
            <ac:spMk id="5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5" creationId="{00000000-0000-0000-0000-000000000000}"/>
          </ac:spMkLst>
        </pc:spChg>
        <pc:cxnChg chg="mod">
          <ac:chgData name="Robin De Mol" userId="2c82b0b9-abb7-4507-8675-77a0bb8e1f2c" providerId="ADAL" clId="{161A4404-FE41-2E47-B245-954B5CCEC577}" dt="2019-08-29T11:45:26.382" v="28"/>
          <ac:cxnSpMkLst>
            <pc:docMk/>
            <pc:sldMk cId="2063181215" sldId="319"/>
            <ac:cxnSpMk id="2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3"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4"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3481507551" sldId="320"/>
        </pc:sldMkLst>
        <pc:spChg chg="add mod">
          <ac:chgData name="Robin De Mol" userId="2c82b0b9-abb7-4507-8675-77a0bb8e1f2c" providerId="ADAL" clId="{161A4404-FE41-2E47-B245-954B5CCEC577}" dt="2019-08-29T11:48:29.961" v="76"/>
          <ac:spMkLst>
            <pc:docMk/>
            <pc:sldMk cId="3481507551" sldId="320"/>
            <ac:spMk id="3" creationId="{A9A968D6-0FFB-AA48-9B0A-2457E3E77D0B}"/>
          </ac:spMkLst>
        </pc:spChg>
        <pc:spChg chg="mod">
          <ac:chgData name="Robin De Mol" userId="2c82b0b9-abb7-4507-8675-77a0bb8e1f2c" providerId="ADAL" clId="{161A4404-FE41-2E47-B245-954B5CCEC577}" dt="2019-08-29T11:45:26.382" v="28"/>
          <ac:spMkLst>
            <pc:docMk/>
            <pc:sldMk cId="3481507551" sldId="320"/>
            <ac:spMk id="4" creationId="{00000000-0000-0000-0000-000000000000}"/>
          </ac:spMkLst>
        </pc:spChg>
        <pc:spChg chg="mod">
          <ac:chgData name="Robin De Mol" userId="2c82b0b9-abb7-4507-8675-77a0bb8e1f2c" providerId="ADAL" clId="{161A4404-FE41-2E47-B245-954B5CCEC577}" dt="2019-08-29T11:45:26.382" v="28"/>
          <ac:spMkLst>
            <pc:docMk/>
            <pc:sldMk cId="3481507551" sldId="320"/>
            <ac:spMk id="9" creationId="{00000000-0000-0000-0000-000000000000}"/>
          </ac:spMkLst>
        </pc:spChg>
        <pc:spChg chg="mod">
          <ac:chgData name="Robin De Mol" userId="2c82b0b9-abb7-4507-8675-77a0bb8e1f2c" providerId="ADAL" clId="{161A4404-FE41-2E47-B245-954B5CCEC577}" dt="2019-08-29T11:45:26.382" v="28"/>
          <ac:spMkLst>
            <pc:docMk/>
            <pc:sldMk cId="3481507551" sldId="320"/>
            <ac:spMk id="14" creationId="{00000000-0000-0000-0000-000000000000}"/>
          </ac:spMkLst>
        </pc:spChg>
        <pc:spChg chg="mod">
          <ac:chgData name="Robin De Mol" userId="2c82b0b9-abb7-4507-8675-77a0bb8e1f2c" providerId="ADAL" clId="{161A4404-FE41-2E47-B245-954B5CCEC577}" dt="2019-08-29T11:45:26.382" v="28"/>
          <ac:spMkLst>
            <pc:docMk/>
            <pc:sldMk cId="3481507551" sldId="320"/>
            <ac:spMk id="26" creationId="{00000000-0000-0000-0000-000000000000}"/>
          </ac:spMkLst>
        </pc:spChg>
        <pc:spChg chg="mod">
          <ac:chgData name="Robin De Mol" userId="2c82b0b9-abb7-4507-8675-77a0bb8e1f2c" providerId="ADAL" clId="{161A4404-FE41-2E47-B245-954B5CCEC577}" dt="2019-08-29T11:45:26.382" v="28"/>
          <ac:spMkLst>
            <pc:docMk/>
            <pc:sldMk cId="3481507551" sldId="320"/>
            <ac:spMk id="27" creationId="{00000000-0000-0000-0000-000000000000}"/>
          </ac:spMkLst>
        </pc:spChg>
        <pc:spChg chg="mod">
          <ac:chgData name="Robin De Mol" userId="2c82b0b9-abb7-4507-8675-77a0bb8e1f2c" providerId="ADAL" clId="{161A4404-FE41-2E47-B245-954B5CCEC577}" dt="2019-08-29T11:45:26.382" v="28"/>
          <ac:spMkLst>
            <pc:docMk/>
            <pc:sldMk cId="3481507551" sldId="320"/>
            <ac:spMk id="48" creationId="{00000000-0000-0000-0000-000000000000}"/>
          </ac:spMkLst>
        </pc:spChg>
        <pc:spChg chg="mod">
          <ac:chgData name="Robin De Mol" userId="2c82b0b9-abb7-4507-8675-77a0bb8e1f2c" providerId="ADAL" clId="{161A4404-FE41-2E47-B245-954B5CCEC577}" dt="2019-08-29T11:45:26.382" v="28"/>
          <ac:spMkLst>
            <pc:docMk/>
            <pc:sldMk cId="3481507551" sldId="320"/>
            <ac:spMk id="49" creationId="{00000000-0000-0000-0000-000000000000}"/>
          </ac:spMkLst>
        </pc:spChg>
        <pc:spChg chg="mod">
          <ac:chgData name="Robin De Mol" userId="2c82b0b9-abb7-4507-8675-77a0bb8e1f2c" providerId="ADAL" clId="{161A4404-FE41-2E47-B245-954B5CCEC577}" dt="2019-08-29T11:45:26.382" v="28"/>
          <ac:spMkLst>
            <pc:docMk/>
            <pc:sldMk cId="3481507551" sldId="320"/>
            <ac:spMk id="50" creationId="{00000000-0000-0000-0000-000000000000}"/>
          </ac:spMkLst>
        </pc:spChg>
        <pc:spChg chg="mod">
          <ac:chgData name="Robin De Mol" userId="2c82b0b9-abb7-4507-8675-77a0bb8e1f2c" providerId="ADAL" clId="{161A4404-FE41-2E47-B245-954B5CCEC577}" dt="2019-08-29T11:45:26.382" v="28"/>
          <ac:spMkLst>
            <pc:docMk/>
            <pc:sldMk cId="3481507551" sldId="320"/>
            <ac:spMk id="51" creationId="{00000000-0000-0000-0000-000000000000}"/>
          </ac:spMkLst>
        </pc:spChg>
        <pc:spChg chg="mod">
          <ac:chgData name="Robin De Mol" userId="2c82b0b9-abb7-4507-8675-77a0bb8e1f2c" providerId="ADAL" clId="{161A4404-FE41-2E47-B245-954B5CCEC577}" dt="2019-08-29T11:45:26.382" v="28"/>
          <ac:spMkLst>
            <pc:docMk/>
            <pc:sldMk cId="3481507551" sldId="320"/>
            <ac:spMk id="62" creationId="{00000000-0000-0000-0000-000000000000}"/>
          </ac:spMkLst>
        </pc:spChg>
        <pc:spChg chg="mod">
          <ac:chgData name="Robin De Mol" userId="2c82b0b9-abb7-4507-8675-77a0bb8e1f2c" providerId="ADAL" clId="{161A4404-FE41-2E47-B245-954B5CCEC577}" dt="2019-08-29T11:45:26.382" v="28"/>
          <ac:spMkLst>
            <pc:docMk/>
            <pc:sldMk cId="3481507551" sldId="320"/>
            <ac:spMk id="63" creationId="{00000000-0000-0000-0000-000000000000}"/>
          </ac:spMkLst>
        </pc:spChg>
        <pc:spChg chg="mod">
          <ac:chgData name="Robin De Mol" userId="2c82b0b9-abb7-4507-8675-77a0bb8e1f2c" providerId="ADAL" clId="{161A4404-FE41-2E47-B245-954B5CCEC577}" dt="2019-08-29T11:45:26.382" v="28"/>
          <ac:spMkLst>
            <pc:docMk/>
            <pc:sldMk cId="3481507551" sldId="320"/>
            <ac:spMk id="69" creationId="{00000000-0000-0000-0000-000000000000}"/>
          </ac:spMkLst>
        </pc:spChg>
        <pc:spChg chg="mod">
          <ac:chgData name="Robin De Mol" userId="2c82b0b9-abb7-4507-8675-77a0bb8e1f2c" providerId="ADAL" clId="{161A4404-FE41-2E47-B245-954B5CCEC577}" dt="2019-08-29T11:45:26.382" v="28"/>
          <ac:spMkLst>
            <pc:docMk/>
            <pc:sldMk cId="3481507551" sldId="320"/>
            <ac:spMk id="74" creationId="{00000000-0000-0000-0000-000000000000}"/>
          </ac:spMkLst>
        </pc:spChg>
        <pc:spChg chg="mod">
          <ac:chgData name="Robin De Mol" userId="2c82b0b9-abb7-4507-8675-77a0bb8e1f2c" providerId="ADAL" clId="{161A4404-FE41-2E47-B245-954B5CCEC577}" dt="2019-08-29T11:45:26.382" v="28"/>
          <ac:spMkLst>
            <pc:docMk/>
            <pc:sldMk cId="3481507551" sldId="320"/>
            <ac:spMk id="75" creationId="{00000000-0000-0000-0000-000000000000}"/>
          </ac:spMkLst>
        </pc:spChg>
        <pc:spChg chg="mod">
          <ac:chgData name="Robin De Mol" userId="2c82b0b9-abb7-4507-8675-77a0bb8e1f2c" providerId="ADAL" clId="{161A4404-FE41-2E47-B245-954B5CCEC577}" dt="2019-08-29T11:45:26.382" v="28"/>
          <ac:spMkLst>
            <pc:docMk/>
            <pc:sldMk cId="3481507551" sldId="320"/>
            <ac:spMk id="79" creationId="{00000000-0000-0000-0000-000000000000}"/>
          </ac:spMkLst>
        </pc:spChg>
        <pc:spChg chg="mod">
          <ac:chgData name="Robin De Mol" userId="2c82b0b9-abb7-4507-8675-77a0bb8e1f2c" providerId="ADAL" clId="{161A4404-FE41-2E47-B245-954B5CCEC577}" dt="2019-08-29T11:45:26.382" v="28"/>
          <ac:spMkLst>
            <pc:docMk/>
            <pc:sldMk cId="3481507551" sldId="320"/>
            <ac:spMk id="80" creationId="{00000000-0000-0000-0000-000000000000}"/>
          </ac:spMkLst>
        </pc:spChg>
        <pc:spChg chg="mod">
          <ac:chgData name="Robin De Mol" userId="2c82b0b9-abb7-4507-8675-77a0bb8e1f2c" providerId="ADAL" clId="{161A4404-FE41-2E47-B245-954B5CCEC577}" dt="2019-08-29T11:45:26.382" v="28"/>
          <ac:spMkLst>
            <pc:docMk/>
            <pc:sldMk cId="3481507551" sldId="320"/>
            <ac:spMk id="81" creationId="{00000000-0000-0000-0000-000000000000}"/>
          </ac:spMkLst>
        </pc:spChg>
        <pc:spChg chg="mod">
          <ac:chgData name="Robin De Mol" userId="2c82b0b9-abb7-4507-8675-77a0bb8e1f2c" providerId="ADAL" clId="{161A4404-FE41-2E47-B245-954B5CCEC577}" dt="2019-08-29T11:45:26.382" v="28"/>
          <ac:spMkLst>
            <pc:docMk/>
            <pc:sldMk cId="3481507551" sldId="320"/>
            <ac:spMk id="83" creationId="{00000000-0000-0000-0000-000000000000}"/>
          </ac:spMkLst>
        </pc:spChg>
        <pc:spChg chg="mod">
          <ac:chgData name="Robin De Mol" userId="2c82b0b9-abb7-4507-8675-77a0bb8e1f2c" providerId="ADAL" clId="{161A4404-FE41-2E47-B245-954B5CCEC577}" dt="2019-08-29T11:45:26.382" v="28"/>
          <ac:spMkLst>
            <pc:docMk/>
            <pc:sldMk cId="3481507551" sldId="320"/>
            <ac:spMk id="84" creationId="{00000000-0000-0000-0000-000000000000}"/>
          </ac:spMkLst>
        </pc:spChg>
        <pc:spChg chg="mod">
          <ac:chgData name="Robin De Mol" userId="2c82b0b9-abb7-4507-8675-77a0bb8e1f2c" providerId="ADAL" clId="{161A4404-FE41-2E47-B245-954B5CCEC577}" dt="2019-08-29T11:45:26.382" v="28"/>
          <ac:spMkLst>
            <pc:docMk/>
            <pc:sldMk cId="3481507551" sldId="320"/>
            <ac:spMk id="86" creationId="{00000000-0000-0000-0000-000000000000}"/>
          </ac:spMkLst>
        </pc:spChg>
        <pc:spChg chg="mod">
          <ac:chgData name="Robin De Mol" userId="2c82b0b9-abb7-4507-8675-77a0bb8e1f2c" providerId="ADAL" clId="{161A4404-FE41-2E47-B245-954B5CCEC577}" dt="2019-08-29T11:45:26.382" v="28"/>
          <ac:spMkLst>
            <pc:docMk/>
            <pc:sldMk cId="3481507551" sldId="320"/>
            <ac:spMk id="87" creationId="{00000000-0000-0000-0000-000000000000}"/>
          </ac:spMkLst>
        </pc:spChg>
        <pc:spChg chg="mod">
          <ac:chgData name="Robin De Mol" userId="2c82b0b9-abb7-4507-8675-77a0bb8e1f2c" providerId="ADAL" clId="{161A4404-FE41-2E47-B245-954B5CCEC577}" dt="2019-08-29T11:45:26.382" v="28"/>
          <ac:spMkLst>
            <pc:docMk/>
            <pc:sldMk cId="3481507551" sldId="320"/>
            <ac:spMk id="88" creationId="{00000000-0000-0000-0000-000000000000}"/>
          </ac:spMkLst>
        </pc:spChg>
        <pc:spChg chg="mod">
          <ac:chgData name="Robin De Mol" userId="2c82b0b9-abb7-4507-8675-77a0bb8e1f2c" providerId="ADAL" clId="{161A4404-FE41-2E47-B245-954B5CCEC577}" dt="2019-08-29T11:45:26.382" v="28"/>
          <ac:spMkLst>
            <pc:docMk/>
            <pc:sldMk cId="3481507551" sldId="320"/>
            <ac:spMk id="97" creationId="{00000000-0000-0000-0000-000000000000}"/>
          </ac:spMkLst>
        </pc:spChg>
        <pc:spChg chg="mod">
          <ac:chgData name="Robin De Mol" userId="2c82b0b9-abb7-4507-8675-77a0bb8e1f2c" providerId="ADAL" clId="{161A4404-FE41-2E47-B245-954B5CCEC577}" dt="2019-08-29T11:45:26.382" v="28"/>
          <ac:spMkLst>
            <pc:docMk/>
            <pc:sldMk cId="3481507551" sldId="320"/>
            <ac:spMk id="98"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0"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5"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7" creationId="{00000000-0000-0000-0000-000000000000}"/>
          </ac:spMkLst>
        </pc:spChg>
        <pc:spChg chg="mod">
          <ac:chgData name="Robin De Mol" userId="2c82b0b9-abb7-4507-8675-77a0bb8e1f2c" providerId="ADAL" clId="{161A4404-FE41-2E47-B245-954B5CCEC577}" dt="2019-08-29T11:45:26.382" v="28"/>
          <ac:spMkLst>
            <pc:docMk/>
            <pc:sldMk cId="3481507551" sldId="320"/>
            <ac:spMk id="152" creationId="{00000000-0000-0000-0000-000000000000}"/>
          </ac:spMkLst>
        </pc:spChg>
        <pc:cxnChg chg="mod">
          <ac:chgData name="Robin De Mol" userId="2c82b0b9-abb7-4507-8675-77a0bb8e1f2c" providerId="ADAL" clId="{161A4404-FE41-2E47-B245-954B5CCEC577}" dt="2019-08-29T11:45:26.382" v="28"/>
          <ac:cxnSpMkLst>
            <pc:docMk/>
            <pc:sldMk cId="3481507551" sldId="320"/>
            <ac:cxnSpMk id="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6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3" creationId="{00000000-0000-0000-0000-000000000000}"/>
          </ac:cxnSpMkLst>
        </pc:cxnChg>
      </pc:sldChg>
      <pc:sldChg chg="addSp modSp">
        <pc:chgData name="Robin De Mol" userId="2c82b0b9-abb7-4507-8675-77a0bb8e1f2c" providerId="ADAL" clId="{161A4404-FE41-2E47-B245-954B5CCEC577}" dt="2019-08-29T11:48:29.961" v="76"/>
        <pc:sldMkLst>
          <pc:docMk/>
          <pc:sldMk cId="4202028738" sldId="321"/>
        </pc:sldMkLst>
        <pc:spChg chg="mod">
          <ac:chgData name="Robin De Mol" userId="2c82b0b9-abb7-4507-8675-77a0bb8e1f2c" providerId="ADAL" clId="{161A4404-FE41-2E47-B245-954B5CCEC577}" dt="2019-08-29T11:45:26.382" v="28"/>
          <ac:spMkLst>
            <pc:docMk/>
            <pc:sldMk cId="4202028738" sldId="321"/>
            <ac:spMk id="3" creationId="{00000000-0000-0000-0000-000000000000}"/>
          </ac:spMkLst>
        </pc:spChg>
        <pc:spChg chg="add mod">
          <ac:chgData name="Robin De Mol" userId="2c82b0b9-abb7-4507-8675-77a0bb8e1f2c" providerId="ADAL" clId="{161A4404-FE41-2E47-B245-954B5CCEC577}" dt="2019-08-29T11:48:29.961" v="76"/>
          <ac:spMkLst>
            <pc:docMk/>
            <pc:sldMk cId="4202028738" sldId="321"/>
            <ac:spMk id="4" creationId="{2244F960-44A7-2B43-B697-D98CAAD3DE21}"/>
          </ac:spMkLst>
        </pc:spChg>
      </pc:sldChg>
      <pc:sldChg chg="addSp modSp">
        <pc:chgData name="Robin De Mol" userId="2c82b0b9-abb7-4507-8675-77a0bb8e1f2c" providerId="ADAL" clId="{161A4404-FE41-2E47-B245-954B5CCEC577}" dt="2019-08-29T11:48:29.961" v="76"/>
        <pc:sldMkLst>
          <pc:docMk/>
          <pc:sldMk cId="268097856" sldId="322"/>
        </pc:sldMkLst>
        <pc:spChg chg="mod">
          <ac:chgData name="Robin De Mol" userId="2c82b0b9-abb7-4507-8675-77a0bb8e1f2c" providerId="ADAL" clId="{161A4404-FE41-2E47-B245-954B5CCEC577}" dt="2019-08-29T11:45:26.382" v="28"/>
          <ac:spMkLst>
            <pc:docMk/>
            <pc:sldMk cId="268097856" sldId="322"/>
            <ac:spMk id="3" creationId="{00000000-0000-0000-0000-000000000000}"/>
          </ac:spMkLst>
        </pc:spChg>
        <pc:spChg chg="add mod">
          <ac:chgData name="Robin De Mol" userId="2c82b0b9-abb7-4507-8675-77a0bb8e1f2c" providerId="ADAL" clId="{161A4404-FE41-2E47-B245-954B5CCEC577}" dt="2019-08-29T11:48:29.961" v="76"/>
          <ac:spMkLst>
            <pc:docMk/>
            <pc:sldMk cId="268097856" sldId="322"/>
            <ac:spMk id="4" creationId="{25E5D644-7007-4E4B-B1FA-93969F9C4F58}"/>
          </ac:spMkLst>
        </pc:spChg>
      </pc:sldChg>
      <pc:sldChg chg="addSp modSp">
        <pc:chgData name="Robin De Mol" userId="2c82b0b9-abb7-4507-8675-77a0bb8e1f2c" providerId="ADAL" clId="{161A4404-FE41-2E47-B245-954B5CCEC577}" dt="2019-08-29T11:48:29.961" v="76"/>
        <pc:sldMkLst>
          <pc:docMk/>
          <pc:sldMk cId="3567752078" sldId="323"/>
        </pc:sldMkLst>
        <pc:spChg chg="mod">
          <ac:chgData name="Robin De Mol" userId="2c82b0b9-abb7-4507-8675-77a0bb8e1f2c" providerId="ADAL" clId="{161A4404-FE41-2E47-B245-954B5CCEC577}" dt="2019-08-29T11:45:26.382" v="28"/>
          <ac:spMkLst>
            <pc:docMk/>
            <pc:sldMk cId="3567752078" sldId="323"/>
            <ac:spMk id="3" creationId="{00000000-0000-0000-0000-000000000000}"/>
          </ac:spMkLst>
        </pc:spChg>
        <pc:spChg chg="add mod">
          <ac:chgData name="Robin De Mol" userId="2c82b0b9-abb7-4507-8675-77a0bb8e1f2c" providerId="ADAL" clId="{161A4404-FE41-2E47-B245-954B5CCEC577}" dt="2019-08-29T11:48:29.961" v="76"/>
          <ac:spMkLst>
            <pc:docMk/>
            <pc:sldMk cId="3567752078" sldId="323"/>
            <ac:spMk id="4" creationId="{DB8ADC39-2673-814C-BC60-AAFFED1224AD}"/>
          </ac:spMkLst>
        </pc:spChg>
      </pc:sldChg>
      <pc:sldChg chg="addSp delSp modSp">
        <pc:chgData name="Robin De Mol" userId="2c82b0b9-abb7-4507-8675-77a0bb8e1f2c" providerId="ADAL" clId="{161A4404-FE41-2E47-B245-954B5CCEC577}" dt="2019-08-29T11:48:29.961" v="76"/>
        <pc:sldMkLst>
          <pc:docMk/>
          <pc:sldMk cId="2090873718" sldId="324"/>
        </pc:sldMkLst>
        <pc:spChg chg="del">
          <ac:chgData name="Robin De Mol" userId="2c82b0b9-abb7-4507-8675-77a0bb8e1f2c" providerId="ADAL" clId="{161A4404-FE41-2E47-B245-954B5CCEC577}" dt="2019-08-29T11:42:29.662" v="1" actId="478"/>
          <ac:spMkLst>
            <pc:docMk/>
            <pc:sldMk cId="2090873718" sldId="324"/>
            <ac:spMk id="2" creationId="{00000000-0000-0000-0000-000000000000}"/>
          </ac:spMkLst>
        </pc:spChg>
        <pc:spChg chg="mod">
          <ac:chgData name="Robin De Mol" userId="2c82b0b9-abb7-4507-8675-77a0bb8e1f2c" providerId="ADAL" clId="{161A4404-FE41-2E47-B245-954B5CCEC577}" dt="2019-08-29T11:45:26.382" v="28"/>
          <ac:spMkLst>
            <pc:docMk/>
            <pc:sldMk cId="2090873718" sldId="324"/>
            <ac:spMk id="3" creationId="{00000000-0000-0000-0000-000000000000}"/>
          </ac:spMkLst>
        </pc:spChg>
        <pc:spChg chg="add del mod">
          <ac:chgData name="Robin De Mol" userId="2c82b0b9-abb7-4507-8675-77a0bb8e1f2c" providerId="ADAL" clId="{161A4404-FE41-2E47-B245-954B5CCEC577}" dt="2019-08-29T11:42:31.438" v="2" actId="478"/>
          <ac:spMkLst>
            <pc:docMk/>
            <pc:sldMk cId="2090873718" sldId="324"/>
            <ac:spMk id="5" creationId="{0BF22DCE-0F1F-9847-BA67-542B943ECB5E}"/>
          </ac:spMkLst>
        </pc:spChg>
        <pc:spChg chg="add mod">
          <ac:chgData name="Robin De Mol" userId="2c82b0b9-abb7-4507-8675-77a0bb8e1f2c" providerId="ADAL" clId="{161A4404-FE41-2E47-B245-954B5CCEC577}" dt="2019-08-29T11:48:29.961" v="76"/>
          <ac:spMkLst>
            <pc:docMk/>
            <pc:sldMk cId="2090873718" sldId="324"/>
            <ac:spMk id="6" creationId="{32C3C109-8C3E-6B44-B27A-A12C1C6D279B}"/>
          </ac:spMkLst>
        </pc:spChg>
      </pc:sldChg>
      <pc:sldChg chg="addSp modSp">
        <pc:chgData name="Robin De Mol" userId="2c82b0b9-abb7-4507-8675-77a0bb8e1f2c" providerId="ADAL" clId="{161A4404-FE41-2E47-B245-954B5CCEC577}" dt="2019-08-29T11:48:29.961" v="76"/>
        <pc:sldMkLst>
          <pc:docMk/>
          <pc:sldMk cId="2869835477" sldId="325"/>
        </pc:sldMkLst>
        <pc:spChg chg="add mod">
          <ac:chgData name="Robin De Mol" userId="2c82b0b9-abb7-4507-8675-77a0bb8e1f2c" providerId="ADAL" clId="{161A4404-FE41-2E47-B245-954B5CCEC577}" dt="2019-08-29T11:48:29.961" v="76"/>
          <ac:spMkLst>
            <pc:docMk/>
            <pc:sldMk cId="2869835477" sldId="325"/>
            <ac:spMk id="3" creationId="{57BD7432-06F5-AE49-8C49-FC8F187AEE52}"/>
          </ac:spMkLst>
        </pc:spChg>
        <pc:spChg chg="mod">
          <ac:chgData name="Robin De Mol" userId="2c82b0b9-abb7-4507-8675-77a0bb8e1f2c" providerId="ADAL" clId="{161A4404-FE41-2E47-B245-954B5CCEC577}" dt="2019-08-29T11:45:26.382" v="28"/>
          <ac:spMkLst>
            <pc:docMk/>
            <pc:sldMk cId="2869835477" sldId="325"/>
            <ac:spMk id="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4" creationId="{00000000-0000-0000-0000-000000000000}"/>
          </ac:spMkLst>
        </pc:spChg>
        <pc:spChg chg="mod">
          <ac:chgData name="Robin De Mol" userId="2c82b0b9-abb7-4507-8675-77a0bb8e1f2c" providerId="ADAL" clId="{161A4404-FE41-2E47-B245-954B5CCEC577}" dt="2019-08-29T11:45:26.382" v="28"/>
          <ac:spMkLst>
            <pc:docMk/>
            <pc:sldMk cId="2869835477" sldId="325"/>
            <ac:spMk id="22" creationId="{00000000-0000-0000-0000-000000000000}"/>
          </ac:spMkLst>
        </pc:spChg>
        <pc:spChg chg="mod">
          <ac:chgData name="Robin De Mol" userId="2c82b0b9-abb7-4507-8675-77a0bb8e1f2c" providerId="ADAL" clId="{161A4404-FE41-2E47-B245-954B5CCEC577}" dt="2019-08-29T11:45:26.382" v="28"/>
          <ac:spMkLst>
            <pc:docMk/>
            <pc:sldMk cId="2869835477" sldId="325"/>
            <ac:spMk id="31" creationId="{00000000-0000-0000-0000-000000000000}"/>
          </ac:spMkLst>
        </pc:spChg>
        <pc:spChg chg="mod">
          <ac:chgData name="Robin De Mol" userId="2c82b0b9-abb7-4507-8675-77a0bb8e1f2c" providerId="ADAL" clId="{161A4404-FE41-2E47-B245-954B5CCEC577}" dt="2019-08-29T11:45:26.382" v="28"/>
          <ac:spMkLst>
            <pc:docMk/>
            <pc:sldMk cId="2869835477" sldId="325"/>
            <ac:spMk id="37" creationId="{00000000-0000-0000-0000-000000000000}"/>
          </ac:spMkLst>
        </pc:spChg>
        <pc:spChg chg="mod">
          <ac:chgData name="Robin De Mol" userId="2c82b0b9-abb7-4507-8675-77a0bb8e1f2c" providerId="ADAL" clId="{161A4404-FE41-2E47-B245-954B5CCEC577}" dt="2019-08-29T11:45:26.382" v="28"/>
          <ac:spMkLst>
            <pc:docMk/>
            <pc:sldMk cId="2869835477" sldId="325"/>
            <ac:spMk id="38" creationId="{00000000-0000-0000-0000-000000000000}"/>
          </ac:spMkLst>
        </pc:spChg>
        <pc:spChg chg="mod">
          <ac:chgData name="Robin De Mol" userId="2c82b0b9-abb7-4507-8675-77a0bb8e1f2c" providerId="ADAL" clId="{161A4404-FE41-2E47-B245-954B5CCEC577}" dt="2019-08-29T11:45:26.382" v="28"/>
          <ac:spMkLst>
            <pc:docMk/>
            <pc:sldMk cId="2869835477" sldId="325"/>
            <ac:spMk id="39" creationId="{00000000-0000-0000-0000-000000000000}"/>
          </ac:spMkLst>
        </pc:spChg>
        <pc:spChg chg="mod">
          <ac:chgData name="Robin De Mol" userId="2c82b0b9-abb7-4507-8675-77a0bb8e1f2c" providerId="ADAL" clId="{161A4404-FE41-2E47-B245-954B5CCEC577}" dt="2019-08-29T11:45:26.382" v="28"/>
          <ac:spMkLst>
            <pc:docMk/>
            <pc:sldMk cId="2869835477" sldId="325"/>
            <ac:spMk id="40" creationId="{00000000-0000-0000-0000-000000000000}"/>
          </ac:spMkLst>
        </pc:spChg>
        <pc:spChg chg="mod">
          <ac:chgData name="Robin De Mol" userId="2c82b0b9-abb7-4507-8675-77a0bb8e1f2c" providerId="ADAL" clId="{161A4404-FE41-2E47-B245-954B5CCEC577}" dt="2019-08-29T11:45:26.382" v="28"/>
          <ac:spMkLst>
            <pc:docMk/>
            <pc:sldMk cId="2869835477" sldId="325"/>
            <ac:spMk id="4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76" creationId="{00000000-0000-0000-0000-000000000000}"/>
          </ac:spMkLst>
        </pc:spChg>
        <pc:spChg chg="mod">
          <ac:chgData name="Robin De Mol" userId="2c82b0b9-abb7-4507-8675-77a0bb8e1f2c" providerId="ADAL" clId="{161A4404-FE41-2E47-B245-954B5CCEC577}" dt="2019-08-29T11:45:26.382" v="28"/>
          <ac:spMkLst>
            <pc:docMk/>
            <pc:sldMk cId="2869835477" sldId="325"/>
            <ac:spMk id="77" creationId="{00000000-0000-0000-0000-000000000000}"/>
          </ac:spMkLst>
        </pc:spChg>
        <pc:spChg chg="mod">
          <ac:chgData name="Robin De Mol" userId="2c82b0b9-abb7-4507-8675-77a0bb8e1f2c" providerId="ADAL" clId="{161A4404-FE41-2E47-B245-954B5CCEC577}" dt="2019-08-29T11:45:26.382" v="28"/>
          <ac:spMkLst>
            <pc:docMk/>
            <pc:sldMk cId="2869835477" sldId="325"/>
            <ac:spMk id="7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9" creationId="{00000000-0000-0000-0000-000000000000}"/>
          </ac:spMkLst>
        </pc:spChg>
        <pc:spChg chg="mod">
          <ac:chgData name="Robin De Mol" userId="2c82b0b9-abb7-4507-8675-77a0bb8e1f2c" providerId="ADAL" clId="{161A4404-FE41-2E47-B245-954B5CCEC577}" dt="2019-08-29T11:45:26.382" v="28"/>
          <ac:spMkLst>
            <pc:docMk/>
            <pc:sldMk cId="2869835477" sldId="325"/>
            <ac:spMk id="9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80" creationId="{00000000-0000-0000-0000-000000000000}"/>
          </ac:spMkLst>
        </pc:spChg>
        <pc:cxnChg chg="mod">
          <ac:chgData name="Robin De Mol" userId="2c82b0b9-abb7-4507-8675-77a0bb8e1f2c" providerId="ADAL" clId="{161A4404-FE41-2E47-B245-954B5CCEC577}" dt="2019-08-29T11:45:26.382" v="28"/>
          <ac:cxnSpMkLst>
            <pc:docMk/>
            <pc:sldMk cId="2869835477" sldId="325"/>
            <ac:cxnSpMk id="3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8"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0"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1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7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81" creationId="{00000000-0000-0000-0000-000000000000}"/>
          </ac:cxnSpMkLst>
        </pc:cxnChg>
      </pc:sldChg>
      <pc:sldChg chg="addSp modSp">
        <pc:chgData name="Robin De Mol" userId="2c82b0b9-abb7-4507-8675-77a0bb8e1f2c" providerId="ADAL" clId="{161A4404-FE41-2E47-B245-954B5CCEC577}" dt="2019-08-29T11:48:29.961" v="76"/>
        <pc:sldMkLst>
          <pc:docMk/>
          <pc:sldMk cId="3862172996" sldId="327"/>
        </pc:sldMkLst>
        <pc:spChg chg="add mod">
          <ac:chgData name="Robin De Mol" userId="2c82b0b9-abb7-4507-8675-77a0bb8e1f2c" providerId="ADAL" clId="{161A4404-FE41-2E47-B245-954B5CCEC577}" dt="2019-08-29T11:48:29.961" v="76"/>
          <ac:spMkLst>
            <pc:docMk/>
            <pc:sldMk cId="3862172996" sldId="327"/>
            <ac:spMk id="3" creationId="{F04EDFD5-C960-0443-BE8F-368B52623C65}"/>
          </ac:spMkLst>
        </pc:spChg>
        <pc:spChg chg="mod">
          <ac:chgData name="Robin De Mol" userId="2c82b0b9-abb7-4507-8675-77a0bb8e1f2c" providerId="ADAL" clId="{161A4404-FE41-2E47-B245-954B5CCEC577}" dt="2019-08-29T11:45:26.382" v="28"/>
          <ac:spMkLst>
            <pc:docMk/>
            <pc:sldMk cId="3862172996" sldId="327"/>
            <ac:spMk id="5" creationId="{00000000-0000-0000-0000-000000000000}"/>
          </ac:spMkLst>
        </pc:spChg>
        <pc:spChg chg="mod">
          <ac:chgData name="Robin De Mol" userId="2c82b0b9-abb7-4507-8675-77a0bb8e1f2c" providerId="ADAL" clId="{161A4404-FE41-2E47-B245-954B5CCEC577}" dt="2019-08-29T11:45:26.382" v="28"/>
          <ac:spMkLst>
            <pc:docMk/>
            <pc:sldMk cId="3862172996" sldId="327"/>
            <ac:spMk id="6" creationId="{00000000-0000-0000-0000-000000000000}"/>
          </ac:spMkLst>
        </pc:spChg>
        <pc:spChg chg="mod">
          <ac:chgData name="Robin De Mol" userId="2c82b0b9-abb7-4507-8675-77a0bb8e1f2c" providerId="ADAL" clId="{161A4404-FE41-2E47-B245-954B5CCEC577}" dt="2019-08-29T11:45:26.382" v="28"/>
          <ac:spMkLst>
            <pc:docMk/>
            <pc:sldMk cId="3862172996" sldId="327"/>
            <ac:spMk id="7" creationId="{00000000-0000-0000-0000-000000000000}"/>
          </ac:spMkLst>
        </pc:spChg>
        <pc:spChg chg="mod">
          <ac:chgData name="Robin De Mol" userId="2c82b0b9-abb7-4507-8675-77a0bb8e1f2c" providerId="ADAL" clId="{161A4404-FE41-2E47-B245-954B5CCEC577}" dt="2019-08-29T11:45:26.382" v="28"/>
          <ac:spMkLst>
            <pc:docMk/>
            <pc:sldMk cId="3862172996" sldId="327"/>
            <ac:spMk id="8" creationId="{00000000-0000-0000-0000-000000000000}"/>
          </ac:spMkLst>
        </pc:spChg>
        <pc:spChg chg="mod">
          <ac:chgData name="Robin De Mol" userId="2c82b0b9-abb7-4507-8675-77a0bb8e1f2c" providerId="ADAL" clId="{161A4404-FE41-2E47-B245-954B5CCEC577}" dt="2019-08-29T11:45:26.382" v="28"/>
          <ac:spMkLst>
            <pc:docMk/>
            <pc:sldMk cId="3862172996" sldId="327"/>
            <ac:spMk id="9"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 creationId="{00000000-0000-0000-0000-000000000000}"/>
          </ac:spMkLst>
        </pc:spChg>
        <pc:spChg chg="mod">
          <ac:chgData name="Robin De Mol" userId="2c82b0b9-abb7-4507-8675-77a0bb8e1f2c" providerId="ADAL" clId="{161A4404-FE41-2E47-B245-954B5CCEC577}" dt="2019-08-29T11:45:26.382" v="28"/>
          <ac:spMkLst>
            <pc:docMk/>
            <pc:sldMk cId="3862172996" sldId="327"/>
            <ac:spMk id="37" creationId="{00000000-0000-0000-0000-000000000000}"/>
          </ac:spMkLst>
        </pc:spChg>
        <pc:spChg chg="mod">
          <ac:chgData name="Robin De Mol" userId="2c82b0b9-abb7-4507-8675-77a0bb8e1f2c" providerId="ADAL" clId="{161A4404-FE41-2E47-B245-954B5CCEC577}" dt="2019-08-29T11:45:26.382" v="28"/>
          <ac:spMkLst>
            <pc:docMk/>
            <pc:sldMk cId="3862172996" sldId="327"/>
            <ac:spMk id="39" creationId="{00000000-0000-0000-0000-000000000000}"/>
          </ac:spMkLst>
        </pc:spChg>
        <pc:spChg chg="mod">
          <ac:chgData name="Robin De Mol" userId="2c82b0b9-abb7-4507-8675-77a0bb8e1f2c" providerId="ADAL" clId="{161A4404-FE41-2E47-B245-954B5CCEC577}" dt="2019-08-29T11:45:26.382" v="28"/>
          <ac:spMkLst>
            <pc:docMk/>
            <pc:sldMk cId="3862172996" sldId="327"/>
            <ac:spMk id="76" creationId="{00000000-0000-0000-0000-000000000000}"/>
          </ac:spMkLst>
        </pc:spChg>
        <pc:spChg chg="mod">
          <ac:chgData name="Robin De Mol" userId="2c82b0b9-abb7-4507-8675-77a0bb8e1f2c" providerId="ADAL" clId="{161A4404-FE41-2E47-B245-954B5CCEC577}" dt="2019-08-29T11:45:26.382" v="28"/>
          <ac:spMkLst>
            <pc:docMk/>
            <pc:sldMk cId="3862172996" sldId="327"/>
            <ac:spMk id="9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2"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3"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9" creationId="{00000000-0000-0000-0000-000000000000}"/>
          </ac:spMkLst>
        </pc:spChg>
        <pc:cxnChg chg="mod">
          <ac:chgData name="Robin De Mol" userId="2c82b0b9-abb7-4507-8675-77a0bb8e1f2c" providerId="ADAL" clId="{161A4404-FE41-2E47-B245-954B5CCEC577}" dt="2019-08-29T11:45:26.382" v="28"/>
          <ac:cxnSpMkLst>
            <pc:docMk/>
            <pc:sldMk cId="3862172996" sldId="327"/>
            <ac:cxnSpMk id="1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9"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4"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8"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55"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6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1"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7"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16" creationId="{00000000-0000-0000-0000-000000000000}"/>
          </ac:cxnSpMkLst>
        </pc:cxnChg>
      </pc:sldChg>
      <pc:sldMasterChg chg="modSp modSldLayout">
        <pc:chgData name="Robin De Mol" userId="2c82b0b9-abb7-4507-8675-77a0bb8e1f2c" providerId="ADAL" clId="{161A4404-FE41-2E47-B245-954B5CCEC577}" dt="2019-08-29T11:45:26.382" v="28"/>
        <pc:sldMasterMkLst>
          <pc:docMk/>
          <pc:sldMasterMk cId="2944339054" sldId="2147483648"/>
        </pc:sldMasterMkLst>
        <pc:spChg chg="mod">
          <ac:chgData name="Robin De Mol" userId="2c82b0b9-abb7-4507-8675-77a0bb8e1f2c" providerId="ADAL" clId="{161A4404-FE41-2E47-B245-954B5CCEC577}" dt="2019-08-29T11:45:26.382" v="28"/>
          <ac:spMkLst>
            <pc:docMk/>
            <pc:sldMasterMk cId="2944339054" sldId="2147483648"/>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6" creationId="{00000000-0000-0000-0000-000000000000}"/>
          </ac:spMkLst>
        </pc:spChg>
        <pc:sldLayoutChg chg="modSp">
          <pc:chgData name="Robin De Mol" userId="2c82b0b9-abb7-4507-8675-77a0bb8e1f2c" providerId="ADAL" clId="{161A4404-FE41-2E47-B245-954B5CCEC577}" dt="2019-08-29T11:45:26.382" v="28"/>
          <pc:sldLayoutMkLst>
            <pc:docMk/>
            <pc:sldMasterMk cId="2944339054" sldId="2147483648"/>
            <pc:sldLayoutMk cId="840194408" sldId="2147483649"/>
          </pc:sldLayoutMkLst>
          <pc:spChg chg="mod">
            <ac:chgData name="Robin De Mol" userId="2c82b0b9-abb7-4507-8675-77a0bb8e1f2c" providerId="ADAL" clId="{161A4404-FE41-2E47-B245-954B5CCEC577}" dt="2019-08-29T11:45:26.382" v="28"/>
            <ac:spMkLst>
              <pc:docMk/>
              <pc:sldMasterMk cId="2944339054" sldId="2147483648"/>
              <pc:sldLayoutMk cId="840194408" sldId="214748364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840194408" sldId="2147483649"/>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116384383" sldId="2147483651"/>
          </pc:sldLayoutMkLst>
          <pc:spChg chg="mod">
            <ac:chgData name="Robin De Mol" userId="2c82b0b9-abb7-4507-8675-77a0bb8e1f2c" providerId="ADAL" clId="{161A4404-FE41-2E47-B245-954B5CCEC577}" dt="2019-08-29T11:45:26.382" v="28"/>
            <ac:spMkLst>
              <pc:docMk/>
              <pc:sldMasterMk cId="2944339054" sldId="2147483648"/>
              <pc:sldLayoutMk cId="116384383" sldId="2147483651"/>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116384383" sldId="2147483651"/>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5103984" sldId="2147483652"/>
          </pc:sldLayoutMkLst>
          <pc:spChg chg="mod">
            <ac:chgData name="Robin De Mol" userId="2c82b0b9-abb7-4507-8675-77a0bb8e1f2c" providerId="ADAL" clId="{161A4404-FE41-2E47-B245-954B5CCEC577}" dt="2019-08-29T11:45:26.382" v="28"/>
            <ac:spMkLst>
              <pc:docMk/>
              <pc:sldMasterMk cId="2944339054" sldId="2147483648"/>
              <pc:sldLayoutMk cId="5103984" sldId="2147483652"/>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5103984" sldId="2147483652"/>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458838624" sldId="2147483653"/>
          </pc:sldLayoutMkLst>
          <pc:spChg chg="mod">
            <ac:chgData name="Robin De Mol" userId="2c82b0b9-abb7-4507-8675-77a0bb8e1f2c" providerId="ADAL" clId="{161A4404-FE41-2E47-B245-954B5CCEC577}" dt="2019-08-29T11:45:26.382" v="28"/>
            <ac:spMkLst>
              <pc:docMk/>
              <pc:sldMasterMk cId="2944339054" sldId="2147483648"/>
              <pc:sldLayoutMk cId="3458838624" sldId="2147483653"/>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6"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4182862420" sldId="2147483656"/>
          </pc:sldLayoutMkLst>
          <pc:spChg chg="mod">
            <ac:chgData name="Robin De Mol" userId="2c82b0b9-abb7-4507-8675-77a0bb8e1f2c" providerId="ADAL" clId="{161A4404-FE41-2E47-B245-954B5CCEC577}" dt="2019-08-29T11:45:26.382" v="28"/>
            <ac:spMkLst>
              <pc:docMk/>
              <pc:sldMasterMk cId="2944339054" sldId="2147483648"/>
              <pc:sldLayoutMk cId="4182862420" sldId="2147483656"/>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843978399" sldId="2147483657"/>
          </pc:sldLayoutMkLst>
          <pc:spChg chg="mod">
            <ac:chgData name="Robin De Mol" userId="2c82b0b9-abb7-4507-8675-77a0bb8e1f2c" providerId="ADAL" clId="{161A4404-FE41-2E47-B245-954B5CCEC577}" dt="2019-08-29T11:45:26.382" v="28"/>
            <ac:spMkLst>
              <pc:docMk/>
              <pc:sldMasterMk cId="2944339054" sldId="2147483648"/>
              <pc:sldLayoutMk cId="3843978399" sldId="2147483657"/>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980840174" sldId="2147483659"/>
          </pc:sldLayoutMkLst>
          <pc:spChg chg="mod">
            <ac:chgData name="Robin De Mol" userId="2c82b0b9-abb7-4507-8675-77a0bb8e1f2c" providerId="ADAL" clId="{161A4404-FE41-2E47-B245-954B5CCEC577}" dt="2019-08-29T11:45:26.382" v="28"/>
            <ac:spMkLst>
              <pc:docMk/>
              <pc:sldMasterMk cId="2944339054" sldId="2147483648"/>
              <pc:sldLayoutMk cId="980840174" sldId="214748365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980840174" sldId="2147483659"/>
              <ac:spMk id="3" creationId="{00000000-0000-0000-0000-000000000000}"/>
            </ac:spMkLst>
          </pc:spChg>
        </pc:sldLayoutChg>
      </pc:sldMasterChg>
    </pc:docChg>
  </pc:docChgLst>
  <pc:docChgLst>
    <pc:chgData name="Toon Boeckling" userId="S::toon.boeckling@ugent.be::a2ebef42-bd4f-4481-af68-229aaef5454f" providerId="AD" clId="Web-{B0722DFD-67C5-7353-BC34-B108BA0C6E7F}"/>
    <pc:docChg chg="modSld">
      <pc:chgData name="Toon Boeckling" userId="S::toon.boeckling@ugent.be::a2ebef42-bd4f-4481-af68-229aaef5454f" providerId="AD" clId="Web-{B0722DFD-67C5-7353-BC34-B108BA0C6E7F}" dt="2019-08-29T07:24:44.095" v="465" actId="20577"/>
      <pc:docMkLst>
        <pc:docMk/>
      </pc:docMkLst>
      <pc:sldChg chg="modSp">
        <pc:chgData name="Toon Boeckling" userId="S::toon.boeckling@ugent.be::a2ebef42-bd4f-4481-af68-229aaef5454f" providerId="AD" clId="Web-{B0722DFD-67C5-7353-BC34-B108BA0C6E7F}" dt="2019-08-29T07:24:43.391" v="463" actId="20577"/>
        <pc:sldMkLst>
          <pc:docMk/>
          <pc:sldMk cId="2438040797" sldId="286"/>
        </pc:sldMkLst>
        <pc:spChg chg="mod">
          <ac:chgData name="Toon Boeckling" userId="S::toon.boeckling@ugent.be::a2ebef42-bd4f-4481-af68-229aaef5454f" providerId="AD" clId="Web-{B0722DFD-67C5-7353-BC34-B108BA0C6E7F}" dt="2019-08-29T07:24:43.391" v="463" actId="20577"/>
          <ac:spMkLst>
            <pc:docMk/>
            <pc:sldMk cId="2438040797" sldId="286"/>
            <ac:spMk id="2" creationId="{00000000-0000-0000-0000-000000000000}"/>
          </ac:spMkLst>
        </pc:spChg>
      </pc:sldChg>
      <pc:sldChg chg="addSp delSp modSp">
        <pc:chgData name="Toon Boeckling" userId="S::toon.boeckling@ugent.be::a2ebef42-bd4f-4481-af68-229aaef5454f" providerId="AD" clId="Web-{B0722DFD-67C5-7353-BC34-B108BA0C6E7F}" dt="2019-08-29T07:24:32.641" v="439" actId="1076"/>
        <pc:sldMkLst>
          <pc:docMk/>
          <pc:sldMk cId="680411241" sldId="287"/>
        </pc:sldMkLst>
        <pc:spChg chg="del">
          <ac:chgData name="Toon Boeckling" userId="S::toon.boeckling@ugent.be::a2ebef42-bd4f-4481-af68-229aaef5454f" providerId="AD" clId="Web-{B0722DFD-67C5-7353-BC34-B108BA0C6E7F}" dt="2019-08-29T07:19:38.375" v="3"/>
          <ac:spMkLst>
            <pc:docMk/>
            <pc:sldMk cId="680411241" sldId="287"/>
            <ac:spMk id="2" creationId="{00000000-0000-0000-0000-000000000000}"/>
          </ac:spMkLst>
        </pc:spChg>
        <pc:spChg chg="mod">
          <ac:chgData name="Toon Boeckling" userId="S::toon.boeckling@ugent.be::a2ebef42-bd4f-4481-af68-229aaef5454f" providerId="AD" clId="Web-{B0722DFD-67C5-7353-BC34-B108BA0C6E7F}" dt="2019-08-29T07:24:32.641" v="439" actId="1076"/>
          <ac:spMkLst>
            <pc:docMk/>
            <pc:sldMk cId="680411241" sldId="287"/>
            <ac:spMk id="3" creationId="{00000000-0000-0000-0000-000000000000}"/>
          </ac:spMkLst>
        </pc:spChg>
        <pc:spChg chg="add del mod">
          <ac:chgData name="Toon Boeckling" userId="S::toon.boeckling@ugent.be::a2ebef42-bd4f-4481-af68-229aaef5454f" providerId="AD" clId="Web-{B0722DFD-67C5-7353-BC34-B108BA0C6E7F}" dt="2019-08-29T07:19:41.297" v="4"/>
          <ac:spMkLst>
            <pc:docMk/>
            <pc:sldMk cId="680411241" sldId="287"/>
            <ac:spMk id="5" creationId="{27CB50B1-36F0-4AEA-9FEC-075E387CCBE2}"/>
          </ac:spMkLst>
        </pc:spChg>
        <pc:spChg chg="add mod">
          <ac:chgData name="Toon Boeckling" userId="S::toon.boeckling@ugent.be::a2ebef42-bd4f-4481-af68-229aaef5454f" providerId="AD" clId="Web-{B0722DFD-67C5-7353-BC34-B108BA0C6E7F}" dt="2019-08-29T07:24:26.423" v="438" actId="1076"/>
          <ac:spMkLst>
            <pc:docMk/>
            <pc:sldMk cId="680411241" sldId="287"/>
            <ac:spMk id="7" creationId="{06BB60F4-CBD6-4C62-AA27-60D26FFD1B18}"/>
          </ac:spMkLst>
        </pc:spChg>
      </pc:sldChg>
      <pc:sldChg chg="addSp delSp modSp">
        <pc:chgData name="Toon Boeckling" userId="S::toon.boeckling@ugent.be::a2ebef42-bd4f-4481-af68-229aaef5454f" providerId="AD" clId="Web-{B0722DFD-67C5-7353-BC34-B108BA0C6E7F}" dt="2019-08-29T07:23:51.549" v="402"/>
        <pc:sldMkLst>
          <pc:docMk/>
          <pc:sldMk cId="2668740090" sldId="288"/>
        </pc:sldMkLst>
        <pc:spChg chg="mod">
          <ac:chgData name="Toon Boeckling" userId="S::toon.boeckling@ugent.be::a2ebef42-bd4f-4481-af68-229aaef5454f" providerId="AD" clId="Web-{B0722DFD-67C5-7353-BC34-B108BA0C6E7F}" dt="2019-08-29T07:23:44.157" v="398" actId="20577"/>
          <ac:spMkLst>
            <pc:docMk/>
            <pc:sldMk cId="2668740090" sldId="288"/>
            <ac:spMk id="2" creationId="{00000000-0000-0000-0000-000000000000}"/>
          </ac:spMkLst>
        </pc:spChg>
        <pc:spChg chg="add del">
          <ac:chgData name="Toon Boeckling" userId="S::toon.boeckling@ugent.be::a2ebef42-bd4f-4481-af68-229aaef5454f" providerId="AD" clId="Web-{B0722DFD-67C5-7353-BC34-B108BA0C6E7F}" dt="2019-08-29T07:23:51.549" v="402"/>
          <ac:spMkLst>
            <pc:docMk/>
            <pc:sldMk cId="2668740090" sldId="288"/>
            <ac:spMk id="7" creationId="{00FF534C-162A-4BD5-9173-4D852996B105}"/>
          </ac:spMkLst>
        </pc:spChg>
      </pc:sldChg>
      <pc:sldChg chg="addSp delSp modSp">
        <pc:chgData name="Toon Boeckling" userId="S::toon.boeckling@ugent.be::a2ebef42-bd4f-4481-af68-229aaef5454f" providerId="AD" clId="Web-{B0722DFD-67C5-7353-BC34-B108BA0C6E7F}" dt="2019-08-29T07:23:53.719" v="403"/>
        <pc:sldMkLst>
          <pc:docMk/>
          <pc:sldMk cId="4292496450" sldId="289"/>
        </pc:sldMkLst>
        <pc:spChg chg="del">
          <ac:chgData name="Toon Boeckling" userId="S::toon.boeckling@ugent.be::a2ebef42-bd4f-4481-af68-229aaef5454f" providerId="AD" clId="Web-{B0722DFD-67C5-7353-BC34-B108BA0C6E7F}" dt="2019-08-29T07:20:11.078" v="15"/>
          <ac:spMkLst>
            <pc:docMk/>
            <pc:sldMk cId="4292496450" sldId="289"/>
            <ac:spMk id="2" creationId="{00000000-0000-0000-0000-000000000000}"/>
          </ac:spMkLst>
        </pc:spChg>
        <pc:spChg chg="add del mod">
          <ac:chgData name="Toon Boeckling" userId="S::toon.boeckling@ugent.be::a2ebef42-bd4f-4481-af68-229aaef5454f" providerId="AD" clId="Web-{B0722DFD-67C5-7353-BC34-B108BA0C6E7F}" dt="2019-08-29T07:20:12.812" v="16"/>
          <ac:spMkLst>
            <pc:docMk/>
            <pc:sldMk cId="4292496450" sldId="289"/>
            <ac:spMk id="6" creationId="{6CA1E161-8EA9-444B-9CAD-5DD527F98B04}"/>
          </ac:spMkLst>
        </pc:spChg>
        <pc:spChg chg="add mod">
          <ac:chgData name="Toon Boeckling" userId="S::toon.boeckling@ugent.be::a2ebef42-bd4f-4481-af68-229aaef5454f" providerId="AD" clId="Web-{B0722DFD-67C5-7353-BC34-B108BA0C6E7F}" dt="2019-08-29T07:23:53.719" v="403"/>
          <ac:spMkLst>
            <pc:docMk/>
            <pc:sldMk cId="4292496450" sldId="289"/>
            <ac:spMk id="8" creationId="{0B927860-FC53-47DA-85E2-B4204F60E6F8}"/>
          </ac:spMkLst>
        </pc:spChg>
      </pc:sldChg>
      <pc:sldChg chg="addSp delSp modSp">
        <pc:chgData name="Toon Boeckling" userId="S::toon.boeckling@ugent.be::a2ebef42-bd4f-4481-af68-229aaef5454f" providerId="AD" clId="Web-{B0722DFD-67C5-7353-BC34-B108BA0C6E7F}" dt="2019-08-29T07:22:59.672" v="342"/>
        <pc:sldMkLst>
          <pc:docMk/>
          <pc:sldMk cId="3996182216" sldId="291"/>
        </pc:sldMkLst>
        <pc:spChg chg="add del">
          <ac:chgData name="Toon Boeckling" userId="S::toon.boeckling@ugent.be::a2ebef42-bd4f-4481-af68-229aaef5454f" providerId="AD" clId="Web-{B0722DFD-67C5-7353-BC34-B108BA0C6E7F}" dt="2019-08-29T07:22:59.672" v="342"/>
          <ac:spMkLst>
            <pc:docMk/>
            <pc:sldMk cId="3996182216" sldId="291"/>
            <ac:spMk id="2" creationId="{00000000-0000-0000-0000-000000000000}"/>
          </ac:spMkLst>
        </pc:spChg>
        <pc:spChg chg="mod">
          <ac:chgData name="Toon Boeckling" userId="S::toon.boeckling@ugent.be::a2ebef42-bd4f-4481-af68-229aaef5454f" providerId="AD" clId="Web-{B0722DFD-67C5-7353-BC34-B108BA0C6E7F}" dt="2019-08-29T07:22:55.579" v="323" actId="1076"/>
          <ac:spMkLst>
            <pc:docMk/>
            <pc:sldMk cId="3996182216" sldId="291"/>
            <ac:spMk id="3" creationId="{00000000-0000-0000-0000-000000000000}"/>
          </ac:spMkLst>
        </pc:spChg>
        <pc:spChg chg="mod">
          <ac:chgData name="Toon Boeckling" userId="S::toon.boeckling@ugent.be::a2ebef42-bd4f-4481-af68-229aaef5454f" providerId="AD" clId="Web-{B0722DFD-67C5-7353-BC34-B108BA0C6E7F}" dt="2019-08-29T07:22:55.938" v="340" actId="1076"/>
          <ac:spMkLst>
            <pc:docMk/>
            <pc:sldMk cId="3996182216" sldId="291"/>
            <ac:spMk id="5" creationId="{00000000-0000-0000-0000-000000000000}"/>
          </ac:spMkLst>
        </pc:spChg>
        <pc:spChg chg="add del mod">
          <ac:chgData name="Toon Boeckling" userId="S::toon.boeckling@ugent.be::a2ebef42-bd4f-4481-af68-229aaef5454f" providerId="AD" clId="Web-{B0722DFD-67C5-7353-BC34-B108BA0C6E7F}" dt="2019-08-29T07:22:59.672" v="342"/>
          <ac:spMkLst>
            <pc:docMk/>
            <pc:sldMk cId="3996182216" sldId="291"/>
            <ac:spMk id="6" creationId="{EA339F35-C185-45BC-8DAE-BD31F285CD30}"/>
          </ac:spMkLst>
        </pc:spChg>
        <pc:spChg chg="mod">
          <ac:chgData name="Toon Boeckling" userId="S::toon.boeckling@ugent.be::a2ebef42-bd4f-4481-af68-229aaef5454f" providerId="AD" clId="Web-{B0722DFD-67C5-7353-BC34-B108BA0C6E7F}" dt="2019-08-29T07:22:55.907" v="339" actId="1076"/>
          <ac:spMkLst>
            <pc:docMk/>
            <pc:sldMk cId="3996182216" sldId="291"/>
            <ac:spMk id="7" creationId="{00000000-0000-0000-0000-000000000000}"/>
          </ac:spMkLst>
        </pc:spChg>
        <pc:spChg chg="mod">
          <ac:chgData name="Toon Boeckling" userId="S::toon.boeckling@ugent.be::a2ebef42-bd4f-4481-af68-229aaef5454f" providerId="AD" clId="Web-{B0722DFD-67C5-7353-BC34-B108BA0C6E7F}" dt="2019-08-29T07:22:55.875" v="338" actId="1076"/>
          <ac:spMkLst>
            <pc:docMk/>
            <pc:sldMk cId="3996182216" sldId="291"/>
            <ac:spMk id="8" creationId="{00000000-0000-0000-0000-000000000000}"/>
          </ac:spMkLst>
        </pc:spChg>
        <pc:spChg chg="mod">
          <ac:chgData name="Toon Boeckling" userId="S::toon.boeckling@ugent.be::a2ebef42-bd4f-4481-af68-229aaef5454f" providerId="AD" clId="Web-{B0722DFD-67C5-7353-BC34-B108BA0C6E7F}" dt="2019-08-29T07:22:55.844" v="337" actId="1076"/>
          <ac:spMkLst>
            <pc:docMk/>
            <pc:sldMk cId="3996182216" sldId="291"/>
            <ac:spMk id="9" creationId="{00000000-0000-0000-0000-000000000000}"/>
          </ac:spMkLst>
        </pc:spChg>
        <pc:spChg chg="mod">
          <ac:chgData name="Toon Boeckling" userId="S::toon.boeckling@ugent.be::a2ebef42-bd4f-4481-af68-229aaef5454f" providerId="AD" clId="Web-{B0722DFD-67C5-7353-BC34-B108BA0C6E7F}" dt="2019-08-29T07:22:55.813" v="336" actId="1076"/>
          <ac:spMkLst>
            <pc:docMk/>
            <pc:sldMk cId="3996182216" sldId="291"/>
            <ac:spMk id="10" creationId="{00000000-0000-0000-0000-000000000000}"/>
          </ac:spMkLst>
        </pc:spChg>
        <pc:spChg chg="mod">
          <ac:chgData name="Toon Boeckling" userId="S::toon.boeckling@ugent.be::a2ebef42-bd4f-4481-af68-229aaef5454f" providerId="AD" clId="Web-{B0722DFD-67C5-7353-BC34-B108BA0C6E7F}" dt="2019-08-29T07:22:55.782" v="335" actId="1076"/>
          <ac:spMkLst>
            <pc:docMk/>
            <pc:sldMk cId="3996182216" sldId="291"/>
            <ac:spMk id="11" creationId="{00000000-0000-0000-0000-000000000000}"/>
          </ac:spMkLst>
        </pc:spChg>
        <pc:spChg chg="mod">
          <ac:chgData name="Toon Boeckling" userId="S::toon.boeckling@ugent.be::a2ebef42-bd4f-4481-af68-229aaef5454f" providerId="AD" clId="Web-{B0722DFD-67C5-7353-BC34-B108BA0C6E7F}" dt="2019-08-29T07:22:55.766" v="334" actId="1076"/>
          <ac:spMkLst>
            <pc:docMk/>
            <pc:sldMk cId="3996182216" sldId="291"/>
            <ac:spMk id="12" creationId="{00000000-0000-0000-0000-000000000000}"/>
          </ac:spMkLst>
        </pc:spChg>
        <pc:spChg chg="mod">
          <ac:chgData name="Toon Boeckling" userId="S::toon.boeckling@ugent.be::a2ebef42-bd4f-4481-af68-229aaef5454f" providerId="AD" clId="Web-{B0722DFD-67C5-7353-BC34-B108BA0C6E7F}" dt="2019-08-29T07:22:55.735" v="333" actId="1076"/>
          <ac:spMkLst>
            <pc:docMk/>
            <pc:sldMk cId="3996182216" sldId="291"/>
            <ac:spMk id="13" creationId="{00000000-0000-0000-0000-000000000000}"/>
          </ac:spMkLst>
        </pc:spChg>
        <pc:spChg chg="mod">
          <ac:chgData name="Toon Boeckling" userId="S::toon.boeckling@ugent.be::a2ebef42-bd4f-4481-af68-229aaef5454f" providerId="AD" clId="Web-{B0722DFD-67C5-7353-BC34-B108BA0C6E7F}" dt="2019-08-29T07:22:55.704" v="332" actId="1076"/>
          <ac:spMkLst>
            <pc:docMk/>
            <pc:sldMk cId="3996182216" sldId="291"/>
            <ac:spMk id="14" creationId="{00000000-0000-0000-0000-000000000000}"/>
          </ac:spMkLst>
        </pc:spChg>
        <pc:spChg chg="mod">
          <ac:chgData name="Toon Boeckling" userId="S::toon.boeckling@ugent.be::a2ebef42-bd4f-4481-af68-229aaef5454f" providerId="AD" clId="Web-{B0722DFD-67C5-7353-BC34-B108BA0C6E7F}" dt="2019-08-29T07:22:55.563" v="322" actId="1076"/>
          <ac:spMkLst>
            <pc:docMk/>
            <pc:sldMk cId="3996182216" sldId="291"/>
            <ac:spMk id="21" creationId="{00000000-0000-0000-0000-000000000000}"/>
          </ac:spMkLst>
        </pc:spChg>
        <pc:cxnChg chg="mod">
          <ac:chgData name="Toon Boeckling" userId="S::toon.boeckling@ugent.be::a2ebef42-bd4f-4481-af68-229aaef5454f" providerId="AD" clId="Web-{B0722DFD-67C5-7353-BC34-B108BA0C6E7F}" dt="2019-08-29T07:22:55.938" v="340" actId="1076"/>
          <ac:cxnSpMkLst>
            <pc:docMk/>
            <pc:sldMk cId="3996182216" sldId="291"/>
            <ac:cxnSpMk id="1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17"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0"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3"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9"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2"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5" creationId="{00000000-0000-0000-0000-000000000000}"/>
          </ac:cxnSpMkLst>
        </pc:cxnChg>
      </pc:sldChg>
      <pc:sldChg chg="addSp delSp modSp">
        <pc:chgData name="Toon Boeckling" userId="S::toon.boeckling@ugent.be::a2ebef42-bd4f-4481-af68-229aaef5454f" providerId="AD" clId="Web-{B0722DFD-67C5-7353-BC34-B108BA0C6E7F}" dt="2019-08-29T07:22:38.485" v="301"/>
        <pc:sldMkLst>
          <pc:docMk/>
          <pc:sldMk cId="3258776195" sldId="292"/>
        </pc:sldMkLst>
        <pc:spChg chg="add del">
          <ac:chgData name="Toon Boeckling" userId="S::toon.boeckling@ugent.be::a2ebef42-bd4f-4481-af68-229aaef5454f" providerId="AD" clId="Web-{B0722DFD-67C5-7353-BC34-B108BA0C6E7F}" dt="2019-08-29T07:22:38.485" v="301"/>
          <ac:spMkLst>
            <pc:docMk/>
            <pc:sldMk cId="3258776195" sldId="292"/>
            <ac:spMk id="2" creationId="{00000000-0000-0000-0000-000000000000}"/>
          </ac:spMkLst>
        </pc:spChg>
        <pc:spChg chg="add del mod">
          <ac:chgData name="Toon Boeckling" userId="S::toon.boeckling@ugent.be::a2ebef42-bd4f-4481-af68-229aaef5454f" providerId="AD" clId="Web-{B0722DFD-67C5-7353-BC34-B108BA0C6E7F}" dt="2019-08-29T07:22:38.485" v="301"/>
          <ac:spMkLst>
            <pc:docMk/>
            <pc:sldMk cId="3258776195" sldId="292"/>
            <ac:spMk id="6" creationId="{705D0E88-0A1D-40C5-8095-BF6F8FBDA07A}"/>
          </ac:spMkLst>
        </pc:spChg>
      </pc:sldChg>
      <pc:sldChg chg="addSp delSp modSp">
        <pc:chgData name="Toon Boeckling" userId="S::toon.boeckling@ugent.be::a2ebef42-bd4f-4481-af68-229aaef5454f" providerId="AD" clId="Web-{B0722DFD-67C5-7353-BC34-B108BA0C6E7F}" dt="2019-08-29T07:22:33.828" v="299"/>
        <pc:sldMkLst>
          <pc:docMk/>
          <pc:sldMk cId="2069218135" sldId="293"/>
        </pc:sldMkLst>
        <pc:spChg chg="add del">
          <ac:chgData name="Toon Boeckling" userId="S::toon.boeckling@ugent.be::a2ebef42-bd4f-4481-af68-229aaef5454f" providerId="AD" clId="Web-{B0722DFD-67C5-7353-BC34-B108BA0C6E7F}" dt="2019-08-29T07:22:33.828" v="299"/>
          <ac:spMkLst>
            <pc:docMk/>
            <pc:sldMk cId="2069218135" sldId="293"/>
            <ac:spMk id="2" creationId="{00000000-0000-0000-0000-000000000000}"/>
          </ac:spMkLst>
        </pc:spChg>
        <pc:spChg chg="add del mod">
          <ac:chgData name="Toon Boeckling" userId="S::toon.boeckling@ugent.be::a2ebef42-bd4f-4481-af68-229aaef5454f" providerId="AD" clId="Web-{B0722DFD-67C5-7353-BC34-B108BA0C6E7F}" dt="2019-08-29T07:22:33.828" v="299"/>
          <ac:spMkLst>
            <pc:docMk/>
            <pc:sldMk cId="2069218135" sldId="293"/>
            <ac:spMk id="4" creationId="{45D928CF-C826-42BB-A491-6A7C39DF7791}"/>
          </ac:spMkLst>
        </pc:spChg>
        <pc:spChg chg="mod">
          <ac:chgData name="Toon Boeckling" userId="S::toon.boeckling@ugent.be::a2ebef42-bd4f-4481-af68-229aaef5454f" providerId="AD" clId="Web-{B0722DFD-67C5-7353-BC34-B108BA0C6E7F}" dt="2019-08-29T07:22:28.063" v="297" actId="1076"/>
          <ac:spMkLst>
            <pc:docMk/>
            <pc:sldMk cId="2069218135" sldId="293"/>
            <ac:spMk id="5" creationId="{00000000-0000-0000-0000-000000000000}"/>
          </ac:spMkLst>
        </pc:spChg>
        <pc:spChg chg="mod">
          <ac:chgData name="Toon Boeckling" userId="S::toon.boeckling@ugent.be::a2ebef42-bd4f-4481-af68-229aaef5454f" providerId="AD" clId="Web-{B0722DFD-67C5-7353-BC34-B108BA0C6E7F}" dt="2019-08-29T07:22:28.032" v="296" actId="1076"/>
          <ac:spMkLst>
            <pc:docMk/>
            <pc:sldMk cId="2069218135" sldId="293"/>
            <ac:spMk id="7" creationId="{00000000-0000-0000-0000-000000000000}"/>
          </ac:spMkLst>
        </pc:spChg>
        <pc:spChg chg="mod">
          <ac:chgData name="Toon Boeckling" userId="S::toon.boeckling@ugent.be::a2ebef42-bd4f-4481-af68-229aaef5454f" providerId="AD" clId="Web-{B0722DFD-67C5-7353-BC34-B108BA0C6E7F}" dt="2019-08-29T07:22:28" v="295" actId="1076"/>
          <ac:spMkLst>
            <pc:docMk/>
            <pc:sldMk cId="2069218135" sldId="293"/>
            <ac:spMk id="8" creationId="{00000000-0000-0000-0000-000000000000}"/>
          </ac:spMkLst>
        </pc:spChg>
        <pc:spChg chg="mod">
          <ac:chgData name="Toon Boeckling" userId="S::toon.boeckling@ugent.be::a2ebef42-bd4f-4481-af68-229aaef5454f" providerId="AD" clId="Web-{B0722DFD-67C5-7353-BC34-B108BA0C6E7F}" dt="2019-08-29T07:22:27.969" v="294" actId="1076"/>
          <ac:spMkLst>
            <pc:docMk/>
            <pc:sldMk cId="2069218135" sldId="293"/>
            <ac:spMk id="9" creationId="{00000000-0000-0000-0000-000000000000}"/>
          </ac:spMkLst>
        </pc:spChg>
        <pc:spChg chg="mod">
          <ac:chgData name="Toon Boeckling" userId="S::toon.boeckling@ugent.be::a2ebef42-bd4f-4481-af68-229aaef5454f" providerId="AD" clId="Web-{B0722DFD-67C5-7353-BC34-B108BA0C6E7F}" dt="2019-08-29T07:22:27.938" v="293" actId="1076"/>
          <ac:spMkLst>
            <pc:docMk/>
            <pc:sldMk cId="2069218135" sldId="293"/>
            <ac:spMk id="10" creationId="{00000000-0000-0000-0000-000000000000}"/>
          </ac:spMkLst>
        </pc:spChg>
        <pc:spChg chg="mod">
          <ac:chgData name="Toon Boeckling" userId="S::toon.boeckling@ugent.be::a2ebef42-bd4f-4481-af68-229aaef5454f" providerId="AD" clId="Web-{B0722DFD-67C5-7353-BC34-B108BA0C6E7F}" dt="2019-08-29T07:22:27.907" v="292" actId="1076"/>
          <ac:spMkLst>
            <pc:docMk/>
            <pc:sldMk cId="2069218135" sldId="293"/>
            <ac:spMk id="11" creationId="{00000000-0000-0000-0000-000000000000}"/>
          </ac:spMkLst>
        </pc:spChg>
        <pc:spChg chg="mod">
          <ac:chgData name="Toon Boeckling" userId="S::toon.boeckling@ugent.be::a2ebef42-bd4f-4481-af68-229aaef5454f" providerId="AD" clId="Web-{B0722DFD-67C5-7353-BC34-B108BA0C6E7F}" dt="2019-08-29T07:22:27.875" v="291" actId="1076"/>
          <ac:spMkLst>
            <pc:docMk/>
            <pc:sldMk cId="2069218135" sldId="293"/>
            <ac:spMk id="12" creationId="{00000000-0000-0000-0000-000000000000}"/>
          </ac:spMkLst>
        </pc:spChg>
        <pc:spChg chg="mod">
          <ac:chgData name="Toon Boeckling" userId="S::toon.boeckling@ugent.be::a2ebef42-bd4f-4481-af68-229aaef5454f" providerId="AD" clId="Web-{B0722DFD-67C5-7353-BC34-B108BA0C6E7F}" dt="2019-08-29T07:22:27.844" v="290" actId="1076"/>
          <ac:spMkLst>
            <pc:docMk/>
            <pc:sldMk cId="2069218135" sldId="293"/>
            <ac:spMk id="13" creationId="{00000000-0000-0000-0000-000000000000}"/>
          </ac:spMkLst>
        </pc:spChg>
        <pc:spChg chg="mod">
          <ac:chgData name="Toon Boeckling" userId="S::toon.boeckling@ugent.be::a2ebef42-bd4f-4481-af68-229aaef5454f" providerId="AD" clId="Web-{B0722DFD-67C5-7353-BC34-B108BA0C6E7F}" dt="2019-08-29T07:22:27.813" v="289" actId="1076"/>
          <ac:spMkLst>
            <pc:docMk/>
            <pc:sldMk cId="2069218135" sldId="293"/>
            <ac:spMk id="14" creationId="{00000000-0000-0000-0000-000000000000}"/>
          </ac:spMkLst>
        </pc:spChg>
        <pc:spChg chg="mod">
          <ac:chgData name="Toon Boeckling" userId="S::toon.boeckling@ugent.be::a2ebef42-bd4f-4481-af68-229aaef5454f" providerId="AD" clId="Web-{B0722DFD-67C5-7353-BC34-B108BA0C6E7F}" dt="2019-08-29T07:22:27.664" v="280" actId="1076"/>
          <ac:spMkLst>
            <pc:docMk/>
            <pc:sldMk cId="2069218135" sldId="293"/>
            <ac:spMk id="27" creationId="{00000000-0000-0000-0000-000000000000}"/>
          </ac:spMkLst>
        </pc:spChg>
        <pc:spChg chg="mod">
          <ac:chgData name="Toon Boeckling" userId="S::toon.boeckling@ugent.be::a2ebef42-bd4f-4481-af68-229aaef5454f" providerId="AD" clId="Web-{B0722DFD-67C5-7353-BC34-B108BA0C6E7F}" dt="2019-08-29T07:22:27.641" v="279" actId="1076"/>
          <ac:spMkLst>
            <pc:docMk/>
            <pc:sldMk cId="2069218135" sldId="293"/>
            <ac:spMk id="31" creationId="{00000000-0000-0000-0000-000000000000}"/>
          </ac:spMkLst>
        </pc:spChg>
        <pc:spChg chg="mod">
          <ac:chgData name="Toon Boeckling" userId="S::toon.boeckling@ugent.be::a2ebef42-bd4f-4481-af68-229aaef5454f" providerId="AD" clId="Web-{B0722DFD-67C5-7353-BC34-B108BA0C6E7F}" dt="2019-08-29T07:22:27.578" v="277" actId="1076"/>
          <ac:spMkLst>
            <pc:docMk/>
            <pc:sldMk cId="2069218135" sldId="293"/>
            <ac:spMk id="51" creationId="{00000000-0000-0000-0000-000000000000}"/>
          </ac:spMkLst>
        </pc:spChg>
        <pc:spChg chg="mod">
          <ac:chgData name="Toon Boeckling" userId="S::toon.boeckling@ugent.be::a2ebef42-bd4f-4481-af68-229aaef5454f" providerId="AD" clId="Web-{B0722DFD-67C5-7353-BC34-B108BA0C6E7F}" dt="2019-08-29T07:22:27.532" v="275" actId="1076"/>
          <ac:spMkLst>
            <pc:docMk/>
            <pc:sldMk cId="2069218135" sldId="293"/>
            <ac:spMk id="55" creationId="{00000000-0000-0000-0000-000000000000}"/>
          </ac:spMkLst>
        </pc:spChg>
        <pc:spChg chg="mod">
          <ac:chgData name="Toon Boeckling" userId="S::toon.boeckling@ugent.be::a2ebef42-bd4f-4481-af68-229aaef5454f" providerId="AD" clId="Web-{B0722DFD-67C5-7353-BC34-B108BA0C6E7F}" dt="2019-08-29T07:22:27.485" v="272" actId="1076"/>
          <ac:spMkLst>
            <pc:docMk/>
            <pc:sldMk cId="2069218135" sldId="293"/>
            <ac:spMk id="70" creationId="{00000000-0000-0000-0000-000000000000}"/>
          </ac:spMkLst>
        </pc:spChg>
        <pc:cxnChg chg="mod">
          <ac:chgData name="Toon Boeckling" userId="S::toon.boeckling@ugent.be::a2ebef42-bd4f-4481-af68-229aaef5454f" providerId="AD" clId="Web-{B0722DFD-67C5-7353-BC34-B108BA0C6E7F}" dt="2019-08-29T07:22:28.063" v="297" actId="1076"/>
          <ac:cxnSpMkLst>
            <pc:docMk/>
            <pc:sldMk cId="2069218135" sldId="293"/>
            <ac:cxnSpMk id="1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17"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0"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3"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9"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5"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41"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5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56"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60" creationId="{00000000-0000-0000-0000-000000000000}"/>
          </ac:cxnSpMkLst>
        </pc:cxnChg>
      </pc:sldChg>
      <pc:sldChg chg="addSp delSp modSp">
        <pc:chgData name="Toon Boeckling" userId="S::toon.boeckling@ugent.be::a2ebef42-bd4f-4481-af68-229aaef5454f" providerId="AD" clId="Web-{B0722DFD-67C5-7353-BC34-B108BA0C6E7F}" dt="2019-08-29T07:22:19.328" v="271"/>
        <pc:sldMkLst>
          <pc:docMk/>
          <pc:sldMk cId="3971863868" sldId="294"/>
        </pc:sldMkLst>
        <pc:spChg chg="add del">
          <ac:chgData name="Toon Boeckling" userId="S::toon.boeckling@ugent.be::a2ebef42-bd4f-4481-af68-229aaef5454f" providerId="AD" clId="Web-{B0722DFD-67C5-7353-BC34-B108BA0C6E7F}" dt="2019-08-29T07:22:19.328" v="271"/>
          <ac:spMkLst>
            <pc:docMk/>
            <pc:sldMk cId="3971863868" sldId="294"/>
            <ac:spMk id="2" creationId="{00000000-0000-0000-0000-000000000000}"/>
          </ac:spMkLst>
        </pc:spChg>
        <pc:spChg chg="mod">
          <ac:chgData name="Toon Boeckling" userId="S::toon.boeckling@ugent.be::a2ebef42-bd4f-4481-af68-229aaef5454f" providerId="AD" clId="Web-{B0722DFD-67C5-7353-BC34-B108BA0C6E7F}" dt="2019-08-29T07:22:12.766" v="244" actId="1076"/>
          <ac:spMkLst>
            <pc:docMk/>
            <pc:sldMk cId="3971863868" sldId="294"/>
            <ac:spMk id="3" creationId="{00000000-0000-0000-0000-000000000000}"/>
          </ac:spMkLst>
        </pc:spChg>
        <pc:spChg chg="mod">
          <ac:chgData name="Toon Boeckling" userId="S::toon.boeckling@ugent.be::a2ebef42-bd4f-4481-af68-229aaef5454f" providerId="AD" clId="Web-{B0722DFD-67C5-7353-BC34-B108BA0C6E7F}" dt="2019-08-29T07:22:12.719" v="242" actId="1076"/>
          <ac:spMkLst>
            <pc:docMk/>
            <pc:sldMk cId="3971863868" sldId="294"/>
            <ac:spMk id="4" creationId="{00000000-0000-0000-0000-000000000000}"/>
          </ac:spMkLst>
        </pc:spChg>
        <pc:spChg chg="mod">
          <ac:chgData name="Toon Boeckling" userId="S::toon.boeckling@ugent.be::a2ebef42-bd4f-4481-af68-229aaef5454f" providerId="AD" clId="Web-{B0722DFD-67C5-7353-BC34-B108BA0C6E7F}" dt="2019-08-29T07:22:13.485" v="269" actId="1076"/>
          <ac:spMkLst>
            <pc:docMk/>
            <pc:sldMk cId="3971863868" sldId="294"/>
            <ac:spMk id="5" creationId="{00000000-0000-0000-0000-000000000000}"/>
          </ac:spMkLst>
        </pc:spChg>
        <pc:spChg chg="mod">
          <ac:chgData name="Toon Boeckling" userId="S::toon.boeckling@ugent.be::a2ebef42-bd4f-4481-af68-229aaef5454f" providerId="AD" clId="Web-{B0722DFD-67C5-7353-BC34-B108BA0C6E7F}" dt="2019-08-29T07:22:13.453" v="268" actId="1076"/>
          <ac:spMkLst>
            <pc:docMk/>
            <pc:sldMk cId="3971863868" sldId="294"/>
            <ac:spMk id="7" creationId="{00000000-0000-0000-0000-000000000000}"/>
          </ac:spMkLst>
        </pc:spChg>
        <pc:spChg chg="mod">
          <ac:chgData name="Toon Boeckling" userId="S::toon.boeckling@ugent.be::a2ebef42-bd4f-4481-af68-229aaef5454f" providerId="AD" clId="Web-{B0722DFD-67C5-7353-BC34-B108BA0C6E7F}" dt="2019-08-29T07:22:13.422" v="267" actId="1076"/>
          <ac:spMkLst>
            <pc:docMk/>
            <pc:sldMk cId="3971863868" sldId="294"/>
            <ac:spMk id="8" creationId="{00000000-0000-0000-0000-000000000000}"/>
          </ac:spMkLst>
        </pc:spChg>
        <pc:spChg chg="mod">
          <ac:chgData name="Toon Boeckling" userId="S::toon.boeckling@ugent.be::a2ebef42-bd4f-4481-af68-229aaef5454f" providerId="AD" clId="Web-{B0722DFD-67C5-7353-BC34-B108BA0C6E7F}" dt="2019-08-29T07:22:13.391" v="266" actId="1076"/>
          <ac:spMkLst>
            <pc:docMk/>
            <pc:sldMk cId="3971863868" sldId="294"/>
            <ac:spMk id="9" creationId="{00000000-0000-0000-0000-000000000000}"/>
          </ac:spMkLst>
        </pc:spChg>
        <pc:spChg chg="mod">
          <ac:chgData name="Toon Boeckling" userId="S::toon.boeckling@ugent.be::a2ebef42-bd4f-4481-af68-229aaef5454f" providerId="AD" clId="Web-{B0722DFD-67C5-7353-BC34-B108BA0C6E7F}" dt="2019-08-29T07:22:13.360" v="265" actId="1076"/>
          <ac:spMkLst>
            <pc:docMk/>
            <pc:sldMk cId="3971863868" sldId="294"/>
            <ac:spMk id="10" creationId="{00000000-0000-0000-0000-000000000000}"/>
          </ac:spMkLst>
        </pc:spChg>
        <pc:spChg chg="mod">
          <ac:chgData name="Toon Boeckling" userId="S::toon.boeckling@ugent.be::a2ebef42-bd4f-4481-af68-229aaef5454f" providerId="AD" clId="Web-{B0722DFD-67C5-7353-BC34-B108BA0C6E7F}" dt="2019-08-29T07:22:13.313" v="264" actId="1076"/>
          <ac:spMkLst>
            <pc:docMk/>
            <pc:sldMk cId="3971863868" sldId="294"/>
            <ac:spMk id="11" creationId="{00000000-0000-0000-0000-000000000000}"/>
          </ac:spMkLst>
        </pc:spChg>
        <pc:spChg chg="mod">
          <ac:chgData name="Toon Boeckling" userId="S::toon.boeckling@ugent.be::a2ebef42-bd4f-4481-af68-229aaef5454f" providerId="AD" clId="Web-{B0722DFD-67C5-7353-BC34-B108BA0C6E7F}" dt="2019-08-29T07:22:13.282" v="263" actId="1076"/>
          <ac:spMkLst>
            <pc:docMk/>
            <pc:sldMk cId="3971863868" sldId="294"/>
            <ac:spMk id="12" creationId="{00000000-0000-0000-0000-000000000000}"/>
          </ac:spMkLst>
        </pc:spChg>
        <pc:spChg chg="mod">
          <ac:chgData name="Toon Boeckling" userId="S::toon.boeckling@ugent.be::a2ebef42-bd4f-4481-af68-229aaef5454f" providerId="AD" clId="Web-{B0722DFD-67C5-7353-BC34-B108BA0C6E7F}" dt="2019-08-29T07:22:13.250" v="262" actId="1076"/>
          <ac:spMkLst>
            <pc:docMk/>
            <pc:sldMk cId="3971863868" sldId="294"/>
            <ac:spMk id="13" creationId="{00000000-0000-0000-0000-000000000000}"/>
          </ac:spMkLst>
        </pc:spChg>
        <pc:spChg chg="mod">
          <ac:chgData name="Toon Boeckling" userId="S::toon.boeckling@ugent.be::a2ebef42-bd4f-4481-af68-229aaef5454f" providerId="AD" clId="Web-{B0722DFD-67C5-7353-BC34-B108BA0C6E7F}" dt="2019-08-29T07:22:13.219" v="261" actId="1076"/>
          <ac:spMkLst>
            <pc:docMk/>
            <pc:sldMk cId="3971863868" sldId="294"/>
            <ac:spMk id="14" creationId="{00000000-0000-0000-0000-000000000000}"/>
          </ac:spMkLst>
        </pc:spChg>
        <pc:spChg chg="add del mod">
          <ac:chgData name="Toon Boeckling" userId="S::toon.boeckling@ugent.be::a2ebef42-bd4f-4481-af68-229aaef5454f" providerId="AD" clId="Web-{B0722DFD-67C5-7353-BC34-B108BA0C6E7F}" dt="2019-08-29T07:22:19.328" v="271"/>
          <ac:spMkLst>
            <pc:docMk/>
            <pc:sldMk cId="3971863868" sldId="294"/>
            <ac:spMk id="15" creationId="{B58157A3-EAC2-452A-ACA8-C1D59E6A6714}"/>
          </ac:spMkLst>
        </pc:spChg>
        <pc:spChg chg="mod">
          <ac:chgData name="Toon Boeckling" userId="S::toon.boeckling@ugent.be::a2ebef42-bd4f-4481-af68-229aaef5454f" providerId="AD" clId="Web-{B0722DFD-67C5-7353-BC34-B108BA0C6E7F}" dt="2019-08-29T07:22:13.016" v="252" actId="1076"/>
          <ac:spMkLst>
            <pc:docMk/>
            <pc:sldMk cId="3971863868" sldId="294"/>
            <ac:spMk id="27" creationId="{00000000-0000-0000-0000-000000000000}"/>
          </ac:spMkLst>
        </pc:spChg>
        <pc:spChg chg="mod">
          <ac:chgData name="Toon Boeckling" userId="S::toon.boeckling@ugent.be::a2ebef42-bd4f-4481-af68-229aaef5454f" providerId="AD" clId="Web-{B0722DFD-67C5-7353-BC34-B108BA0C6E7F}" dt="2019-08-29T07:22:12.750" v="243" actId="1076"/>
          <ac:spMkLst>
            <pc:docMk/>
            <pc:sldMk cId="3971863868" sldId="294"/>
            <ac:spMk id="30" creationId="{00000000-0000-0000-0000-000000000000}"/>
          </ac:spMkLst>
        </pc:spChg>
        <pc:spChg chg="mod">
          <ac:chgData name="Toon Boeckling" userId="S::toon.boeckling@ugent.be::a2ebef42-bd4f-4481-af68-229aaef5454f" providerId="AD" clId="Web-{B0722DFD-67C5-7353-BC34-B108BA0C6E7F}" dt="2019-08-29T07:22:12.969" v="251" actId="1076"/>
          <ac:spMkLst>
            <pc:docMk/>
            <pc:sldMk cId="3971863868" sldId="294"/>
            <ac:spMk id="31" creationId="{00000000-0000-0000-0000-000000000000}"/>
          </ac:spMkLst>
        </pc:spChg>
        <pc:spChg chg="mod">
          <ac:chgData name="Toon Boeckling" userId="S::toon.boeckling@ugent.be::a2ebef42-bd4f-4481-af68-229aaef5454f" providerId="AD" clId="Web-{B0722DFD-67C5-7353-BC34-B108BA0C6E7F}" dt="2019-08-29T07:22:12.907" v="249" actId="1076"/>
          <ac:spMkLst>
            <pc:docMk/>
            <pc:sldMk cId="3971863868" sldId="294"/>
            <ac:spMk id="51" creationId="{00000000-0000-0000-0000-000000000000}"/>
          </ac:spMkLst>
        </pc:spChg>
        <pc:spChg chg="mod">
          <ac:chgData name="Toon Boeckling" userId="S::toon.boeckling@ugent.be::a2ebef42-bd4f-4481-af68-229aaef5454f" providerId="AD" clId="Web-{B0722DFD-67C5-7353-BC34-B108BA0C6E7F}" dt="2019-08-29T07:22:12.813" v="247" actId="1076"/>
          <ac:spMkLst>
            <pc:docMk/>
            <pc:sldMk cId="3971863868" sldId="294"/>
            <ac:spMk id="55" creationId="{00000000-0000-0000-0000-000000000000}"/>
          </ac:spMkLst>
        </pc:spChg>
        <pc:cxnChg chg="mod">
          <ac:chgData name="Toon Boeckling" userId="S::toon.boeckling@ugent.be::a2ebef42-bd4f-4481-af68-229aaef5454f" providerId="AD" clId="Web-{B0722DFD-67C5-7353-BC34-B108BA0C6E7F}" dt="2019-08-29T07:22:13.485" v="269" actId="1076"/>
          <ac:cxnSpMkLst>
            <pc:docMk/>
            <pc:sldMk cId="3971863868" sldId="294"/>
            <ac:cxnSpMk id="1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17"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0"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3"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9"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5"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41"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5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56"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60" creationId="{00000000-0000-0000-0000-000000000000}"/>
          </ac:cxnSpMkLst>
        </pc:cxnChg>
      </pc:sldChg>
      <pc:sldChg chg="addSp delSp modSp">
        <pc:chgData name="Toon Boeckling" userId="S::toon.boeckling@ugent.be::a2ebef42-bd4f-4481-af68-229aaef5454f" providerId="AD" clId="Web-{B0722DFD-67C5-7353-BC34-B108BA0C6E7F}" dt="2019-08-29T07:22:08.156" v="241"/>
        <pc:sldMkLst>
          <pc:docMk/>
          <pc:sldMk cId="3547257502" sldId="295"/>
        </pc:sldMkLst>
        <pc:spChg chg="add del">
          <ac:chgData name="Toon Boeckling" userId="S::toon.boeckling@ugent.be::a2ebef42-bd4f-4481-af68-229aaef5454f" providerId="AD" clId="Web-{B0722DFD-67C5-7353-BC34-B108BA0C6E7F}" dt="2019-08-29T07:22:08.156" v="241"/>
          <ac:spMkLst>
            <pc:docMk/>
            <pc:sldMk cId="3547257502" sldId="295"/>
            <ac:spMk id="2" creationId="{00000000-0000-0000-0000-000000000000}"/>
          </ac:spMkLst>
        </pc:spChg>
        <pc:spChg chg="mod">
          <ac:chgData name="Toon Boeckling" userId="S::toon.boeckling@ugent.be::a2ebef42-bd4f-4481-af68-229aaef5454f" providerId="AD" clId="Web-{B0722DFD-67C5-7353-BC34-B108BA0C6E7F}" dt="2019-08-29T07:22:01.610" v="214" actId="1076"/>
          <ac:spMkLst>
            <pc:docMk/>
            <pc:sldMk cId="3547257502" sldId="295"/>
            <ac:spMk id="3" creationId="{00000000-0000-0000-0000-000000000000}"/>
          </ac:spMkLst>
        </pc:spChg>
        <pc:spChg chg="mod">
          <ac:chgData name="Toon Boeckling" userId="S::toon.boeckling@ugent.be::a2ebef42-bd4f-4481-af68-229aaef5454f" providerId="AD" clId="Web-{B0722DFD-67C5-7353-BC34-B108BA0C6E7F}" dt="2019-08-29T07:22:01.563" v="212" actId="1076"/>
          <ac:spMkLst>
            <pc:docMk/>
            <pc:sldMk cId="3547257502" sldId="295"/>
            <ac:spMk id="4" creationId="{00000000-0000-0000-0000-000000000000}"/>
          </ac:spMkLst>
        </pc:spChg>
        <pc:spChg chg="mod">
          <ac:chgData name="Toon Boeckling" userId="S::toon.boeckling@ugent.be::a2ebef42-bd4f-4481-af68-229aaef5454f" providerId="AD" clId="Web-{B0722DFD-67C5-7353-BC34-B108BA0C6E7F}" dt="2019-08-29T07:22:02.235" v="239" actId="1076"/>
          <ac:spMkLst>
            <pc:docMk/>
            <pc:sldMk cId="3547257502" sldId="295"/>
            <ac:spMk id="5" creationId="{00000000-0000-0000-0000-000000000000}"/>
          </ac:spMkLst>
        </pc:spChg>
        <pc:spChg chg="mod">
          <ac:chgData name="Toon Boeckling" userId="S::toon.boeckling@ugent.be::a2ebef42-bd4f-4481-af68-229aaef5454f" providerId="AD" clId="Web-{B0722DFD-67C5-7353-BC34-B108BA0C6E7F}" dt="2019-08-29T07:22:02.203" v="238" actId="1076"/>
          <ac:spMkLst>
            <pc:docMk/>
            <pc:sldMk cId="3547257502" sldId="295"/>
            <ac:spMk id="7" creationId="{00000000-0000-0000-0000-000000000000}"/>
          </ac:spMkLst>
        </pc:spChg>
        <pc:spChg chg="mod">
          <ac:chgData name="Toon Boeckling" userId="S::toon.boeckling@ugent.be::a2ebef42-bd4f-4481-af68-229aaef5454f" providerId="AD" clId="Web-{B0722DFD-67C5-7353-BC34-B108BA0C6E7F}" dt="2019-08-29T07:22:02.172" v="237" actId="1076"/>
          <ac:spMkLst>
            <pc:docMk/>
            <pc:sldMk cId="3547257502" sldId="295"/>
            <ac:spMk id="8" creationId="{00000000-0000-0000-0000-000000000000}"/>
          </ac:spMkLst>
        </pc:spChg>
        <pc:spChg chg="mod">
          <ac:chgData name="Toon Boeckling" userId="S::toon.boeckling@ugent.be::a2ebef42-bd4f-4481-af68-229aaef5454f" providerId="AD" clId="Web-{B0722DFD-67C5-7353-BC34-B108BA0C6E7F}" dt="2019-08-29T07:22:02.141" v="236" actId="1076"/>
          <ac:spMkLst>
            <pc:docMk/>
            <pc:sldMk cId="3547257502" sldId="295"/>
            <ac:spMk id="9" creationId="{00000000-0000-0000-0000-000000000000}"/>
          </ac:spMkLst>
        </pc:spChg>
        <pc:spChg chg="mod">
          <ac:chgData name="Toon Boeckling" userId="S::toon.boeckling@ugent.be::a2ebef42-bd4f-4481-af68-229aaef5454f" providerId="AD" clId="Web-{B0722DFD-67C5-7353-BC34-B108BA0C6E7F}" dt="2019-08-29T07:22:02.110" v="235" actId="1076"/>
          <ac:spMkLst>
            <pc:docMk/>
            <pc:sldMk cId="3547257502" sldId="295"/>
            <ac:spMk id="10" creationId="{00000000-0000-0000-0000-000000000000}"/>
          </ac:spMkLst>
        </pc:spChg>
        <pc:spChg chg="mod">
          <ac:chgData name="Toon Boeckling" userId="S::toon.boeckling@ugent.be::a2ebef42-bd4f-4481-af68-229aaef5454f" providerId="AD" clId="Web-{B0722DFD-67C5-7353-BC34-B108BA0C6E7F}" dt="2019-08-29T07:22:02.063" v="234" actId="1076"/>
          <ac:spMkLst>
            <pc:docMk/>
            <pc:sldMk cId="3547257502" sldId="295"/>
            <ac:spMk id="11" creationId="{00000000-0000-0000-0000-000000000000}"/>
          </ac:spMkLst>
        </pc:spChg>
        <pc:spChg chg="mod">
          <ac:chgData name="Toon Boeckling" userId="S::toon.boeckling@ugent.be::a2ebef42-bd4f-4481-af68-229aaef5454f" providerId="AD" clId="Web-{B0722DFD-67C5-7353-BC34-B108BA0C6E7F}" dt="2019-08-29T07:22:02.031" v="233" actId="1076"/>
          <ac:spMkLst>
            <pc:docMk/>
            <pc:sldMk cId="3547257502" sldId="295"/>
            <ac:spMk id="12" creationId="{00000000-0000-0000-0000-000000000000}"/>
          </ac:spMkLst>
        </pc:spChg>
        <pc:spChg chg="mod">
          <ac:chgData name="Toon Boeckling" userId="S::toon.boeckling@ugent.be::a2ebef42-bd4f-4481-af68-229aaef5454f" providerId="AD" clId="Web-{B0722DFD-67C5-7353-BC34-B108BA0C6E7F}" dt="2019-08-29T07:22:02" v="232" actId="1076"/>
          <ac:spMkLst>
            <pc:docMk/>
            <pc:sldMk cId="3547257502" sldId="295"/>
            <ac:spMk id="13" creationId="{00000000-0000-0000-0000-000000000000}"/>
          </ac:spMkLst>
        </pc:spChg>
        <pc:spChg chg="mod">
          <ac:chgData name="Toon Boeckling" userId="S::toon.boeckling@ugent.be::a2ebef42-bd4f-4481-af68-229aaef5454f" providerId="AD" clId="Web-{B0722DFD-67C5-7353-BC34-B108BA0C6E7F}" dt="2019-08-29T07:22:01.969" v="231" actId="1076"/>
          <ac:spMkLst>
            <pc:docMk/>
            <pc:sldMk cId="3547257502" sldId="295"/>
            <ac:spMk id="14" creationId="{00000000-0000-0000-0000-000000000000}"/>
          </ac:spMkLst>
        </pc:spChg>
        <pc:spChg chg="add del mod">
          <ac:chgData name="Toon Boeckling" userId="S::toon.boeckling@ugent.be::a2ebef42-bd4f-4481-af68-229aaef5454f" providerId="AD" clId="Web-{B0722DFD-67C5-7353-BC34-B108BA0C6E7F}" dt="2019-08-29T07:22:08.156" v="241"/>
          <ac:spMkLst>
            <pc:docMk/>
            <pc:sldMk cId="3547257502" sldId="295"/>
            <ac:spMk id="15" creationId="{CC82BF0A-1DAB-450C-B1DF-2E44CD57F4CD}"/>
          </ac:spMkLst>
        </pc:spChg>
        <pc:spChg chg="mod">
          <ac:chgData name="Toon Boeckling" userId="S::toon.boeckling@ugent.be::a2ebef42-bd4f-4481-af68-229aaef5454f" providerId="AD" clId="Web-{B0722DFD-67C5-7353-BC34-B108BA0C6E7F}" dt="2019-08-29T07:22:01.797" v="222" actId="1076"/>
          <ac:spMkLst>
            <pc:docMk/>
            <pc:sldMk cId="3547257502" sldId="295"/>
            <ac:spMk id="27" creationId="{00000000-0000-0000-0000-000000000000}"/>
          </ac:spMkLst>
        </pc:spChg>
        <pc:spChg chg="mod">
          <ac:chgData name="Toon Boeckling" userId="S::toon.boeckling@ugent.be::a2ebef42-bd4f-4481-af68-229aaef5454f" providerId="AD" clId="Web-{B0722DFD-67C5-7353-BC34-B108BA0C6E7F}" dt="2019-08-29T07:22:01.578" v="213" actId="1076"/>
          <ac:spMkLst>
            <pc:docMk/>
            <pc:sldMk cId="3547257502" sldId="295"/>
            <ac:spMk id="30" creationId="{00000000-0000-0000-0000-000000000000}"/>
          </ac:spMkLst>
        </pc:spChg>
        <pc:spChg chg="mod">
          <ac:chgData name="Toon Boeckling" userId="S::toon.boeckling@ugent.be::a2ebef42-bd4f-4481-af68-229aaef5454f" providerId="AD" clId="Web-{B0722DFD-67C5-7353-BC34-B108BA0C6E7F}" dt="2019-08-29T07:22:01.766" v="221" actId="1076"/>
          <ac:spMkLst>
            <pc:docMk/>
            <pc:sldMk cId="3547257502" sldId="295"/>
            <ac:spMk id="31" creationId="{00000000-0000-0000-0000-000000000000}"/>
          </ac:spMkLst>
        </pc:spChg>
        <pc:spChg chg="mod">
          <ac:chgData name="Toon Boeckling" userId="S::toon.boeckling@ugent.be::a2ebef42-bd4f-4481-af68-229aaef5454f" providerId="AD" clId="Web-{B0722DFD-67C5-7353-BC34-B108BA0C6E7F}" dt="2019-08-29T07:22:01.719" v="219" actId="1076"/>
          <ac:spMkLst>
            <pc:docMk/>
            <pc:sldMk cId="3547257502" sldId="295"/>
            <ac:spMk id="51" creationId="{00000000-0000-0000-0000-000000000000}"/>
          </ac:spMkLst>
        </pc:spChg>
        <pc:spChg chg="mod">
          <ac:chgData name="Toon Boeckling" userId="S::toon.boeckling@ugent.be::a2ebef42-bd4f-4481-af68-229aaef5454f" providerId="AD" clId="Web-{B0722DFD-67C5-7353-BC34-B108BA0C6E7F}" dt="2019-08-29T07:22:01.657" v="217" actId="1076"/>
          <ac:spMkLst>
            <pc:docMk/>
            <pc:sldMk cId="3547257502" sldId="295"/>
            <ac:spMk id="55" creationId="{00000000-0000-0000-0000-000000000000}"/>
          </ac:spMkLst>
        </pc:spChg>
        <pc:cxnChg chg="mod">
          <ac:chgData name="Toon Boeckling" userId="S::toon.boeckling@ugent.be::a2ebef42-bd4f-4481-af68-229aaef5454f" providerId="AD" clId="Web-{B0722DFD-67C5-7353-BC34-B108BA0C6E7F}" dt="2019-08-29T07:22:02.235" v="239" actId="1076"/>
          <ac:cxnSpMkLst>
            <pc:docMk/>
            <pc:sldMk cId="3547257502" sldId="295"/>
            <ac:cxnSpMk id="1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17"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0"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9"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2" creationId="{00000000-0000-0000-0000-000000000000}"/>
          </ac:cxnSpMkLst>
        </pc:cxnChg>
        <pc:cxnChg chg="mod">
          <ac:chgData name="Toon Boeckling" userId="S::toon.boeckling@ugent.be::a2ebef42-bd4f-4481-af68-229aaef5454f" providerId="AD" clId="Web-{B0722DFD-67C5-7353-BC34-B108BA0C6E7F}" dt="2019-08-29T07:22:01.547" v="211" actId="1076"/>
          <ac:cxnSpMkLst>
            <pc:docMk/>
            <pc:sldMk cId="3547257502" sldId="295"/>
            <ac:cxnSpMk id="3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5"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41"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52"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56"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60" creationId="{00000000-0000-0000-0000-000000000000}"/>
          </ac:cxnSpMkLst>
        </pc:cxnChg>
      </pc:sldChg>
      <pc:sldChg chg="addSp delSp modSp">
        <pc:chgData name="Toon Boeckling" userId="S::toon.boeckling@ugent.be::a2ebef42-bd4f-4481-af68-229aaef5454f" providerId="AD" clId="Web-{B0722DFD-67C5-7353-BC34-B108BA0C6E7F}" dt="2019-08-29T07:21:58.735" v="181"/>
        <pc:sldMkLst>
          <pc:docMk/>
          <pc:sldMk cId="1120609448" sldId="296"/>
        </pc:sldMkLst>
        <pc:spChg chg="add del">
          <ac:chgData name="Toon Boeckling" userId="S::toon.boeckling@ugent.be::a2ebef42-bd4f-4481-af68-229aaef5454f" providerId="AD" clId="Web-{B0722DFD-67C5-7353-BC34-B108BA0C6E7F}" dt="2019-08-29T07:21:58.735" v="181"/>
          <ac:spMkLst>
            <pc:docMk/>
            <pc:sldMk cId="1120609448" sldId="296"/>
            <ac:spMk id="2" creationId="{00000000-0000-0000-0000-000000000000}"/>
          </ac:spMkLst>
        </pc:spChg>
        <pc:spChg chg="add del mod">
          <ac:chgData name="Toon Boeckling" userId="S::toon.boeckling@ugent.be::a2ebef42-bd4f-4481-af68-229aaef5454f" providerId="AD" clId="Web-{B0722DFD-67C5-7353-BC34-B108BA0C6E7F}" dt="2019-08-29T07:21:58.735" v="181"/>
          <ac:spMkLst>
            <pc:docMk/>
            <pc:sldMk cId="1120609448" sldId="296"/>
            <ac:spMk id="6" creationId="{78E135F9-8386-43E1-AE32-BA23682C4E32}"/>
          </ac:spMkLst>
        </pc:spChg>
      </pc:sldChg>
      <pc:sldChg chg="addSp delSp modSp">
        <pc:chgData name="Toon Boeckling" userId="S::toon.boeckling@ugent.be::a2ebef42-bd4f-4481-af68-229aaef5454f" providerId="AD" clId="Web-{B0722DFD-67C5-7353-BC34-B108BA0C6E7F}" dt="2019-08-29T07:22:50.688" v="321"/>
        <pc:sldMkLst>
          <pc:docMk/>
          <pc:sldMk cId="2409196319" sldId="305"/>
        </pc:sldMkLst>
        <pc:spChg chg="add del">
          <ac:chgData name="Toon Boeckling" userId="S::toon.boeckling@ugent.be::a2ebef42-bd4f-4481-af68-229aaef5454f" providerId="AD" clId="Web-{B0722DFD-67C5-7353-BC34-B108BA0C6E7F}" dt="2019-08-29T07:22:50.688" v="321"/>
          <ac:spMkLst>
            <pc:docMk/>
            <pc:sldMk cId="2409196319" sldId="305"/>
            <ac:spMk id="2" creationId="{00000000-0000-0000-0000-000000000000}"/>
          </ac:spMkLst>
        </pc:spChg>
        <pc:spChg chg="mod">
          <ac:chgData name="Toon Boeckling" userId="S::toon.boeckling@ugent.be::a2ebef42-bd4f-4481-af68-229aaef5454f" providerId="AD" clId="Web-{B0722DFD-67C5-7353-BC34-B108BA0C6E7F}" dt="2019-08-29T07:22:44.235" v="302" actId="1076"/>
          <ac:spMkLst>
            <pc:docMk/>
            <pc:sldMk cId="2409196319" sldId="305"/>
            <ac:spMk id="3" creationId="{00000000-0000-0000-0000-000000000000}"/>
          </ac:spMkLst>
        </pc:spChg>
        <pc:spChg chg="mod">
          <ac:chgData name="Toon Boeckling" userId="S::toon.boeckling@ugent.be::a2ebef42-bd4f-4481-af68-229aaef5454f" providerId="AD" clId="Web-{B0722DFD-67C5-7353-BC34-B108BA0C6E7F}" dt="2019-08-29T07:22:44.532" v="319" actId="1076"/>
          <ac:spMkLst>
            <pc:docMk/>
            <pc:sldMk cId="2409196319" sldId="305"/>
            <ac:spMk id="5" creationId="{00000000-0000-0000-0000-000000000000}"/>
          </ac:spMkLst>
        </pc:spChg>
        <pc:spChg chg="add del mod">
          <ac:chgData name="Toon Boeckling" userId="S::toon.boeckling@ugent.be::a2ebef42-bd4f-4481-af68-229aaef5454f" providerId="AD" clId="Web-{B0722DFD-67C5-7353-BC34-B108BA0C6E7F}" dt="2019-08-29T07:22:50.688" v="321"/>
          <ac:spMkLst>
            <pc:docMk/>
            <pc:sldMk cId="2409196319" sldId="305"/>
            <ac:spMk id="6" creationId="{D0B7075E-F941-4C8E-BDE1-A9E206A82CBE}"/>
          </ac:spMkLst>
        </pc:spChg>
        <pc:spChg chg="mod">
          <ac:chgData name="Toon Boeckling" userId="S::toon.boeckling@ugent.be::a2ebef42-bd4f-4481-af68-229aaef5454f" providerId="AD" clId="Web-{B0722DFD-67C5-7353-BC34-B108BA0C6E7F}" dt="2019-08-29T07:22:44.500" v="318" actId="1076"/>
          <ac:spMkLst>
            <pc:docMk/>
            <pc:sldMk cId="2409196319" sldId="305"/>
            <ac:spMk id="7" creationId="{00000000-0000-0000-0000-000000000000}"/>
          </ac:spMkLst>
        </pc:spChg>
        <pc:spChg chg="mod">
          <ac:chgData name="Toon Boeckling" userId="S::toon.boeckling@ugent.be::a2ebef42-bd4f-4481-af68-229aaef5454f" providerId="AD" clId="Web-{B0722DFD-67C5-7353-BC34-B108BA0C6E7F}" dt="2019-08-29T07:22:44.469" v="317" actId="1076"/>
          <ac:spMkLst>
            <pc:docMk/>
            <pc:sldMk cId="2409196319" sldId="305"/>
            <ac:spMk id="8" creationId="{00000000-0000-0000-0000-000000000000}"/>
          </ac:spMkLst>
        </pc:spChg>
        <pc:spChg chg="mod">
          <ac:chgData name="Toon Boeckling" userId="S::toon.boeckling@ugent.be::a2ebef42-bd4f-4481-af68-229aaef5454f" providerId="AD" clId="Web-{B0722DFD-67C5-7353-BC34-B108BA0C6E7F}" dt="2019-08-29T07:22:44.454" v="316" actId="1076"/>
          <ac:spMkLst>
            <pc:docMk/>
            <pc:sldMk cId="2409196319" sldId="305"/>
            <ac:spMk id="9" creationId="{00000000-0000-0000-0000-000000000000}"/>
          </ac:spMkLst>
        </pc:spChg>
        <pc:spChg chg="mod">
          <ac:chgData name="Toon Boeckling" userId="S::toon.boeckling@ugent.be::a2ebef42-bd4f-4481-af68-229aaef5454f" providerId="AD" clId="Web-{B0722DFD-67C5-7353-BC34-B108BA0C6E7F}" dt="2019-08-29T07:22:44.422" v="315" actId="1076"/>
          <ac:spMkLst>
            <pc:docMk/>
            <pc:sldMk cId="2409196319" sldId="305"/>
            <ac:spMk id="10" creationId="{00000000-0000-0000-0000-000000000000}"/>
          </ac:spMkLst>
        </pc:spChg>
        <pc:spChg chg="mod">
          <ac:chgData name="Toon Boeckling" userId="S::toon.boeckling@ugent.be::a2ebef42-bd4f-4481-af68-229aaef5454f" providerId="AD" clId="Web-{B0722DFD-67C5-7353-BC34-B108BA0C6E7F}" dt="2019-08-29T07:22:44.391" v="314" actId="1076"/>
          <ac:spMkLst>
            <pc:docMk/>
            <pc:sldMk cId="2409196319" sldId="305"/>
            <ac:spMk id="11" creationId="{00000000-0000-0000-0000-000000000000}"/>
          </ac:spMkLst>
        </pc:spChg>
        <pc:spChg chg="mod">
          <ac:chgData name="Toon Boeckling" userId="S::toon.boeckling@ugent.be::a2ebef42-bd4f-4481-af68-229aaef5454f" providerId="AD" clId="Web-{B0722DFD-67C5-7353-BC34-B108BA0C6E7F}" dt="2019-08-29T07:22:44.375" v="313" actId="1076"/>
          <ac:spMkLst>
            <pc:docMk/>
            <pc:sldMk cId="2409196319" sldId="305"/>
            <ac:spMk id="12" creationId="{00000000-0000-0000-0000-000000000000}"/>
          </ac:spMkLst>
        </pc:spChg>
        <pc:spChg chg="mod">
          <ac:chgData name="Toon Boeckling" userId="S::toon.boeckling@ugent.be::a2ebef42-bd4f-4481-af68-229aaef5454f" providerId="AD" clId="Web-{B0722DFD-67C5-7353-BC34-B108BA0C6E7F}" dt="2019-08-29T07:22:44.344" v="312" actId="1076"/>
          <ac:spMkLst>
            <pc:docMk/>
            <pc:sldMk cId="2409196319" sldId="305"/>
            <ac:spMk id="13" creationId="{00000000-0000-0000-0000-000000000000}"/>
          </ac:spMkLst>
        </pc:spChg>
        <pc:spChg chg="mod">
          <ac:chgData name="Toon Boeckling" userId="S::toon.boeckling@ugent.be::a2ebef42-bd4f-4481-af68-229aaef5454f" providerId="AD" clId="Web-{B0722DFD-67C5-7353-BC34-B108BA0C6E7F}" dt="2019-08-29T07:22:44.329" v="311" actId="1076"/>
          <ac:spMkLst>
            <pc:docMk/>
            <pc:sldMk cId="2409196319" sldId="305"/>
            <ac:spMk id="14" creationId="{00000000-0000-0000-0000-000000000000}"/>
          </ac:spMkLst>
        </pc:spChg>
        <pc:cxnChg chg="mod">
          <ac:chgData name="Toon Boeckling" userId="S::toon.boeckling@ugent.be::a2ebef42-bd4f-4481-af68-229aaef5454f" providerId="AD" clId="Web-{B0722DFD-67C5-7353-BC34-B108BA0C6E7F}" dt="2019-08-29T07:22:44.532" v="319" actId="1076"/>
          <ac:cxnSpMkLst>
            <pc:docMk/>
            <pc:sldMk cId="2409196319" sldId="305"/>
            <ac:cxnSpMk id="1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17"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0"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3"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9"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2"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5" creationId="{00000000-0000-0000-0000-000000000000}"/>
          </ac:cxnSpMkLst>
        </pc:cxnChg>
      </pc:sldChg>
    </pc:docChg>
  </pc:docChgLst>
  <pc:docChgLst>
    <pc:chgData name="Toon Boeckling" userId="S::toon.boeckling@ugent.be::a2ebef42-bd4f-4481-af68-229aaef5454f" providerId="AD" clId="Web-{86F89242-D641-4636-633B-40F09291796F}"/>
    <pc:docChg chg="delSld">
      <pc:chgData name="Toon Boeckling" userId="S::toon.boeckling@ugent.be::a2ebef42-bd4f-4481-af68-229aaef5454f" providerId="AD" clId="Web-{86F89242-D641-4636-633B-40F09291796F}" dt="2019-08-29T07:15:06.783" v="0"/>
      <pc:docMkLst>
        <pc:docMk/>
      </pc:docMkLst>
      <pc:sldChg chg="del">
        <pc:chgData name="Toon Boeckling" userId="S::toon.boeckling@ugent.be::a2ebef42-bd4f-4481-af68-229aaef5454f" providerId="AD" clId="Web-{86F89242-D641-4636-633B-40F09291796F}" dt="2019-08-29T07:15:06.783" v="0"/>
        <pc:sldMkLst>
          <pc:docMk/>
          <pc:sldMk cId="778087000" sldId="326"/>
        </pc:sldMkLst>
      </pc:sldChg>
    </pc:docChg>
  </pc:docChgLst>
  <pc:docChgLst>
    <pc:chgData name="Toon Boeckling" userId="S::toon.boeckling@ugent.be::a2ebef42-bd4f-4481-af68-229aaef5454f" providerId="AD" clId="Web-{A343A101-6838-E105-9DBC-0294AECF8A97}"/>
    <pc:docChg chg="modSld">
      <pc:chgData name="Toon Boeckling" userId="S::toon.boeckling@ugent.be::a2ebef42-bd4f-4481-af68-229aaef5454f" providerId="AD" clId="Web-{A343A101-6838-E105-9DBC-0294AECF8A97}" dt="2019-09-04T13:16:40.088" v="7" actId="1076"/>
      <pc:docMkLst>
        <pc:docMk/>
      </pc:docMkLst>
      <pc:sldChg chg="addSp delSp modSp">
        <pc:chgData name="Toon Boeckling" userId="S::toon.boeckling@ugent.be::a2ebef42-bd4f-4481-af68-229aaef5454f" providerId="AD" clId="Web-{A343A101-6838-E105-9DBC-0294AECF8A97}" dt="2019-09-04T13:16:40.088" v="7" actId="1076"/>
        <pc:sldMkLst>
          <pc:docMk/>
          <pc:sldMk cId="2174016741" sldId="307"/>
        </pc:sldMkLst>
        <pc:spChg chg="add del mod">
          <ac:chgData name="Toon Boeckling" userId="S::toon.boeckling@ugent.be::a2ebef42-bd4f-4481-af68-229aaef5454f" providerId="AD" clId="Web-{A343A101-6838-E105-9DBC-0294AECF8A97}" dt="2019-09-04T13:16:40.088" v="7" actId="1076"/>
          <ac:spMkLst>
            <pc:docMk/>
            <pc:sldMk cId="2174016741" sldId="307"/>
            <ac:spMk id="69" creationId="{00000000-0000-0000-0000-000000000000}"/>
          </ac:spMkLst>
        </pc:spChg>
      </pc:sldChg>
      <pc:sldChg chg="modSp">
        <pc:chgData name="Toon Boeckling" userId="S::toon.boeckling@ugent.be::a2ebef42-bd4f-4481-af68-229aaef5454f" providerId="AD" clId="Web-{A343A101-6838-E105-9DBC-0294AECF8A97}" dt="2019-09-04T12:56:58.414" v="0" actId="20577"/>
        <pc:sldMkLst>
          <pc:docMk/>
          <pc:sldMk cId="1560462047" sldId="337"/>
        </pc:sldMkLst>
        <pc:spChg chg="mod">
          <ac:chgData name="Toon Boeckling" userId="S::toon.boeckling@ugent.be::a2ebef42-bd4f-4481-af68-229aaef5454f" providerId="AD" clId="Web-{A343A101-6838-E105-9DBC-0294AECF8A97}" dt="2019-09-04T12:56:58.414" v="0" actId="20577"/>
          <ac:spMkLst>
            <pc:docMk/>
            <pc:sldMk cId="1560462047" sldId="33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81572-0501-4B64-A79C-38FB8B090773}" type="datetimeFigureOut">
              <a:rPr lang="fr-BE" smtClean="0"/>
              <a:t>16-09-21</a:t>
            </a:fld>
            <a:endParaRPr lang="fr-B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B16E7-2973-487A-B1FF-BEC71F2C0C02}" type="slidenum">
              <a:rPr lang="fr-BE" smtClean="0"/>
              <a:t>‹#›</a:t>
            </a:fld>
            <a:endParaRPr lang="fr-BE"/>
          </a:p>
        </p:txBody>
      </p:sp>
    </p:spTree>
    <p:extLst>
      <p:ext uri="{BB962C8B-B14F-4D97-AF65-F5344CB8AC3E}">
        <p14:creationId xmlns:p14="http://schemas.microsoft.com/office/powerpoint/2010/main" val="13573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Voorbeeld van het resultaat</a:t>
            </a:r>
            <a:r>
              <a:rPr lang="en-BE" baseline="0"/>
              <a:t> van de</a:t>
            </a:r>
            <a:r>
              <a:rPr lang="en-BE"/>
              <a:t> informatievergaringsfase</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2</a:t>
            </a:fld>
            <a:endParaRPr lang="fr-BE"/>
          </a:p>
        </p:txBody>
      </p:sp>
    </p:spTree>
    <p:extLst>
      <p:ext uri="{BB962C8B-B14F-4D97-AF65-F5344CB8AC3E}">
        <p14:creationId xmlns:p14="http://schemas.microsoft.com/office/powerpoint/2010/main" val="190922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Tijdens het</a:t>
            </a:r>
            <a:r>
              <a:rPr lang="en-BE" baseline="0"/>
              <a:t> conceptuele ontwerp: abstractie van de vereisten door middel van een EER-diagram dat onafhankelijk is van een databasemodel.</a:t>
            </a:r>
          </a:p>
          <a:p>
            <a:r>
              <a:rPr lang="en-BE" baseline="0"/>
              <a:t>Zo weinig mogelijk, liefst geen, informatie verloren laten gaan.</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3</a:t>
            </a:fld>
            <a:endParaRPr lang="fr-BE"/>
          </a:p>
        </p:txBody>
      </p:sp>
    </p:spTree>
    <p:extLst>
      <p:ext uri="{BB962C8B-B14F-4D97-AF65-F5344CB8AC3E}">
        <p14:creationId xmlns:p14="http://schemas.microsoft.com/office/powerpoint/2010/main" val="2332088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Hoe bouw</a:t>
            </a:r>
            <a:r>
              <a:rPr lang="en-BE" baseline="0"/>
              <a:t> je een ER-diagram op (eenvoudig)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4</a:t>
            </a:fld>
            <a:endParaRPr lang="fr-BE"/>
          </a:p>
        </p:txBody>
      </p:sp>
    </p:spTree>
    <p:extLst>
      <p:ext uri="{BB962C8B-B14F-4D97-AF65-F5344CB8AC3E}">
        <p14:creationId xmlns:p14="http://schemas.microsoft.com/office/powerpoint/2010/main" val="231891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dirty="0"/>
              <a:t>Entiteiten</a:t>
            </a:r>
            <a:r>
              <a:rPr lang="en-BE" baseline="0" dirty="0"/>
              <a:t> zijn bepaalde zaken (personen, dingen,...) die bestaan in de echte wereld.</a:t>
            </a:r>
          </a:p>
          <a:p>
            <a:r>
              <a:rPr lang="en-BE" baseline="0" dirty="0"/>
              <a:t>Entiteiten met dezelfde kenmerken worden gegroepeerd onder een entiteittype</a:t>
            </a:r>
          </a:p>
          <a:p>
            <a:r>
              <a:rPr lang="en-BE" baseline="0" dirty="0"/>
              <a:t>Elk entiteittype heeft een vaste verzameling attributen</a:t>
            </a:r>
          </a:p>
          <a:p>
            <a:r>
              <a:rPr lang="en-BE" baseline="0" dirty="0"/>
              <a:t>Attributen zijn de eigenschappen van een entiteittype die een vaste set aan </a:t>
            </a:r>
            <a:r>
              <a:rPr lang="en-BE" baseline="0"/>
              <a:t>waarden </a:t>
            </a:r>
            <a:r>
              <a:rPr lang="en-BE" baseline="0" smtClean="0"/>
              <a:t>aannemen</a:t>
            </a:r>
            <a:endParaRPr lang="en-BE" baseline="0" dirty="0" smtClean="0"/>
          </a:p>
        </p:txBody>
      </p:sp>
      <p:sp>
        <p:nvSpPr>
          <p:cNvPr id="4" name="Slide Number Placeholder 3"/>
          <p:cNvSpPr>
            <a:spLocks noGrp="1"/>
          </p:cNvSpPr>
          <p:nvPr>
            <p:ph type="sldNum" sz="quarter" idx="10"/>
          </p:nvPr>
        </p:nvSpPr>
        <p:spPr/>
        <p:txBody>
          <a:bodyPr/>
          <a:lstStyle/>
          <a:p>
            <a:fld id="{8B9B16E7-2973-487A-B1FF-BEC71F2C0C02}" type="slidenum">
              <a:rPr lang="fr-BE" smtClean="0"/>
              <a:t>5</a:t>
            </a:fld>
            <a:endParaRPr lang="fr-BE"/>
          </a:p>
        </p:txBody>
      </p:sp>
    </p:spTree>
    <p:extLst>
      <p:ext uri="{BB962C8B-B14F-4D97-AF65-F5344CB8AC3E}">
        <p14:creationId xmlns:p14="http://schemas.microsoft.com/office/powerpoint/2010/main" val="861266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a:t>Hoe bouw</a:t>
            </a:r>
            <a:r>
              <a:rPr lang="en-BE" baseline="0"/>
              <a:t> je een ER-diagram op (eenvoudig)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6</a:t>
            </a:fld>
            <a:endParaRPr lang="fr-BE"/>
          </a:p>
        </p:txBody>
      </p:sp>
    </p:spTree>
    <p:extLst>
      <p:ext uri="{BB962C8B-B14F-4D97-AF65-F5344CB8AC3E}">
        <p14:creationId xmlns:p14="http://schemas.microsoft.com/office/powerpoint/2010/main" val="1696207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BE" smtClean="0"/>
              <a:t>Toevoeging</a:t>
            </a:r>
            <a:r>
              <a:rPr lang="en-BE" baseline="0" smtClean="0"/>
              <a:t> entiteittype groep</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7</a:t>
            </a:fld>
            <a:endParaRPr lang="fr-BE"/>
          </a:p>
        </p:txBody>
      </p:sp>
    </p:spTree>
    <p:extLst>
      <p:ext uri="{BB962C8B-B14F-4D97-AF65-F5344CB8AC3E}">
        <p14:creationId xmlns:p14="http://schemas.microsoft.com/office/powerpoint/2010/main" val="2132602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895B8D3-95A6-4D04-934C-934025E773F4}" type="datetime1">
              <a:rPr lang="en-US" smtClean="0"/>
              <a:t>9/16/2021</a:t>
            </a:fld>
            <a:endParaRPr lang="fr-BE"/>
          </a:p>
        </p:txBody>
      </p:sp>
      <p:sp>
        <p:nvSpPr>
          <p:cNvPr id="5" name="Footer Placeholder 4"/>
          <p:cNvSpPr>
            <a:spLocks noGrp="1"/>
          </p:cNvSpPr>
          <p:nvPr>
            <p:ph type="ftr" sz="quarter" idx="11"/>
          </p:nvPr>
        </p:nvSpPr>
        <p:spPr/>
        <p:txBody>
          <a:bodyPr/>
          <a:lstStyle/>
          <a:p>
            <a:r>
              <a:rPr lang="fr-BE" smtClean="0"/>
              <a:t>Conceptueel ontwerp - Entiteittypes</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3050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35C7F3-9C87-4C2E-B001-1E6B44BE9D1A}" type="datetime1">
              <a:rPr lang="en-US" smtClean="0"/>
              <a:t>9/16/2021</a:t>
            </a:fld>
            <a:endParaRPr lang="fr-BE"/>
          </a:p>
        </p:txBody>
      </p:sp>
      <p:sp>
        <p:nvSpPr>
          <p:cNvPr id="5" name="Footer Placeholder 4"/>
          <p:cNvSpPr>
            <a:spLocks noGrp="1"/>
          </p:cNvSpPr>
          <p:nvPr>
            <p:ph type="ftr" sz="quarter" idx="11"/>
          </p:nvPr>
        </p:nvSpPr>
        <p:spPr/>
        <p:txBody>
          <a:bodyPr/>
          <a:lstStyle/>
          <a:p>
            <a:r>
              <a:rPr lang="fr-BE" smtClean="0"/>
              <a:t>Conceptueel ontwerp - Entiteittypes</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138804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2A9228-86AE-4D61-B328-DC58C8F319E8}" type="datetime1">
              <a:rPr lang="en-US" smtClean="0"/>
              <a:t>9/16/2021</a:t>
            </a:fld>
            <a:endParaRPr lang="fr-BE"/>
          </a:p>
        </p:txBody>
      </p:sp>
      <p:sp>
        <p:nvSpPr>
          <p:cNvPr id="5" name="Footer Placeholder 4"/>
          <p:cNvSpPr>
            <a:spLocks noGrp="1"/>
          </p:cNvSpPr>
          <p:nvPr>
            <p:ph type="ftr" sz="quarter" idx="11"/>
          </p:nvPr>
        </p:nvSpPr>
        <p:spPr/>
        <p:txBody>
          <a:bodyPr/>
          <a:lstStyle/>
          <a:p>
            <a:r>
              <a:rPr lang="fr-BE" smtClean="0"/>
              <a:t>Conceptueel ontwerp - Entiteittypes</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52260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245C87-3CE0-49A9-91D1-42EA9CF291ED}" type="datetime1">
              <a:rPr lang="en-US" smtClean="0"/>
              <a:t>9/16/2021</a:t>
            </a:fld>
            <a:endParaRPr lang="fr-BE"/>
          </a:p>
        </p:txBody>
      </p:sp>
      <p:sp>
        <p:nvSpPr>
          <p:cNvPr id="5" name="Footer Placeholder 4"/>
          <p:cNvSpPr>
            <a:spLocks noGrp="1"/>
          </p:cNvSpPr>
          <p:nvPr>
            <p:ph type="ftr" sz="quarter" idx="11"/>
          </p:nvPr>
        </p:nvSpPr>
        <p:spPr/>
        <p:txBody>
          <a:bodyPr/>
          <a:lstStyle/>
          <a:p>
            <a:r>
              <a:rPr lang="fr-BE" smtClean="0"/>
              <a:t>Conceptueel ontwerp - Entiteittypes</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3036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47BEDD6-6D48-4FDA-B3C2-1299DF688A1F}" type="datetime1">
              <a:rPr lang="en-US" smtClean="0"/>
              <a:t>9/16/2021</a:t>
            </a:fld>
            <a:endParaRPr lang="fr-BE"/>
          </a:p>
        </p:txBody>
      </p:sp>
      <p:sp>
        <p:nvSpPr>
          <p:cNvPr id="5" name="Footer Placeholder 4"/>
          <p:cNvSpPr>
            <a:spLocks noGrp="1"/>
          </p:cNvSpPr>
          <p:nvPr>
            <p:ph type="ftr" sz="quarter" idx="11"/>
          </p:nvPr>
        </p:nvSpPr>
        <p:spPr/>
        <p:txBody>
          <a:bodyPr/>
          <a:lstStyle/>
          <a:p>
            <a:r>
              <a:rPr lang="fr-BE" smtClean="0"/>
              <a:t>Conceptueel ontwerp - Entiteittypes</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07118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888513-28FE-47CC-A43D-07077FD7521E}" type="datetime1">
              <a:rPr lang="en-US" smtClean="0"/>
              <a:t>9/16/2021</a:t>
            </a:fld>
            <a:endParaRPr lang="fr-BE"/>
          </a:p>
        </p:txBody>
      </p:sp>
      <p:sp>
        <p:nvSpPr>
          <p:cNvPr id="6" name="Footer Placeholder 5"/>
          <p:cNvSpPr>
            <a:spLocks noGrp="1"/>
          </p:cNvSpPr>
          <p:nvPr>
            <p:ph type="ftr" sz="quarter" idx="11"/>
          </p:nvPr>
        </p:nvSpPr>
        <p:spPr/>
        <p:txBody>
          <a:bodyPr/>
          <a:lstStyle/>
          <a:p>
            <a:r>
              <a:rPr lang="fr-BE" smtClean="0"/>
              <a:t>Conceptueel ontwerp - Entiteittypes</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719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1E99F7-D339-4E6E-979B-52EBB082834D}" type="datetime1">
              <a:rPr lang="en-US" smtClean="0"/>
              <a:t>9/16/2021</a:t>
            </a:fld>
            <a:endParaRPr lang="fr-BE"/>
          </a:p>
        </p:txBody>
      </p:sp>
      <p:sp>
        <p:nvSpPr>
          <p:cNvPr id="8" name="Footer Placeholder 7"/>
          <p:cNvSpPr>
            <a:spLocks noGrp="1"/>
          </p:cNvSpPr>
          <p:nvPr>
            <p:ph type="ftr" sz="quarter" idx="11"/>
          </p:nvPr>
        </p:nvSpPr>
        <p:spPr/>
        <p:txBody>
          <a:bodyPr/>
          <a:lstStyle/>
          <a:p>
            <a:r>
              <a:rPr lang="fr-BE" smtClean="0"/>
              <a:t>Conceptueel ontwerp - Entiteittypes</a:t>
            </a:r>
            <a:endParaRPr lang="fr-BE"/>
          </a:p>
        </p:txBody>
      </p:sp>
      <p:sp>
        <p:nvSpPr>
          <p:cNvPr id="9" name="Slide Number Placeholder 8"/>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77782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D5C43A-D658-4E8F-92D6-BD39FBC27A95}" type="datetime1">
              <a:rPr lang="en-US" smtClean="0"/>
              <a:t>9/16/2021</a:t>
            </a:fld>
            <a:endParaRPr lang="fr-BE"/>
          </a:p>
        </p:txBody>
      </p:sp>
      <p:sp>
        <p:nvSpPr>
          <p:cNvPr id="4" name="Footer Placeholder 3"/>
          <p:cNvSpPr>
            <a:spLocks noGrp="1"/>
          </p:cNvSpPr>
          <p:nvPr>
            <p:ph type="ftr" sz="quarter" idx="11"/>
          </p:nvPr>
        </p:nvSpPr>
        <p:spPr/>
        <p:txBody>
          <a:bodyPr/>
          <a:lstStyle/>
          <a:p>
            <a:r>
              <a:rPr lang="fr-BE" smtClean="0"/>
              <a:t>Conceptueel ontwerp - Entiteittypes</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5078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B6AC80-8CAD-4FE5-9853-16FE759E10F6}" type="datetime1">
              <a:rPr lang="en-US" smtClean="0"/>
              <a:t>9/16/2021</a:t>
            </a:fld>
            <a:endParaRPr lang="fr-BE"/>
          </a:p>
        </p:txBody>
      </p:sp>
      <p:sp>
        <p:nvSpPr>
          <p:cNvPr id="3" name="Footer Placeholder 2"/>
          <p:cNvSpPr>
            <a:spLocks noGrp="1"/>
          </p:cNvSpPr>
          <p:nvPr>
            <p:ph type="ftr" sz="quarter" idx="11"/>
          </p:nvPr>
        </p:nvSpPr>
        <p:spPr/>
        <p:txBody>
          <a:bodyPr/>
          <a:lstStyle/>
          <a:p>
            <a:r>
              <a:rPr lang="fr-BE" smtClean="0"/>
              <a:t>Conceptueel ontwerp - Entiteittypes</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4591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D23CFF2-49DE-4E80-99A2-446999A2E8C5}" type="datetime1">
              <a:rPr lang="en-US" smtClean="0"/>
              <a:t>9/16/2021</a:t>
            </a:fld>
            <a:endParaRPr lang="fr-BE"/>
          </a:p>
        </p:txBody>
      </p:sp>
      <p:sp>
        <p:nvSpPr>
          <p:cNvPr id="6" name="Footer Placeholder 5"/>
          <p:cNvSpPr>
            <a:spLocks noGrp="1"/>
          </p:cNvSpPr>
          <p:nvPr>
            <p:ph type="ftr" sz="quarter" idx="11"/>
          </p:nvPr>
        </p:nvSpPr>
        <p:spPr/>
        <p:txBody>
          <a:bodyPr/>
          <a:lstStyle/>
          <a:p>
            <a:r>
              <a:rPr lang="fr-BE" smtClean="0"/>
              <a:t>Conceptueel ontwerp - Entiteittypes</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097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6A7A0F-1884-47DA-8687-9CCB11B39678}" type="datetime1">
              <a:rPr lang="en-US" smtClean="0"/>
              <a:t>9/16/2021</a:t>
            </a:fld>
            <a:endParaRPr lang="fr-BE"/>
          </a:p>
        </p:txBody>
      </p:sp>
      <p:sp>
        <p:nvSpPr>
          <p:cNvPr id="6" name="Footer Placeholder 5"/>
          <p:cNvSpPr>
            <a:spLocks noGrp="1"/>
          </p:cNvSpPr>
          <p:nvPr>
            <p:ph type="ftr" sz="quarter" idx="11"/>
          </p:nvPr>
        </p:nvSpPr>
        <p:spPr/>
        <p:txBody>
          <a:bodyPr/>
          <a:lstStyle/>
          <a:p>
            <a:r>
              <a:rPr lang="fr-BE" smtClean="0"/>
              <a:t>Conceptueel ontwerp - Entiteittypes</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1349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F829A8-D1F2-4C27-8931-3A44956610DE}" type="datetime1">
              <a:rPr lang="en-US" smtClean="0"/>
              <a:t>9/16/2021</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smtClean="0"/>
              <a:t>Conceptueel ontwerp - Entiteittypes</a:t>
            </a:r>
            <a:endParaRPr lang="fr-B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FF5A-A0C4-4C40-8618-DBA896236EBF}" type="slidenum">
              <a:rPr lang="fr-BE" smtClean="0"/>
              <a:t>‹#›</a:t>
            </a:fld>
            <a:endParaRPr lang="fr-BE"/>
          </a:p>
        </p:txBody>
      </p:sp>
    </p:spTree>
    <p:extLst>
      <p:ext uri="{BB962C8B-B14F-4D97-AF65-F5344CB8AC3E}">
        <p14:creationId xmlns:p14="http://schemas.microsoft.com/office/powerpoint/2010/main" val="77489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a:t>Databanken</a:t>
            </a:r>
            <a:endParaRPr lang="fr-BE"/>
          </a:p>
        </p:txBody>
      </p:sp>
      <p:sp>
        <p:nvSpPr>
          <p:cNvPr id="3" name="Subtitle 2"/>
          <p:cNvSpPr>
            <a:spLocks noGrp="1"/>
          </p:cNvSpPr>
          <p:nvPr>
            <p:ph type="subTitle" idx="1"/>
          </p:nvPr>
        </p:nvSpPr>
        <p:spPr/>
        <p:txBody>
          <a:bodyPr/>
          <a:lstStyle/>
          <a:p>
            <a:r>
              <a:rPr lang="en-BE" dirty="0"/>
              <a:t>Conceptueel </a:t>
            </a:r>
            <a:r>
              <a:rPr lang="en-BE" dirty="0" smtClean="0"/>
              <a:t>ontwerp </a:t>
            </a:r>
            <a:r>
              <a:rPr lang="en-BE" smtClean="0"/>
              <a:t>- Entiteittypes</a:t>
            </a:r>
            <a:endParaRPr lang="fr-B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3722" y="5483591"/>
            <a:ext cx="1517459" cy="335236"/>
          </a:xfrm>
          <a:prstGeom prst="rect">
            <a:avLst/>
          </a:prstGeom>
        </p:spPr>
      </p:pic>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p:txBody>
          <a:bodyPr/>
          <a:lstStyle/>
          <a:p>
            <a:r>
              <a:rPr lang="fr-BE" smtClean="0"/>
              <a:t>Conceptueel ontwerp - Entiteittypes</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1</a:t>
            </a:fld>
            <a:endParaRPr lang="fr-BE"/>
          </a:p>
        </p:txBody>
      </p:sp>
    </p:spTree>
    <p:extLst>
      <p:ext uri="{BB962C8B-B14F-4D97-AF65-F5344CB8AC3E}">
        <p14:creationId xmlns:p14="http://schemas.microsoft.com/office/powerpoint/2010/main" val="101692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8490" y="732234"/>
            <a:ext cx="8230870" cy="5016758"/>
          </a:xfrm>
          <a:prstGeom prst="rect">
            <a:avLst/>
          </a:prstGeom>
          <a:noFill/>
        </p:spPr>
        <p:txBody>
          <a:bodyPr wrap="square" rtlCol="0" anchor="t">
            <a:spAutoFit/>
          </a:bodyPr>
          <a:lstStyle/>
          <a:p>
            <a:r>
              <a:rPr lang="en-BE" sz="2000" dirty="0"/>
              <a:t>Een jeugdvereniging wil een </a:t>
            </a:r>
            <a:r>
              <a:rPr lang="en-BE" sz="2000" dirty="0" smtClean="0"/>
              <a:t>databank opzetten </a:t>
            </a:r>
            <a:r>
              <a:rPr lang="en-BE" sz="2000" dirty="0"/>
              <a:t>ter ondersteuning van haar ledenadministratie en functioneren. Daarbij moet je rekening houden met de volgende aspecten. Bij de inschrijving krijgt elk lid een uniek lidnummer. Gegevens zoals naam, voornaam, adres (straat, nummer, postcode), geslacht </a:t>
            </a:r>
            <a:r>
              <a:rPr lang="en-BE" sz="2000" dirty="0" smtClean="0"/>
              <a:t>(optioneel) en </a:t>
            </a:r>
            <a:r>
              <a:rPr lang="en-BE" sz="2000" dirty="0"/>
              <a:t>geboortedatum worden geregistreerd. In het begin van het jaar worden de leden ingedeeld in verschillende groepen (elk met een unieke naam) volgens leeftijdklasse. Er kunnen verschillende groepen zijn voor één leeftijdsklasse. Elke groep heeft een leid(st)er. Een leid(st)er is verantwoordelijk voor maximaal één groep. De leiding vormt zelf ook een groep, die correspondeert met de hoogste leeftijdsklasse. </a:t>
            </a:r>
            <a:endParaRPr lang="en-US" sz="2000" dirty="0">
              <a:cs typeface="Calibri"/>
            </a:endParaRPr>
          </a:p>
          <a:p>
            <a:r>
              <a:rPr lang="en-BE" sz="2000" dirty="0" smtClean="0"/>
              <a:t>Er worden allerhande activiteiten georganiseerd voor de leden. </a:t>
            </a:r>
            <a:r>
              <a:rPr lang="en-BE" sz="2000" dirty="0"/>
              <a:t>Een activiteit heeft één of meerdere omschrijvingen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sz="2000" dirty="0">
              <a:cs typeface="Calibri"/>
            </a:endParaRPr>
          </a:p>
        </p:txBody>
      </p:sp>
      <p:sp>
        <p:nvSpPr>
          <p:cNvPr id="2" name="Footer Placeholder 1">
            <a:extLst>
              <a:ext uri="{FF2B5EF4-FFF2-40B4-BE49-F238E27FC236}">
                <a16:creationId xmlns:a16="http://schemas.microsoft.com/office/drawing/2014/main" id="{1A86B969-2660-1347-86F9-44E2A1EE8386}"/>
              </a:ext>
            </a:extLst>
          </p:cNvPr>
          <p:cNvSpPr>
            <a:spLocks noGrp="1"/>
          </p:cNvSpPr>
          <p:nvPr>
            <p:ph type="ftr" sz="quarter" idx="11"/>
          </p:nvPr>
        </p:nvSpPr>
        <p:spPr/>
        <p:txBody>
          <a:bodyPr/>
          <a:lstStyle/>
          <a:p>
            <a:r>
              <a:rPr lang="fr-BE" smtClean="0"/>
              <a:t>Conceptueel ontwerp - Entiteittypes</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2</a:t>
            </a:fld>
            <a:endParaRPr lang="fr-BE"/>
          </a:p>
        </p:txBody>
      </p:sp>
    </p:spTree>
    <p:extLst>
      <p:ext uri="{BB962C8B-B14F-4D97-AF65-F5344CB8AC3E}">
        <p14:creationId xmlns:p14="http://schemas.microsoft.com/office/powerpoint/2010/main" val="68041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err="1">
                <a:cs typeface="Calibri Light"/>
              </a:rPr>
              <a:t>Conceptueel</a:t>
            </a:r>
            <a:r>
              <a:rPr lang="fr-BE">
                <a:cs typeface="Calibri Light"/>
              </a:rPr>
              <a:t> </a:t>
            </a:r>
            <a:r>
              <a:rPr lang="fr-BE" err="1">
                <a:cs typeface="Calibri Light"/>
              </a:rPr>
              <a:t>ontwerp</a:t>
            </a:r>
          </a:p>
        </p:txBody>
      </p:sp>
      <p:sp>
        <p:nvSpPr>
          <p:cNvPr id="3" name="TextBox 2"/>
          <p:cNvSpPr txBox="1"/>
          <p:nvPr/>
        </p:nvSpPr>
        <p:spPr>
          <a:xfrm>
            <a:off x="3227421" y="2185159"/>
            <a:ext cx="1580946" cy="300082"/>
          </a:xfrm>
          <a:prstGeom prst="rect">
            <a:avLst/>
          </a:prstGeom>
          <a:solidFill>
            <a:schemeClr val="bg1"/>
          </a:solidFill>
          <a:ln w="12700">
            <a:solidFill>
              <a:schemeClr val="bg1">
                <a:lumMod val="65000"/>
              </a:schemeClr>
            </a:solidFill>
          </a:ln>
        </p:spPr>
        <p:txBody>
          <a:bodyPr wrap="none" rtlCol="0">
            <a:spAutoFit/>
          </a:bodyPr>
          <a:lstStyle/>
          <a:p>
            <a:r>
              <a:rPr lang="en-BE" sz="1350"/>
              <a:t>Informatievergaring</a:t>
            </a:r>
            <a:endParaRPr lang="fr-BE" sz="1350"/>
          </a:p>
        </p:txBody>
      </p:sp>
      <p:sp>
        <p:nvSpPr>
          <p:cNvPr id="4" name="TextBox 3"/>
          <p:cNvSpPr txBox="1"/>
          <p:nvPr/>
        </p:nvSpPr>
        <p:spPr>
          <a:xfrm>
            <a:off x="3160263" y="3128017"/>
            <a:ext cx="1711622" cy="300082"/>
          </a:xfrm>
          <a:prstGeom prst="rect">
            <a:avLst/>
          </a:prstGeom>
          <a:solidFill>
            <a:schemeClr val="bg1">
              <a:lumMod val="65000"/>
            </a:schemeClr>
          </a:solidFill>
          <a:ln w="12700">
            <a:solidFill>
              <a:schemeClr val="bg1">
                <a:lumMod val="65000"/>
              </a:schemeClr>
            </a:solidFill>
          </a:ln>
        </p:spPr>
        <p:txBody>
          <a:bodyPr wrap="none" rtlCol="0">
            <a:spAutoFit/>
          </a:bodyPr>
          <a:lstStyle/>
          <a:p>
            <a:r>
              <a:rPr lang="en-BE" sz="1350"/>
              <a:t>Conceptueel ontwerp</a:t>
            </a:r>
            <a:endParaRPr lang="fr-BE" sz="1350"/>
          </a:p>
        </p:txBody>
      </p:sp>
      <p:sp>
        <p:nvSpPr>
          <p:cNvPr id="5" name="TextBox 4"/>
          <p:cNvSpPr txBox="1"/>
          <p:nvPr/>
        </p:nvSpPr>
        <p:spPr>
          <a:xfrm>
            <a:off x="3345025" y="4070874"/>
            <a:ext cx="1340495" cy="300082"/>
          </a:xfrm>
          <a:prstGeom prst="rect">
            <a:avLst/>
          </a:prstGeom>
          <a:noFill/>
          <a:ln w="12700">
            <a:solidFill>
              <a:schemeClr val="bg1">
                <a:lumMod val="65000"/>
              </a:schemeClr>
            </a:solidFill>
          </a:ln>
        </p:spPr>
        <p:txBody>
          <a:bodyPr wrap="none" rtlCol="0">
            <a:spAutoFit/>
          </a:bodyPr>
          <a:lstStyle/>
          <a:p>
            <a:r>
              <a:rPr lang="en-BE" sz="1350"/>
              <a:t>Logisch ontwerp</a:t>
            </a:r>
            <a:endParaRPr lang="fr-BE" sz="1350"/>
          </a:p>
        </p:txBody>
      </p:sp>
      <p:sp>
        <p:nvSpPr>
          <p:cNvPr id="6" name="TextBox 5"/>
          <p:cNvSpPr txBox="1"/>
          <p:nvPr/>
        </p:nvSpPr>
        <p:spPr>
          <a:xfrm>
            <a:off x="3349809" y="5013731"/>
            <a:ext cx="1333314" cy="300082"/>
          </a:xfrm>
          <a:prstGeom prst="rect">
            <a:avLst/>
          </a:prstGeom>
          <a:noFill/>
          <a:ln w="12700">
            <a:solidFill>
              <a:schemeClr val="bg1">
                <a:lumMod val="65000"/>
              </a:schemeClr>
            </a:solidFill>
          </a:ln>
        </p:spPr>
        <p:txBody>
          <a:bodyPr wrap="none" rtlCol="0">
            <a:spAutoFit/>
          </a:bodyPr>
          <a:lstStyle/>
          <a:p>
            <a:r>
              <a:rPr lang="en-BE" sz="1350"/>
              <a:t>Fysieke ontwerp</a:t>
            </a:r>
            <a:endParaRPr lang="fr-BE" sz="1350"/>
          </a:p>
        </p:txBody>
      </p:sp>
      <p:sp>
        <p:nvSpPr>
          <p:cNvPr id="8" name="Down Arrow 7"/>
          <p:cNvSpPr/>
          <p:nvPr/>
        </p:nvSpPr>
        <p:spPr>
          <a:xfrm>
            <a:off x="3885456" y="2485240"/>
            <a:ext cx="214684"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9" name="Down Arrow 8"/>
          <p:cNvSpPr/>
          <p:nvPr/>
        </p:nvSpPr>
        <p:spPr>
          <a:xfrm>
            <a:off x="3885454" y="3428098"/>
            <a:ext cx="214685" cy="642775"/>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0" name="Down Arrow 9"/>
          <p:cNvSpPr/>
          <p:nvPr/>
        </p:nvSpPr>
        <p:spPr>
          <a:xfrm>
            <a:off x="3885454" y="4370956"/>
            <a:ext cx="214685" cy="642776"/>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1" name="Down Arrow 10"/>
          <p:cNvSpPr/>
          <p:nvPr/>
        </p:nvSpPr>
        <p:spPr>
          <a:xfrm>
            <a:off x="3885454" y="5313813"/>
            <a:ext cx="214685" cy="365777"/>
          </a:xfrm>
          <a:prstGeom prst="downArrow">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fr-BE" sz="1350"/>
          </a:p>
        </p:txBody>
      </p:sp>
      <p:sp>
        <p:nvSpPr>
          <p:cNvPr id="12" name="TextBox 11"/>
          <p:cNvSpPr txBox="1"/>
          <p:nvPr/>
        </p:nvSpPr>
        <p:spPr>
          <a:xfrm>
            <a:off x="4282658" y="2535401"/>
            <a:ext cx="1390445" cy="542456"/>
          </a:xfrm>
          <a:prstGeom prst="rect">
            <a:avLst/>
          </a:prstGeom>
          <a:noFill/>
        </p:spPr>
        <p:txBody>
          <a:bodyPr wrap="none" rtlCol="0">
            <a:spAutoFit/>
          </a:bodyPr>
          <a:lstStyle/>
          <a:p>
            <a:pPr marL="214313" indent="-214313">
              <a:buFont typeface="Arial" panose="020B0604020202020204" pitchFamily="34" charset="0"/>
              <a:buChar char="•"/>
            </a:pPr>
            <a:r>
              <a:rPr lang="en-BE" sz="975"/>
              <a:t>domeinanalyse</a:t>
            </a:r>
          </a:p>
          <a:p>
            <a:pPr marL="214313" indent="-214313">
              <a:buFont typeface="Arial" panose="020B0604020202020204" pitchFamily="34" charset="0"/>
              <a:buChar char="•"/>
            </a:pPr>
            <a:r>
              <a:rPr lang="en-BE" sz="975"/>
              <a:t>functionele analyse</a:t>
            </a:r>
          </a:p>
          <a:p>
            <a:pPr marL="214313" indent="-214313">
              <a:buFont typeface="Arial" panose="020B0604020202020204" pitchFamily="34" charset="0"/>
              <a:buChar char="•"/>
            </a:pPr>
            <a:r>
              <a:rPr lang="en-BE" sz="975"/>
              <a:t>behoefteanalyse</a:t>
            </a:r>
            <a:endParaRPr lang="fr-BE" sz="975"/>
          </a:p>
        </p:txBody>
      </p:sp>
      <p:sp>
        <p:nvSpPr>
          <p:cNvPr id="13" name="TextBox 12"/>
          <p:cNvSpPr txBox="1"/>
          <p:nvPr/>
        </p:nvSpPr>
        <p:spPr>
          <a:xfrm>
            <a:off x="4282658" y="3553279"/>
            <a:ext cx="2349041" cy="392415"/>
          </a:xfrm>
          <a:prstGeom prst="rect">
            <a:avLst/>
          </a:prstGeom>
          <a:noFill/>
        </p:spPr>
        <p:txBody>
          <a:bodyPr wrap="none" rtlCol="0">
            <a:spAutoFit/>
          </a:bodyPr>
          <a:lstStyle/>
          <a:p>
            <a:pPr marL="214313" indent="-214313">
              <a:buFont typeface="Arial" panose="020B0604020202020204" pitchFamily="34" charset="0"/>
              <a:buChar char="•"/>
            </a:pPr>
            <a:r>
              <a:rPr lang="en-BE" sz="975" b="1" dirty="0"/>
              <a:t>conceptueel model </a:t>
            </a:r>
            <a:r>
              <a:rPr lang="en-BE" sz="975" b="1" dirty="0" smtClean="0"/>
              <a:t>(bv. </a:t>
            </a:r>
            <a:r>
              <a:rPr lang="en-BE" sz="975" b="1" dirty="0"/>
              <a:t>EER-diagram)</a:t>
            </a:r>
          </a:p>
          <a:p>
            <a:pPr marL="214313" indent="-214313">
              <a:buFont typeface="Arial" panose="020B0604020202020204" pitchFamily="34" charset="0"/>
              <a:buChar char="•"/>
            </a:pPr>
            <a:r>
              <a:rPr lang="en-BE" sz="975" b="1" dirty="0"/>
              <a:t>functionele beschrijving</a:t>
            </a:r>
            <a:endParaRPr lang="fr-BE" sz="975" b="1" dirty="0"/>
          </a:p>
        </p:txBody>
      </p:sp>
      <p:sp>
        <p:nvSpPr>
          <p:cNvPr id="14" name="TextBox 13"/>
          <p:cNvSpPr txBox="1"/>
          <p:nvPr/>
        </p:nvSpPr>
        <p:spPr>
          <a:xfrm>
            <a:off x="4282657" y="4496137"/>
            <a:ext cx="2482090" cy="392415"/>
          </a:xfrm>
          <a:prstGeom prst="rect">
            <a:avLst/>
          </a:prstGeom>
          <a:noFill/>
        </p:spPr>
        <p:txBody>
          <a:bodyPr wrap="none" rtlCol="0">
            <a:spAutoFit/>
          </a:bodyPr>
          <a:lstStyle/>
          <a:p>
            <a:pPr marL="214313" indent="-214313">
              <a:buFont typeface="Arial" panose="020B0604020202020204" pitchFamily="34" charset="0"/>
              <a:buChar char="•"/>
            </a:pPr>
            <a:r>
              <a:rPr lang="en-BE" sz="975" dirty="0"/>
              <a:t>logisch databankschema </a:t>
            </a:r>
            <a:r>
              <a:rPr lang="en-BE" sz="975" dirty="0" smtClean="0"/>
              <a:t>(bv. </a:t>
            </a:r>
            <a:r>
              <a:rPr lang="en-BE" sz="975" dirty="0"/>
              <a:t>relationeel)</a:t>
            </a:r>
          </a:p>
          <a:p>
            <a:pPr marL="214313" indent="-214313">
              <a:buFont typeface="Arial" panose="020B0604020202020204" pitchFamily="34" charset="0"/>
              <a:buChar char="•"/>
            </a:pPr>
            <a:r>
              <a:rPr lang="en-BE" sz="975" dirty="0"/>
              <a:t>gedragsspecificaties</a:t>
            </a:r>
            <a:endParaRPr lang="fr-BE" sz="975" dirty="0"/>
          </a:p>
        </p:txBody>
      </p:sp>
      <p:sp>
        <p:nvSpPr>
          <p:cNvPr id="15" name="TextBox 14"/>
          <p:cNvSpPr txBox="1"/>
          <p:nvPr/>
        </p:nvSpPr>
        <p:spPr>
          <a:xfrm>
            <a:off x="4282658" y="5350624"/>
            <a:ext cx="1739900" cy="392415"/>
          </a:xfrm>
          <a:prstGeom prst="rect">
            <a:avLst/>
          </a:prstGeom>
          <a:noFill/>
        </p:spPr>
        <p:txBody>
          <a:bodyPr wrap="none" rtlCol="0">
            <a:spAutoFit/>
          </a:bodyPr>
          <a:lstStyle/>
          <a:p>
            <a:pPr marL="214313" indent="-214313">
              <a:buFont typeface="Arial" panose="020B0604020202020204" pitchFamily="34" charset="0"/>
              <a:buChar char="•"/>
            </a:pPr>
            <a:r>
              <a:rPr lang="en-BE" sz="975"/>
              <a:t>DDL-scripts</a:t>
            </a:r>
          </a:p>
          <a:p>
            <a:pPr marL="214313" indent="-214313">
              <a:buFont typeface="Arial" panose="020B0604020202020204" pitchFamily="34" charset="0"/>
              <a:buChar char="•"/>
            </a:pPr>
            <a:r>
              <a:rPr lang="en-BE" sz="975"/>
              <a:t>Implementatie van gedrag</a:t>
            </a:r>
            <a:endParaRPr lang="fr-BE" sz="975"/>
          </a:p>
        </p:txBody>
      </p:sp>
      <p:cxnSp>
        <p:nvCxnSpPr>
          <p:cNvPr id="17" name="Straight Connector 16"/>
          <p:cNvCxnSpPr/>
          <p:nvPr/>
        </p:nvCxnSpPr>
        <p:spPr>
          <a:xfrm>
            <a:off x="727545" y="4070874"/>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1" name="Straight Connector 20"/>
          <p:cNvCxnSpPr/>
          <p:nvPr/>
        </p:nvCxnSpPr>
        <p:spPr>
          <a:xfrm>
            <a:off x="727544" y="5013731"/>
            <a:ext cx="2045473" cy="0"/>
          </a:xfrm>
          <a:prstGeom prst="line">
            <a:avLst/>
          </a:prstGeom>
          <a:ln>
            <a:prstDash val="sysDash"/>
          </a:ln>
        </p:spPr>
        <p:style>
          <a:lnRef idx="3">
            <a:schemeClr val="accent3"/>
          </a:lnRef>
          <a:fillRef idx="0">
            <a:schemeClr val="accent3"/>
          </a:fillRef>
          <a:effectRef idx="2">
            <a:schemeClr val="accent3"/>
          </a:effectRef>
          <a:fontRef idx="minor">
            <a:schemeClr val="tx1"/>
          </a:fontRef>
        </p:style>
      </p:cxnSp>
      <p:cxnSp>
        <p:nvCxnSpPr>
          <p:cNvPr id="23" name="Straight Arrow Connector 22"/>
          <p:cNvCxnSpPr/>
          <p:nvPr/>
        </p:nvCxnSpPr>
        <p:spPr>
          <a:xfrm flipV="1">
            <a:off x="685799" y="3468583"/>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4" name="Straight Arrow Connector 23"/>
          <p:cNvCxnSpPr/>
          <p:nvPr/>
        </p:nvCxnSpPr>
        <p:spPr>
          <a:xfrm flipV="1">
            <a:off x="685799" y="4411441"/>
            <a:ext cx="0" cy="602291"/>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25" name="TextBox 24"/>
          <p:cNvSpPr txBox="1"/>
          <p:nvPr/>
        </p:nvSpPr>
        <p:spPr>
          <a:xfrm>
            <a:off x="727544" y="3689950"/>
            <a:ext cx="1018227" cy="392415"/>
          </a:xfrm>
          <a:prstGeom prst="rect">
            <a:avLst/>
          </a:prstGeom>
          <a:noFill/>
        </p:spPr>
        <p:txBody>
          <a:bodyPr wrap="none" rtlCol="0">
            <a:spAutoFit/>
          </a:bodyPr>
          <a:lstStyle/>
          <a:p>
            <a:r>
              <a:rPr lang="en-BE" sz="975" dirty="0" smtClean="0"/>
              <a:t>databankmodel-</a:t>
            </a:r>
            <a:endParaRPr lang="en-BE" sz="975" dirty="0"/>
          </a:p>
          <a:p>
            <a:r>
              <a:rPr lang="en-BE" sz="975" dirty="0"/>
              <a:t>onafhankelijk</a:t>
            </a:r>
            <a:endParaRPr lang="fr-BE" sz="975" dirty="0"/>
          </a:p>
        </p:txBody>
      </p:sp>
      <p:sp>
        <p:nvSpPr>
          <p:cNvPr id="26" name="TextBox 25"/>
          <p:cNvSpPr txBox="1"/>
          <p:nvPr/>
        </p:nvSpPr>
        <p:spPr>
          <a:xfrm>
            <a:off x="685800" y="4644400"/>
            <a:ext cx="867545" cy="392415"/>
          </a:xfrm>
          <a:prstGeom prst="rect">
            <a:avLst/>
          </a:prstGeom>
          <a:noFill/>
        </p:spPr>
        <p:txBody>
          <a:bodyPr wrap="none" rtlCol="0">
            <a:spAutoFit/>
          </a:bodyPr>
          <a:lstStyle/>
          <a:p>
            <a:r>
              <a:rPr lang="en-BE" sz="975"/>
              <a:t>dbms-</a:t>
            </a:r>
          </a:p>
          <a:p>
            <a:r>
              <a:rPr lang="en-BE" sz="975"/>
              <a:t>onafhankelijk</a:t>
            </a:r>
          </a:p>
        </p:txBody>
      </p:sp>
      <p:sp>
        <p:nvSpPr>
          <p:cNvPr id="7" name="Footer Placeholder 6">
            <a:extLst>
              <a:ext uri="{FF2B5EF4-FFF2-40B4-BE49-F238E27FC236}">
                <a16:creationId xmlns:a16="http://schemas.microsoft.com/office/drawing/2014/main" id="{BC6F851D-6A85-D047-9A39-76E26D4E87C7}"/>
              </a:ext>
            </a:extLst>
          </p:cNvPr>
          <p:cNvSpPr>
            <a:spLocks noGrp="1"/>
          </p:cNvSpPr>
          <p:nvPr>
            <p:ph type="ftr" sz="quarter" idx="11"/>
          </p:nvPr>
        </p:nvSpPr>
        <p:spPr/>
        <p:txBody>
          <a:bodyPr/>
          <a:lstStyle/>
          <a:p>
            <a:r>
              <a:rPr lang="fr-BE" smtClean="0"/>
              <a:t>Conceptueel ontwerp - Entiteittypes</a:t>
            </a:r>
            <a:endParaRPr lang="fr-BE"/>
          </a:p>
        </p:txBody>
      </p:sp>
      <p:sp>
        <p:nvSpPr>
          <p:cNvPr id="16" name="Slide Number Placeholder 15"/>
          <p:cNvSpPr>
            <a:spLocks noGrp="1"/>
          </p:cNvSpPr>
          <p:nvPr>
            <p:ph type="sldNum" sz="quarter" idx="12"/>
          </p:nvPr>
        </p:nvSpPr>
        <p:spPr/>
        <p:txBody>
          <a:bodyPr/>
          <a:lstStyle/>
          <a:p>
            <a:fld id="{4552FF5A-A0C4-4C40-8618-DBA896236EBF}" type="slidenum">
              <a:rPr lang="fr-BE" smtClean="0"/>
              <a:t>3</a:t>
            </a:fld>
            <a:endParaRPr lang="fr-BE"/>
          </a:p>
        </p:txBody>
      </p:sp>
    </p:spTree>
    <p:extLst>
      <p:ext uri="{BB962C8B-B14F-4D97-AF65-F5344CB8AC3E}">
        <p14:creationId xmlns:p14="http://schemas.microsoft.com/office/powerpoint/2010/main" val="2668740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406003" y="692892"/>
            <a:ext cx="2522552" cy="853254"/>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50"/>
              <a:t>Scan de text en ga op zoek naar gegevens die je moet opslaan</a:t>
            </a:r>
            <a:endParaRPr lang="fr-BE" sz="1350"/>
          </a:p>
        </p:txBody>
      </p:sp>
      <p:sp>
        <p:nvSpPr>
          <p:cNvPr id="2" name="Footer Placeholder 1">
            <a:extLst>
              <a:ext uri="{FF2B5EF4-FFF2-40B4-BE49-F238E27FC236}">
                <a16:creationId xmlns:a16="http://schemas.microsoft.com/office/drawing/2014/main" id="{71346F5F-E9DA-A346-A932-49A367D12DE8}"/>
              </a:ext>
            </a:extLst>
          </p:cNvPr>
          <p:cNvSpPr>
            <a:spLocks noGrp="1"/>
          </p:cNvSpPr>
          <p:nvPr>
            <p:ph type="ftr" sz="quarter" idx="11"/>
          </p:nvPr>
        </p:nvSpPr>
        <p:spPr/>
        <p:txBody>
          <a:bodyPr/>
          <a:lstStyle/>
          <a:p>
            <a:r>
              <a:rPr lang="fr-BE" smtClean="0"/>
              <a:t>Conceptueel ontwerp - Entiteittypes</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4</a:t>
            </a:fld>
            <a:endParaRPr lang="fr-BE"/>
          </a:p>
        </p:txBody>
      </p:sp>
      <p:sp>
        <p:nvSpPr>
          <p:cNvPr id="10" name="TextBox 9"/>
          <p:cNvSpPr txBox="1"/>
          <p:nvPr/>
        </p:nvSpPr>
        <p:spPr>
          <a:xfrm>
            <a:off x="588010" y="1698639"/>
            <a:ext cx="8230870" cy="3970318"/>
          </a:xfrm>
          <a:prstGeom prst="rect">
            <a:avLst/>
          </a:prstGeom>
          <a:noFill/>
        </p:spPr>
        <p:txBody>
          <a:bodyPr wrap="square" rtlCol="0" anchor="t">
            <a:spAutoFit/>
          </a:bodyPr>
          <a:lstStyle/>
          <a:p>
            <a:r>
              <a:rPr lang="en-BE" dirty="0"/>
              <a:t>Een jeugdvereniging wil een </a:t>
            </a:r>
            <a:r>
              <a:rPr lang="en-BE" dirty="0" smtClean="0"/>
              <a:t>databank opzetten </a:t>
            </a:r>
            <a:r>
              <a:rPr lang="en-BE" dirty="0"/>
              <a:t>ter ondersteuning van haar ledenadministratie en functioneren. Daarbij moet je rekening houden met de volgende aspecten. </a:t>
            </a:r>
            <a:r>
              <a:rPr lang="en-BE" dirty="0">
                <a:solidFill>
                  <a:srgbClr val="FF0000"/>
                </a:solidFill>
              </a:rPr>
              <a:t>Bij de inschrijving krijgt elk lid een uniek lidnummer. Gegevens zoals naam, voornaam, adres (straat, nummer, postcode), </a:t>
            </a:r>
            <a:r>
              <a:rPr lang="en-BE" dirty="0" smtClean="0">
                <a:solidFill>
                  <a:srgbClr val="FF0000"/>
                </a:solidFill>
              </a:rPr>
              <a:t>geslacht (optioneel) </a:t>
            </a:r>
            <a:r>
              <a:rPr lang="en-BE" dirty="0">
                <a:solidFill>
                  <a:srgbClr val="FF0000"/>
                </a:solidFill>
              </a:rPr>
              <a:t>en geboortedatum worden geregistreerd.</a:t>
            </a:r>
            <a:r>
              <a:rPr lang="en-BE" dirty="0"/>
              <a:t> In het begin van het jaar worden de leden ingedeeld in verschillende groepen (elk met een unieke naam) volgens leeftijdklasse. Er kunnen verschillende groepen zijn voor één leeftijdsklasse. Elke groep heeft een leid(st)er. Een leid(st)er is verantwoordelijk voor maximaal één groep. De leiding vormt zelf ook een groep, die correspondeert met de hoogste leeftijdsklasse. </a:t>
            </a:r>
            <a:endParaRPr lang="en-US" dirty="0">
              <a:cs typeface="Calibri"/>
            </a:endParaRPr>
          </a:p>
          <a:p>
            <a:r>
              <a:rPr lang="en-BE" dirty="0"/>
              <a:t>Er worden allerhande activiteiten georganiseerd voor de leden. </a:t>
            </a:r>
            <a:r>
              <a:rPr lang="en-BE" dirty="0" smtClean="0"/>
              <a:t>Een </a:t>
            </a:r>
            <a:r>
              <a:rPr lang="en-BE" dirty="0"/>
              <a:t>activiteit heeft één of meerdere omschrijvingen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dirty="0">
              <a:cs typeface="Calibri"/>
            </a:endParaRPr>
          </a:p>
        </p:txBody>
      </p:sp>
    </p:spTree>
    <p:extLst>
      <p:ext uri="{BB962C8B-B14F-4D97-AF65-F5344CB8AC3E}">
        <p14:creationId xmlns:p14="http://schemas.microsoft.com/office/powerpoint/2010/main" val="4292496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80846" y="3299729"/>
            <a:ext cx="1339793" cy="323165"/>
          </a:xfrm>
          <a:prstGeom prst="rect">
            <a:avLst/>
          </a:prstGeom>
          <a:solidFill>
            <a:srgbClr val="00B050"/>
          </a:solid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2136418" y="2305884"/>
            <a:ext cx="1617343" cy="376455"/>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8" name="Oval 7"/>
          <p:cNvSpPr/>
          <p:nvPr/>
        </p:nvSpPr>
        <p:spPr>
          <a:xfrm>
            <a:off x="3837001" y="2305884"/>
            <a:ext cx="1393964" cy="348603"/>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9" name="Oval 8"/>
          <p:cNvSpPr/>
          <p:nvPr/>
        </p:nvSpPr>
        <p:spPr>
          <a:xfrm>
            <a:off x="5439188" y="2524177"/>
            <a:ext cx="1018762" cy="34816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10" name="Oval 9"/>
          <p:cNvSpPr/>
          <p:nvPr/>
        </p:nvSpPr>
        <p:spPr>
          <a:xfrm>
            <a:off x="5766376" y="3317755"/>
            <a:ext cx="959544" cy="32115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5639958" y="4095566"/>
            <a:ext cx="1319641" cy="40643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3573194" y="4218741"/>
            <a:ext cx="1273125" cy="36985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898760" y="4034738"/>
            <a:ext cx="1235206" cy="41535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sp>
        <p:nvSpPr>
          <p:cNvPr id="14" name="Oval 13"/>
          <p:cNvSpPr/>
          <p:nvPr/>
        </p:nvSpPr>
        <p:spPr>
          <a:xfrm>
            <a:off x="1448137" y="3138232"/>
            <a:ext cx="1985530" cy="35904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16" name="Straight Connector 15"/>
          <p:cNvCxnSpPr>
            <a:cxnSpLocks/>
            <a:stCxn id="7" idx="5"/>
            <a:endCxn id="5" idx="0"/>
          </p:cNvCxnSpPr>
          <p:nvPr/>
        </p:nvCxnSpPr>
        <p:spPr>
          <a:xfrm>
            <a:off x="3516907" y="2627208"/>
            <a:ext cx="933836" cy="672521"/>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cxnSpLocks/>
            <a:stCxn id="8" idx="4"/>
            <a:endCxn id="5" idx="0"/>
          </p:cNvCxnSpPr>
          <p:nvPr/>
        </p:nvCxnSpPr>
        <p:spPr>
          <a:xfrm flipH="1">
            <a:off x="4450743" y="2654487"/>
            <a:ext cx="83240" cy="64524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cxnSpLocks/>
            <a:stCxn id="9" idx="3"/>
            <a:endCxn id="5" idx="0"/>
          </p:cNvCxnSpPr>
          <p:nvPr/>
        </p:nvCxnSpPr>
        <p:spPr>
          <a:xfrm flipH="1">
            <a:off x="4450743" y="2821356"/>
            <a:ext cx="1137639" cy="478373"/>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cxnSpLocks/>
            <a:stCxn id="10" idx="2"/>
            <a:endCxn id="5" idx="3"/>
          </p:cNvCxnSpPr>
          <p:nvPr/>
        </p:nvCxnSpPr>
        <p:spPr>
          <a:xfrm flipH="1" flipV="1">
            <a:off x="5120639" y="3461312"/>
            <a:ext cx="645737" cy="17021"/>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cxnSpLocks/>
            <a:stCxn id="11" idx="1"/>
            <a:endCxn id="5" idx="2"/>
          </p:cNvCxnSpPr>
          <p:nvPr/>
        </p:nvCxnSpPr>
        <p:spPr>
          <a:xfrm flipH="1" flipV="1">
            <a:off x="4450743" y="3622894"/>
            <a:ext cx="1382472" cy="53219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cxnSpLocks/>
            <a:stCxn id="12" idx="0"/>
            <a:endCxn id="5" idx="2"/>
          </p:cNvCxnSpPr>
          <p:nvPr/>
        </p:nvCxnSpPr>
        <p:spPr>
          <a:xfrm flipV="1">
            <a:off x="4209757" y="3622894"/>
            <a:ext cx="240986" cy="59584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cxnSpLocks/>
            <a:stCxn id="13" idx="7"/>
            <a:endCxn id="5" idx="2"/>
          </p:cNvCxnSpPr>
          <p:nvPr/>
        </p:nvCxnSpPr>
        <p:spPr>
          <a:xfrm flipV="1">
            <a:off x="2953074" y="3622894"/>
            <a:ext cx="1497669" cy="472672"/>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cxnSpLocks/>
            <a:stCxn id="14" idx="6"/>
            <a:endCxn id="5" idx="1"/>
          </p:cNvCxnSpPr>
          <p:nvPr/>
        </p:nvCxnSpPr>
        <p:spPr>
          <a:xfrm>
            <a:off x="3433667" y="3317755"/>
            <a:ext cx="347179" cy="143557"/>
          </a:xfrm>
          <a:prstGeom prst="line">
            <a:avLst/>
          </a:prstGeom>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527744" y="1106106"/>
            <a:ext cx="1710981" cy="477054"/>
          </a:xfrm>
          <a:prstGeom prst="rect">
            <a:avLst/>
          </a:prstGeom>
          <a:noFill/>
        </p:spPr>
        <p:txBody>
          <a:bodyPr wrap="none" rtlCol="0">
            <a:spAutoFit/>
          </a:bodyPr>
          <a:lstStyle/>
          <a:p>
            <a:r>
              <a:rPr lang="en-BE" sz="2500">
                <a:solidFill>
                  <a:srgbClr val="00B050"/>
                </a:solidFill>
              </a:rPr>
              <a:t>Entiteittype</a:t>
            </a:r>
            <a:endParaRPr lang="fr-BE" sz="2500">
              <a:solidFill>
                <a:srgbClr val="00B050"/>
              </a:solidFill>
            </a:endParaRPr>
          </a:p>
        </p:txBody>
      </p:sp>
      <p:sp>
        <p:nvSpPr>
          <p:cNvPr id="21" name="TextBox 20"/>
          <p:cNvSpPr txBox="1"/>
          <p:nvPr/>
        </p:nvSpPr>
        <p:spPr>
          <a:xfrm>
            <a:off x="527744" y="1530928"/>
            <a:ext cx="1371016" cy="477054"/>
          </a:xfrm>
          <a:prstGeom prst="rect">
            <a:avLst/>
          </a:prstGeom>
          <a:noFill/>
        </p:spPr>
        <p:txBody>
          <a:bodyPr wrap="none" rtlCol="0">
            <a:spAutoFit/>
          </a:bodyPr>
          <a:lstStyle/>
          <a:p>
            <a:r>
              <a:rPr lang="en-BE" sz="2500">
                <a:solidFill>
                  <a:srgbClr val="FF0000"/>
                </a:solidFill>
              </a:rPr>
              <a:t>Attribuut</a:t>
            </a:r>
            <a:endParaRPr lang="fr-BE" sz="2500">
              <a:solidFill>
                <a:srgbClr val="FF0000"/>
              </a:solidFill>
            </a:endParaRPr>
          </a:p>
        </p:txBody>
      </p:sp>
      <p:sp>
        <p:nvSpPr>
          <p:cNvPr id="4" name="Footer Placeholder 3">
            <a:extLst>
              <a:ext uri="{FF2B5EF4-FFF2-40B4-BE49-F238E27FC236}">
                <a16:creationId xmlns:a16="http://schemas.microsoft.com/office/drawing/2014/main" id="{D56E3F42-DCE9-C744-B58C-169FC65BDA5C}"/>
              </a:ext>
            </a:extLst>
          </p:cNvPr>
          <p:cNvSpPr>
            <a:spLocks noGrp="1"/>
          </p:cNvSpPr>
          <p:nvPr>
            <p:ph type="ftr" sz="quarter" idx="11"/>
          </p:nvPr>
        </p:nvSpPr>
        <p:spPr/>
        <p:txBody>
          <a:bodyPr/>
          <a:lstStyle/>
          <a:p>
            <a:r>
              <a:rPr lang="fr-BE" smtClean="0"/>
              <a:t>Conceptueel ontwerp - Entiteittypes</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5</a:t>
            </a:fld>
            <a:endParaRPr lang="fr-BE"/>
          </a:p>
        </p:txBody>
      </p:sp>
    </p:spTree>
    <p:extLst>
      <p:ext uri="{BB962C8B-B14F-4D97-AF65-F5344CB8AC3E}">
        <p14:creationId xmlns:p14="http://schemas.microsoft.com/office/powerpoint/2010/main" val="399618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406003" y="692892"/>
            <a:ext cx="2522552" cy="853254"/>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50"/>
              <a:t>Scan de text en ga op zoek naar gegevens die je moet opslaan</a:t>
            </a:r>
            <a:endParaRPr lang="fr-BE" sz="1350"/>
          </a:p>
        </p:txBody>
      </p:sp>
      <p:sp>
        <p:nvSpPr>
          <p:cNvPr id="2" name="Footer Placeholder 1">
            <a:extLst>
              <a:ext uri="{FF2B5EF4-FFF2-40B4-BE49-F238E27FC236}">
                <a16:creationId xmlns:a16="http://schemas.microsoft.com/office/drawing/2014/main" id="{71346F5F-E9DA-A346-A932-49A367D12DE8}"/>
              </a:ext>
            </a:extLst>
          </p:cNvPr>
          <p:cNvSpPr>
            <a:spLocks noGrp="1"/>
          </p:cNvSpPr>
          <p:nvPr>
            <p:ph type="ftr" sz="quarter" idx="11"/>
          </p:nvPr>
        </p:nvSpPr>
        <p:spPr/>
        <p:txBody>
          <a:bodyPr/>
          <a:lstStyle/>
          <a:p>
            <a:r>
              <a:rPr lang="fr-BE" smtClean="0"/>
              <a:t>Conceptueel ontwerp - Entiteittypes</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6</a:t>
            </a:fld>
            <a:endParaRPr lang="fr-BE"/>
          </a:p>
        </p:txBody>
      </p:sp>
      <p:sp>
        <p:nvSpPr>
          <p:cNvPr id="10" name="TextBox 9"/>
          <p:cNvSpPr txBox="1"/>
          <p:nvPr/>
        </p:nvSpPr>
        <p:spPr>
          <a:xfrm>
            <a:off x="588010" y="1698639"/>
            <a:ext cx="8230870" cy="3970318"/>
          </a:xfrm>
          <a:prstGeom prst="rect">
            <a:avLst/>
          </a:prstGeom>
          <a:noFill/>
        </p:spPr>
        <p:txBody>
          <a:bodyPr wrap="square" rtlCol="0" anchor="t">
            <a:spAutoFit/>
          </a:bodyPr>
          <a:lstStyle/>
          <a:p>
            <a:r>
              <a:rPr lang="en-BE" dirty="0"/>
              <a:t>Een jeugdvereniging wil een </a:t>
            </a:r>
            <a:r>
              <a:rPr lang="en-BE" dirty="0" smtClean="0"/>
              <a:t>databank opzetten </a:t>
            </a:r>
            <a:r>
              <a:rPr lang="en-BE" dirty="0"/>
              <a:t>ter ondersteuning van haar ledenadministratie en functioneren. Daarbij moet je rekening houden met de volgende aspecten. Bij de inschrijving krijgt elk lid een uniek lidnummer. Gegevens zoals naam, voornaam, adres (straat, nummer, postcode), </a:t>
            </a:r>
            <a:r>
              <a:rPr lang="en-BE" dirty="0" smtClean="0"/>
              <a:t>geslacht (optioneel) </a:t>
            </a:r>
            <a:r>
              <a:rPr lang="en-BE" dirty="0"/>
              <a:t>en geboortedatum worden geregistreerd. </a:t>
            </a:r>
            <a:r>
              <a:rPr lang="en-BE" dirty="0">
                <a:solidFill>
                  <a:srgbClr val="FF0000"/>
                </a:solidFill>
              </a:rPr>
              <a:t>In het begin van het jaar worden de leden ingedeeld in verschillende groepen (elk met een unieke naam) volgens leeftijdklasse. Er kunnen verschillende groepen zijn voor één leeftijdsklasse.</a:t>
            </a:r>
            <a:r>
              <a:rPr lang="en-BE" dirty="0"/>
              <a:t> Elke groep heeft een leid(st)er. Een leid(st)er is verantwoordelijk voor maximaal één groep. De leiding vormt zelf ook een groep, die correspondeert met de hoogste leeftijdsklasse. </a:t>
            </a:r>
            <a:endParaRPr lang="en-US" dirty="0">
              <a:cs typeface="Calibri"/>
            </a:endParaRPr>
          </a:p>
          <a:p>
            <a:r>
              <a:rPr lang="en-BE" dirty="0"/>
              <a:t>Er worden allerhande activiteiten georganiseerd voor de leden. </a:t>
            </a:r>
            <a:r>
              <a:rPr lang="en-BE" dirty="0" smtClean="0"/>
              <a:t>Een </a:t>
            </a:r>
            <a:r>
              <a:rPr lang="en-BE" dirty="0"/>
              <a:t>activiteit heeft één of meerdere omschrijvingen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dirty="0">
              <a:cs typeface="Calibri"/>
            </a:endParaRPr>
          </a:p>
        </p:txBody>
      </p:sp>
    </p:spTree>
    <p:extLst>
      <p:ext uri="{BB962C8B-B14F-4D97-AF65-F5344CB8AC3E}">
        <p14:creationId xmlns:p14="http://schemas.microsoft.com/office/powerpoint/2010/main" val="105975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457950" y="4278564"/>
            <a:ext cx="1198658" cy="323165"/>
          </a:xfrm>
          <a:prstGeom prst="rect">
            <a:avLst/>
          </a:prstGeom>
          <a:solidFill>
            <a:srgbClr val="00B050"/>
          </a:solid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5589271" y="4814212"/>
            <a:ext cx="1096009" cy="387708"/>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cxnSpLocks/>
            <a:stCxn id="31" idx="7"/>
            <a:endCxn id="27" idx="2"/>
          </p:cNvCxnSpPr>
          <p:nvPr/>
        </p:nvCxnSpPr>
        <p:spPr>
          <a:xfrm flipV="1">
            <a:off x="6524773" y="4601729"/>
            <a:ext cx="532506" cy="269262"/>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6998988" y="4814212"/>
            <a:ext cx="1921491" cy="43438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cxnSpLocks/>
            <a:stCxn id="51" idx="1"/>
            <a:endCxn id="27" idx="2"/>
          </p:cNvCxnSpPr>
          <p:nvPr/>
        </p:nvCxnSpPr>
        <p:spPr>
          <a:xfrm flipH="1" flipV="1">
            <a:off x="7057279" y="4601729"/>
            <a:ext cx="223105" cy="276097"/>
          </a:xfrm>
          <a:prstGeom prst="line">
            <a:avLst/>
          </a:prstGeom>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3A9A335D-D080-A44A-83FA-6C084B992EDA}"/>
              </a:ext>
            </a:extLst>
          </p:cNvPr>
          <p:cNvSpPr>
            <a:spLocks noGrp="1"/>
          </p:cNvSpPr>
          <p:nvPr>
            <p:ph type="ftr" sz="quarter" idx="11"/>
          </p:nvPr>
        </p:nvSpPr>
        <p:spPr/>
        <p:txBody>
          <a:bodyPr/>
          <a:lstStyle/>
          <a:p>
            <a:r>
              <a:rPr lang="fr-BE" smtClean="0"/>
              <a:t>Conceptueel ontwerp - Entiteittypes</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7</a:t>
            </a:fld>
            <a:endParaRPr lang="fr-BE"/>
          </a:p>
        </p:txBody>
      </p:sp>
      <p:sp>
        <p:nvSpPr>
          <p:cNvPr id="30" name="TextBox 29"/>
          <p:cNvSpPr txBox="1"/>
          <p:nvPr/>
        </p:nvSpPr>
        <p:spPr>
          <a:xfrm>
            <a:off x="2449034" y="2024304"/>
            <a:ext cx="1339793" cy="323165"/>
          </a:xfrm>
          <a:prstGeom prst="rect">
            <a:avLst/>
          </a:prstGeom>
          <a:solidFill>
            <a:srgbClr val="00B050"/>
          </a:solidFill>
          <a:ln>
            <a:solidFill>
              <a:schemeClr val="tx1"/>
            </a:solidFill>
          </a:ln>
        </p:spPr>
        <p:txBody>
          <a:bodyPr wrap="square" rtlCol="0">
            <a:spAutoFit/>
          </a:bodyPr>
          <a:lstStyle/>
          <a:p>
            <a:pPr algn="ctr"/>
            <a:r>
              <a:rPr lang="en-BE" sz="1500"/>
              <a:t>Lid</a:t>
            </a:r>
            <a:endParaRPr lang="fr-BE" sz="1500"/>
          </a:p>
        </p:txBody>
      </p:sp>
      <p:sp>
        <p:nvSpPr>
          <p:cNvPr id="33" name="Oval 32"/>
          <p:cNvSpPr/>
          <p:nvPr/>
        </p:nvSpPr>
        <p:spPr>
          <a:xfrm>
            <a:off x="804606" y="1030459"/>
            <a:ext cx="1617343" cy="376455"/>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34" name="Oval 33"/>
          <p:cNvSpPr/>
          <p:nvPr/>
        </p:nvSpPr>
        <p:spPr>
          <a:xfrm>
            <a:off x="2505189" y="1030459"/>
            <a:ext cx="1393964" cy="348603"/>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36" name="Oval 35"/>
          <p:cNvSpPr/>
          <p:nvPr/>
        </p:nvSpPr>
        <p:spPr>
          <a:xfrm>
            <a:off x="4107376" y="1248752"/>
            <a:ext cx="1018762" cy="34816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37" name="Oval 36"/>
          <p:cNvSpPr/>
          <p:nvPr/>
        </p:nvSpPr>
        <p:spPr>
          <a:xfrm>
            <a:off x="4434564" y="2042330"/>
            <a:ext cx="959544" cy="32115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38" name="Oval 37"/>
          <p:cNvSpPr/>
          <p:nvPr/>
        </p:nvSpPr>
        <p:spPr>
          <a:xfrm>
            <a:off x="4308146" y="2820141"/>
            <a:ext cx="1319641" cy="40643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39" name="Oval 38"/>
          <p:cNvSpPr/>
          <p:nvPr/>
        </p:nvSpPr>
        <p:spPr>
          <a:xfrm>
            <a:off x="2241382" y="2943316"/>
            <a:ext cx="1273125" cy="36985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40" name="Oval 39"/>
          <p:cNvSpPr/>
          <p:nvPr/>
        </p:nvSpPr>
        <p:spPr>
          <a:xfrm>
            <a:off x="566948" y="2759313"/>
            <a:ext cx="1235206" cy="41535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sp>
        <p:nvSpPr>
          <p:cNvPr id="42" name="Oval 41"/>
          <p:cNvSpPr/>
          <p:nvPr/>
        </p:nvSpPr>
        <p:spPr>
          <a:xfrm>
            <a:off x="116325" y="1862807"/>
            <a:ext cx="1985530" cy="35904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43" name="Straight Connector 42"/>
          <p:cNvCxnSpPr>
            <a:cxnSpLocks/>
            <a:stCxn id="33" idx="5"/>
            <a:endCxn id="30" idx="0"/>
          </p:cNvCxnSpPr>
          <p:nvPr/>
        </p:nvCxnSpPr>
        <p:spPr>
          <a:xfrm>
            <a:off x="2185095" y="1351783"/>
            <a:ext cx="933836" cy="67252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cxnSpLocks/>
            <a:stCxn id="34" idx="4"/>
            <a:endCxn id="30" idx="0"/>
          </p:cNvCxnSpPr>
          <p:nvPr/>
        </p:nvCxnSpPr>
        <p:spPr>
          <a:xfrm flipH="1">
            <a:off x="3118931" y="1379062"/>
            <a:ext cx="83240" cy="645242"/>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cxnSpLocks/>
            <a:stCxn id="36" idx="3"/>
            <a:endCxn id="30" idx="0"/>
          </p:cNvCxnSpPr>
          <p:nvPr/>
        </p:nvCxnSpPr>
        <p:spPr>
          <a:xfrm flipH="1">
            <a:off x="3118931" y="1545931"/>
            <a:ext cx="1137639" cy="478373"/>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cxnSpLocks/>
            <a:stCxn id="37" idx="2"/>
            <a:endCxn id="30" idx="3"/>
          </p:cNvCxnSpPr>
          <p:nvPr/>
        </p:nvCxnSpPr>
        <p:spPr>
          <a:xfrm flipH="1" flipV="1">
            <a:off x="3788827" y="2185887"/>
            <a:ext cx="645737" cy="17021"/>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cxnSpLocks/>
            <a:stCxn id="38" idx="1"/>
            <a:endCxn id="30" idx="2"/>
          </p:cNvCxnSpPr>
          <p:nvPr/>
        </p:nvCxnSpPr>
        <p:spPr>
          <a:xfrm flipH="1" flipV="1">
            <a:off x="3118931" y="2347469"/>
            <a:ext cx="1382472" cy="532194"/>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cxnSpLocks/>
            <a:stCxn id="39" idx="0"/>
            <a:endCxn id="30" idx="2"/>
          </p:cNvCxnSpPr>
          <p:nvPr/>
        </p:nvCxnSpPr>
        <p:spPr>
          <a:xfrm flipV="1">
            <a:off x="2877945" y="2347469"/>
            <a:ext cx="240986" cy="59584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cxnSpLocks/>
            <a:stCxn id="40" idx="7"/>
            <a:endCxn id="30" idx="2"/>
          </p:cNvCxnSpPr>
          <p:nvPr/>
        </p:nvCxnSpPr>
        <p:spPr>
          <a:xfrm flipV="1">
            <a:off x="1621262" y="2347469"/>
            <a:ext cx="1497669" cy="472672"/>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cxnSpLocks/>
            <a:stCxn id="42" idx="6"/>
            <a:endCxn id="30" idx="1"/>
          </p:cNvCxnSpPr>
          <p:nvPr/>
        </p:nvCxnSpPr>
        <p:spPr>
          <a:xfrm>
            <a:off x="2101855" y="2042330"/>
            <a:ext cx="347179" cy="143557"/>
          </a:xfrm>
          <a:prstGeom prst="line">
            <a:avLst/>
          </a:prstGeom>
        </p:spPr>
        <p:style>
          <a:lnRef idx="1">
            <a:schemeClr val="dk1"/>
          </a:lnRef>
          <a:fillRef idx="0">
            <a:schemeClr val="dk1"/>
          </a:fillRef>
          <a:effectRef idx="0">
            <a:schemeClr val="dk1"/>
          </a:effectRef>
          <a:fontRef idx="minor">
            <a:schemeClr val="tx1"/>
          </a:fontRef>
        </p:style>
      </p:cxnSp>
      <p:sp>
        <p:nvSpPr>
          <p:cNvPr id="53" name="TextBox 52"/>
          <p:cNvSpPr txBox="1"/>
          <p:nvPr/>
        </p:nvSpPr>
        <p:spPr>
          <a:xfrm>
            <a:off x="6313480" y="794988"/>
            <a:ext cx="1710981" cy="477054"/>
          </a:xfrm>
          <a:prstGeom prst="rect">
            <a:avLst/>
          </a:prstGeom>
          <a:noFill/>
        </p:spPr>
        <p:txBody>
          <a:bodyPr wrap="none" rtlCol="0">
            <a:spAutoFit/>
          </a:bodyPr>
          <a:lstStyle/>
          <a:p>
            <a:r>
              <a:rPr lang="en-BE" sz="2500">
                <a:solidFill>
                  <a:srgbClr val="00B050"/>
                </a:solidFill>
              </a:rPr>
              <a:t>Entiteittype</a:t>
            </a:r>
            <a:endParaRPr lang="fr-BE" sz="2500">
              <a:solidFill>
                <a:srgbClr val="00B050"/>
              </a:solidFill>
            </a:endParaRPr>
          </a:p>
        </p:txBody>
      </p:sp>
      <p:sp>
        <p:nvSpPr>
          <p:cNvPr id="54" name="TextBox 53"/>
          <p:cNvSpPr txBox="1"/>
          <p:nvPr/>
        </p:nvSpPr>
        <p:spPr>
          <a:xfrm>
            <a:off x="6313480" y="1219810"/>
            <a:ext cx="1371016" cy="477054"/>
          </a:xfrm>
          <a:prstGeom prst="rect">
            <a:avLst/>
          </a:prstGeom>
          <a:noFill/>
        </p:spPr>
        <p:txBody>
          <a:bodyPr wrap="none" rtlCol="0">
            <a:spAutoFit/>
          </a:bodyPr>
          <a:lstStyle/>
          <a:p>
            <a:r>
              <a:rPr lang="en-BE" sz="2500">
                <a:solidFill>
                  <a:srgbClr val="FF0000"/>
                </a:solidFill>
              </a:rPr>
              <a:t>Attribuut</a:t>
            </a:r>
            <a:endParaRPr lang="fr-BE" sz="2500">
              <a:solidFill>
                <a:srgbClr val="FF0000"/>
              </a:solidFill>
            </a:endParaRPr>
          </a:p>
        </p:txBody>
      </p:sp>
    </p:spTree>
    <p:extLst>
      <p:ext uri="{BB962C8B-B14F-4D97-AF65-F5344CB8AC3E}">
        <p14:creationId xmlns:p14="http://schemas.microsoft.com/office/powerpoint/2010/main" val="15414171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38B37258B608C40A3131C8007614B71" ma:contentTypeVersion="10" ma:contentTypeDescription="Een nieuw document maken." ma:contentTypeScope="" ma:versionID="5b589a4db213d920ee8c13b8081b32f0">
  <xsd:schema xmlns:xsd="http://www.w3.org/2001/XMLSchema" xmlns:xs="http://www.w3.org/2001/XMLSchema" xmlns:p="http://schemas.microsoft.com/office/2006/metadata/properties" xmlns:ns2="c02701aa-0eb7-4c6e-8685-abb5fa9cf9cd" xmlns:ns3="60716130-fab4-45d0-8770-d3d3d338b0bc" targetNamespace="http://schemas.microsoft.com/office/2006/metadata/properties" ma:root="true" ma:fieldsID="52822d94a47b858adf4e498b5c3ac2fe" ns2:_="" ns3:_="">
    <xsd:import namespace="c02701aa-0eb7-4c6e-8685-abb5fa9cf9cd"/>
    <xsd:import namespace="60716130-fab4-45d0-8770-d3d3d338b0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701aa-0eb7-4c6e-8685-abb5fa9cf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16130-fab4-45d0-8770-d3d3d338b0bc"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A20502-8955-4099-98FA-AD411F256349}">
  <ds:schemaRefs>
    <ds:schemaRef ds:uri="http://schemas.microsoft.com/sharepoint/v3/contenttype/forms"/>
  </ds:schemaRefs>
</ds:datastoreItem>
</file>

<file path=customXml/itemProps2.xml><?xml version="1.0" encoding="utf-8"?>
<ds:datastoreItem xmlns:ds="http://schemas.openxmlformats.org/officeDocument/2006/customXml" ds:itemID="{C5C3D35A-A2D8-4C5A-B8B0-85E7FDBD6917}">
  <ds:schemaRefs>
    <ds:schemaRef ds:uri="a75489ed-f9e5-4554-b694-d3a249ff3fd7"/>
    <ds:schemaRef ds:uri="http://purl.org/dc/dcmitype/"/>
    <ds:schemaRef ds:uri="http://schemas.microsoft.com/office/infopath/2007/PartnerControls"/>
    <ds:schemaRef ds:uri="a53d9c46-d01c-487d-97af-4afeab93a482"/>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8F837BEE-450D-4165-9AF7-249622DDBC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2701aa-0eb7-4c6e-8685-abb5fa9cf9cd"/>
    <ds:schemaRef ds:uri="60716130-fab4-45d0-8770-d3d3d338b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926</TotalTime>
  <Words>795</Words>
  <Application>Microsoft Office PowerPoint</Application>
  <PresentationFormat>On-screen Show (4:3)</PresentationFormat>
  <Paragraphs>83</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Databanken</vt:lpstr>
      <vt:lpstr>PowerPoint Presentation</vt:lpstr>
      <vt:lpstr>Conceptueel ontwerp</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Databanken</dc:title>
  <dc:creator>Toon Boeckling</dc:creator>
  <cp:lastModifiedBy>tboeckli</cp:lastModifiedBy>
  <cp:revision>139</cp:revision>
  <dcterms:created xsi:type="dcterms:W3CDTF">2019-08-19T14:14:21Z</dcterms:created>
  <dcterms:modified xsi:type="dcterms:W3CDTF">2021-09-16T11:14:52Z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0x010100838B37258B608C40A3131C8007614B71</vt:lpwstr>
  </property>
</Properties>
</file>