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5"/>
  </p:notesMasterIdLst>
  <p:sldIdLst>
    <p:sldId id="256" r:id="rId5"/>
    <p:sldId id="353" r:id="rId6"/>
    <p:sldId id="328" r:id="rId7"/>
    <p:sldId id="293" r:id="rId8"/>
    <p:sldId id="329" r:id="rId9"/>
    <p:sldId id="330" r:id="rId10"/>
    <p:sldId id="331" r:id="rId11"/>
    <p:sldId id="354" r:id="rId12"/>
    <p:sldId id="355" r:id="rId13"/>
    <p:sldId id="334" r:id="rId14"/>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bin De Mol" initials="RM" lastIdx="6" clrIdx="0">
    <p:extLst>
      <p:ext uri="{19B8F6BF-5375-455C-9EA6-DF929625EA0E}">
        <p15:presenceInfo xmlns:p15="http://schemas.microsoft.com/office/powerpoint/2012/main" userId="S::robin.demol@ugent.be::2c82b0b9-abb7-4507-8675-77a0bb8e1f2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43A101-6838-E105-9DBC-0294AECF8A97}" v="8" dt="2019-09-04T13:16:40.088"/>
    <p1510:client id="{B0722DFD-67C5-7353-BC34-B108BA0C6E7F}" v="158" dt="2019-08-29T07:24:26.4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537" autoAdjust="0"/>
  </p:normalViewPr>
  <p:slideViewPr>
    <p:cSldViewPr snapToGrid="0">
      <p:cViewPr varScale="1">
        <p:scale>
          <a:sx n="80" d="100"/>
          <a:sy n="80" d="100"/>
        </p:scale>
        <p:origin x="130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61"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theme" Target="theme/theme1.xml"/><Relationship Id="rId60"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in De Mol" userId="S::robin.demol@ugent.be::2c82b0b9-abb7-4507-8675-77a0bb8e1f2c" providerId="AD" clId="Web-{884559FF-5251-D353-8E38-025171D6E8EE}"/>
    <pc:docChg chg="modSld">
      <pc:chgData name="Robin De Mol" userId="S::robin.demol@ugent.be::2c82b0b9-abb7-4507-8675-77a0bb8e1f2c" providerId="AD" clId="Web-{884559FF-5251-D353-8E38-025171D6E8EE}" dt="2019-08-29T11:13:45.673" v="29" actId="1076"/>
      <pc:docMkLst>
        <pc:docMk/>
      </pc:docMkLst>
      <pc:sldChg chg="addCm">
        <pc:chgData name="Robin De Mol" userId="S::robin.demol@ugent.be::2c82b0b9-abb7-4507-8675-77a0bb8e1f2c" providerId="AD" clId="Web-{884559FF-5251-D353-8E38-025171D6E8EE}" dt="2019-08-29T11:04:54.608" v="3"/>
        <pc:sldMkLst>
          <pc:docMk/>
          <pc:sldMk cId="3731629351" sldId="284"/>
        </pc:sldMkLst>
      </pc:sldChg>
      <pc:sldChg chg="addCm">
        <pc:chgData name="Robin De Mol" userId="S::robin.demol@ugent.be::2c82b0b9-abb7-4507-8675-77a0bb8e1f2c" providerId="AD" clId="Web-{884559FF-5251-D353-8E38-025171D6E8EE}" dt="2019-08-29T11:09:01.484" v="4"/>
        <pc:sldMkLst>
          <pc:docMk/>
          <pc:sldMk cId="4292496450" sldId="289"/>
        </pc:sldMkLst>
      </pc:sldChg>
      <pc:sldChg chg="addCm">
        <pc:chgData name="Robin De Mol" userId="S::robin.demol@ugent.be::2c82b0b9-abb7-4507-8675-77a0bb8e1f2c" providerId="AD" clId="Web-{884559FF-5251-D353-8E38-025171D6E8EE}" dt="2019-08-29T11:00:17.482" v="1"/>
        <pc:sldMkLst>
          <pc:docMk/>
          <pc:sldMk cId="4236438875" sldId="300"/>
        </pc:sldMkLst>
      </pc:sldChg>
      <pc:sldChg chg="addCm">
        <pc:chgData name="Robin De Mol" userId="S::robin.demol@ugent.be::2c82b0b9-abb7-4507-8675-77a0bb8e1f2c" providerId="AD" clId="Web-{884559FF-5251-D353-8E38-025171D6E8EE}" dt="2019-08-29T10:58:41.997" v="0"/>
        <pc:sldMkLst>
          <pc:docMk/>
          <pc:sldMk cId="2409196319" sldId="305"/>
        </pc:sldMkLst>
      </pc:sldChg>
      <pc:sldChg chg="addSp delSp modSp addCm">
        <pc:chgData name="Robin De Mol" userId="S::robin.demol@ugent.be::2c82b0b9-abb7-4507-8675-77a0bb8e1f2c" providerId="AD" clId="Web-{884559FF-5251-D353-8E38-025171D6E8EE}" dt="2019-08-29T11:13:45.673" v="29" actId="1076"/>
        <pc:sldMkLst>
          <pc:docMk/>
          <pc:sldMk cId="2872322976" sldId="308"/>
        </pc:sldMkLst>
        <pc:spChg chg="del">
          <ac:chgData name="Robin De Mol" userId="S::robin.demol@ugent.be::2c82b0b9-abb7-4507-8675-77a0bb8e1f2c" providerId="AD" clId="Web-{884559FF-5251-D353-8E38-025171D6E8EE}" dt="2019-08-29T11:13:17.360" v="21"/>
          <ac:spMkLst>
            <pc:docMk/>
            <pc:sldMk cId="2872322976" sldId="308"/>
            <ac:spMk id="2" creationId="{00000000-0000-0000-0000-000000000000}"/>
          </ac:spMkLst>
        </pc:spChg>
        <pc:spChg chg="mod">
          <ac:chgData name="Robin De Mol" userId="S::robin.demol@ugent.be::2c82b0b9-abb7-4507-8675-77a0bb8e1f2c" providerId="AD" clId="Web-{884559FF-5251-D353-8E38-025171D6E8EE}" dt="2019-08-29T11:13:45.673" v="29" actId="1076"/>
          <ac:spMkLst>
            <pc:docMk/>
            <pc:sldMk cId="2872322976" sldId="308"/>
            <ac:spMk id="3" creationId="{00000000-0000-0000-0000-000000000000}"/>
          </ac:spMkLst>
        </pc:spChg>
        <pc:spChg chg="add del mod">
          <ac:chgData name="Robin De Mol" userId="S::robin.demol@ugent.be::2c82b0b9-abb7-4507-8675-77a0bb8e1f2c" providerId="AD" clId="Web-{884559FF-5251-D353-8E38-025171D6E8EE}" dt="2019-08-29T11:13:23.439" v="25"/>
          <ac:spMkLst>
            <pc:docMk/>
            <pc:sldMk cId="2872322976" sldId="308"/>
            <ac:spMk id="5" creationId="{853628C2-E347-4186-9C41-C2F40229D018}"/>
          </ac:spMkLst>
        </pc:spChg>
        <pc:spChg chg="add mod">
          <ac:chgData name="Robin De Mol" userId="S::robin.demol@ugent.be::2c82b0b9-abb7-4507-8675-77a0bb8e1f2c" providerId="AD" clId="Web-{884559FF-5251-D353-8E38-025171D6E8EE}" dt="2019-08-29T11:13:23.439" v="25"/>
          <ac:spMkLst>
            <pc:docMk/>
            <pc:sldMk cId="2872322976" sldId="308"/>
            <ac:spMk id="7" creationId="{C510004F-202A-4AF2-AFF9-08937698E016}"/>
          </ac:spMkLst>
        </pc:spChg>
      </pc:sldChg>
    </pc:docChg>
  </pc:docChgLst>
  <pc:docChgLst>
    <pc:chgData name="Robin De Mol" userId="2c82b0b9-abb7-4507-8675-77a0bb8e1f2c" providerId="ADAL" clId="{161A4404-FE41-2E47-B245-954B5CCEC577}"/>
    <pc:docChg chg="undo custSel modSld modMainMaster">
      <pc:chgData name="Robin De Mol" userId="2c82b0b9-abb7-4507-8675-77a0bb8e1f2c" providerId="ADAL" clId="{161A4404-FE41-2E47-B245-954B5CCEC577}" dt="2019-08-29T11:48:29.961" v="76"/>
      <pc:docMkLst>
        <pc:docMk/>
      </pc:docMkLst>
      <pc:sldChg chg="addSp modSp">
        <pc:chgData name="Robin De Mol" userId="2c82b0b9-abb7-4507-8675-77a0bb8e1f2c" providerId="ADAL" clId="{161A4404-FE41-2E47-B245-954B5CCEC577}" dt="2019-08-29T11:48:29.961" v="76"/>
        <pc:sldMkLst>
          <pc:docMk/>
          <pc:sldMk cId="1016927308" sldId="256"/>
        </pc:sldMkLst>
        <pc:spChg chg="add mod">
          <ac:chgData name="Robin De Mol" userId="2c82b0b9-abb7-4507-8675-77a0bb8e1f2c" providerId="ADAL" clId="{161A4404-FE41-2E47-B245-954B5CCEC577}" dt="2019-08-29T11:48:29.961" v="76"/>
          <ac:spMkLst>
            <pc:docMk/>
            <pc:sldMk cId="1016927308" sldId="256"/>
            <ac:spMk id="5" creationId="{E1618D88-3B44-5448-A145-1BDFDD9387EA}"/>
          </ac:spMkLst>
        </pc:spChg>
        <pc:picChg chg="mod">
          <ac:chgData name="Robin De Mol" userId="2c82b0b9-abb7-4507-8675-77a0bb8e1f2c" providerId="ADAL" clId="{161A4404-FE41-2E47-B245-954B5CCEC577}" dt="2019-08-29T11:45:26.382" v="28"/>
          <ac:picMkLst>
            <pc:docMk/>
            <pc:sldMk cId="1016927308" sldId="256"/>
            <ac:picMk id="4" creationId="{00000000-0000-0000-0000-000000000000}"/>
          </ac:picMkLst>
        </pc:picChg>
      </pc:sldChg>
      <pc:sldChg chg="addSp modSp">
        <pc:chgData name="Robin De Mol" userId="2c82b0b9-abb7-4507-8675-77a0bb8e1f2c" providerId="ADAL" clId="{161A4404-FE41-2E47-B245-954B5CCEC577}" dt="2019-08-29T11:48:29.961" v="76"/>
        <pc:sldMkLst>
          <pc:docMk/>
          <pc:sldMk cId="670325860" sldId="257"/>
        </pc:sldMkLst>
        <pc:spChg chg="mod">
          <ac:chgData name="Robin De Mol" userId="2c82b0b9-abb7-4507-8675-77a0bb8e1f2c" providerId="ADAL" clId="{161A4404-FE41-2E47-B245-954B5CCEC577}" dt="2019-08-29T11:45:26.382" v="28"/>
          <ac:spMkLst>
            <pc:docMk/>
            <pc:sldMk cId="670325860" sldId="257"/>
            <ac:spMk id="3" creationId="{00000000-0000-0000-0000-000000000000}"/>
          </ac:spMkLst>
        </pc:spChg>
        <pc:spChg chg="add mod">
          <ac:chgData name="Robin De Mol" userId="2c82b0b9-abb7-4507-8675-77a0bb8e1f2c" providerId="ADAL" clId="{161A4404-FE41-2E47-B245-954B5CCEC577}" dt="2019-08-29T11:48:29.961" v="76"/>
          <ac:spMkLst>
            <pc:docMk/>
            <pc:sldMk cId="670325860" sldId="257"/>
            <ac:spMk id="4" creationId="{E22C2946-FAD6-EC47-82C9-30CE1F0C7D47}"/>
          </ac:spMkLst>
        </pc:spChg>
      </pc:sldChg>
      <pc:sldChg chg="addSp modSp">
        <pc:chgData name="Robin De Mol" userId="2c82b0b9-abb7-4507-8675-77a0bb8e1f2c" providerId="ADAL" clId="{161A4404-FE41-2E47-B245-954B5CCEC577}" dt="2019-08-29T11:48:29.961" v="76"/>
        <pc:sldMkLst>
          <pc:docMk/>
          <pc:sldMk cId="3712685906" sldId="262"/>
        </pc:sldMkLst>
        <pc:spChg chg="mod">
          <ac:chgData name="Robin De Mol" userId="2c82b0b9-abb7-4507-8675-77a0bb8e1f2c" providerId="ADAL" clId="{161A4404-FE41-2E47-B245-954B5CCEC577}" dt="2019-08-29T11:45:26.382" v="28"/>
          <ac:spMkLst>
            <pc:docMk/>
            <pc:sldMk cId="3712685906" sldId="262"/>
            <ac:spMk id="3" creationId="{00000000-0000-0000-0000-000000000000}"/>
          </ac:spMkLst>
        </pc:spChg>
        <pc:spChg chg="add mod">
          <ac:chgData name="Robin De Mol" userId="2c82b0b9-abb7-4507-8675-77a0bb8e1f2c" providerId="ADAL" clId="{161A4404-FE41-2E47-B245-954B5CCEC577}" dt="2019-08-29T11:48:29.961" v="76"/>
          <ac:spMkLst>
            <pc:docMk/>
            <pc:sldMk cId="3712685906" sldId="262"/>
            <ac:spMk id="4" creationId="{3B17D9B5-001A-2449-AD2E-2B6134F710DA}"/>
          </ac:spMkLst>
        </pc:spChg>
      </pc:sldChg>
      <pc:sldChg chg="addSp modSp">
        <pc:chgData name="Robin De Mol" userId="2c82b0b9-abb7-4507-8675-77a0bb8e1f2c" providerId="ADAL" clId="{161A4404-FE41-2E47-B245-954B5CCEC577}" dt="2019-08-29T11:48:29.961" v="76"/>
        <pc:sldMkLst>
          <pc:docMk/>
          <pc:sldMk cId="1910949880" sldId="263"/>
        </pc:sldMkLst>
        <pc:spChg chg="mod">
          <ac:chgData name="Robin De Mol" userId="2c82b0b9-abb7-4507-8675-77a0bb8e1f2c" providerId="ADAL" clId="{161A4404-FE41-2E47-B245-954B5CCEC577}" dt="2019-08-29T11:45:26.382" v="28"/>
          <ac:spMkLst>
            <pc:docMk/>
            <pc:sldMk cId="1910949880" sldId="263"/>
            <ac:spMk id="3" creationId="{00000000-0000-0000-0000-000000000000}"/>
          </ac:spMkLst>
        </pc:spChg>
        <pc:spChg chg="mod">
          <ac:chgData name="Robin De Mol" userId="2c82b0b9-abb7-4507-8675-77a0bb8e1f2c" providerId="ADAL" clId="{161A4404-FE41-2E47-B245-954B5CCEC577}" dt="2019-08-29T11:45:26.382" v="28"/>
          <ac:spMkLst>
            <pc:docMk/>
            <pc:sldMk cId="1910949880" sldId="263"/>
            <ac:spMk id="4" creationId="{00000000-0000-0000-0000-000000000000}"/>
          </ac:spMkLst>
        </pc:spChg>
        <pc:spChg chg="mod">
          <ac:chgData name="Robin De Mol" userId="2c82b0b9-abb7-4507-8675-77a0bb8e1f2c" providerId="ADAL" clId="{161A4404-FE41-2E47-B245-954B5CCEC577}" dt="2019-08-29T11:45:26.382" v="28"/>
          <ac:spMkLst>
            <pc:docMk/>
            <pc:sldMk cId="1910949880" sldId="263"/>
            <ac:spMk id="5" creationId="{00000000-0000-0000-0000-000000000000}"/>
          </ac:spMkLst>
        </pc:spChg>
        <pc:spChg chg="mod">
          <ac:chgData name="Robin De Mol" userId="2c82b0b9-abb7-4507-8675-77a0bb8e1f2c" providerId="ADAL" clId="{161A4404-FE41-2E47-B245-954B5CCEC577}" dt="2019-08-29T11:45:26.382" v="28"/>
          <ac:spMkLst>
            <pc:docMk/>
            <pc:sldMk cId="1910949880" sldId="263"/>
            <ac:spMk id="6" creationId="{00000000-0000-0000-0000-000000000000}"/>
          </ac:spMkLst>
        </pc:spChg>
        <pc:spChg chg="add mod">
          <ac:chgData name="Robin De Mol" userId="2c82b0b9-abb7-4507-8675-77a0bb8e1f2c" providerId="ADAL" clId="{161A4404-FE41-2E47-B245-954B5CCEC577}" dt="2019-08-29T11:48:29.961" v="76"/>
          <ac:spMkLst>
            <pc:docMk/>
            <pc:sldMk cId="1910949880" sldId="263"/>
            <ac:spMk id="7" creationId="{70A64A3C-9EA6-784A-95C9-CE3E93BE5D82}"/>
          </ac:spMkLst>
        </pc:spChg>
        <pc:spChg chg="mod">
          <ac:chgData name="Robin De Mol" userId="2c82b0b9-abb7-4507-8675-77a0bb8e1f2c" providerId="ADAL" clId="{161A4404-FE41-2E47-B245-954B5CCEC577}" dt="2019-08-29T11:45:26.382" v="28"/>
          <ac:spMkLst>
            <pc:docMk/>
            <pc:sldMk cId="1910949880" sldId="263"/>
            <ac:spMk id="18" creationId="{00000000-0000-0000-0000-000000000000}"/>
          </ac:spMkLst>
        </pc:spChg>
        <pc:spChg chg="mod">
          <ac:chgData name="Robin De Mol" userId="2c82b0b9-abb7-4507-8675-77a0bb8e1f2c" providerId="ADAL" clId="{161A4404-FE41-2E47-B245-954B5CCEC577}" dt="2019-08-29T11:45:26.382" v="28"/>
          <ac:spMkLst>
            <pc:docMk/>
            <pc:sldMk cId="1910949880" sldId="263"/>
            <ac:spMk id="19" creationId="{00000000-0000-0000-0000-000000000000}"/>
          </ac:spMkLst>
        </pc:spChg>
        <pc:spChg chg="mod">
          <ac:chgData name="Robin De Mol" userId="2c82b0b9-abb7-4507-8675-77a0bb8e1f2c" providerId="ADAL" clId="{161A4404-FE41-2E47-B245-954B5CCEC577}" dt="2019-08-29T11:45:26.382" v="28"/>
          <ac:spMkLst>
            <pc:docMk/>
            <pc:sldMk cId="1910949880" sldId="263"/>
            <ac:spMk id="20" creationId="{00000000-0000-0000-0000-000000000000}"/>
          </ac:spMkLst>
        </pc:spChg>
        <pc:spChg chg="mod">
          <ac:chgData name="Robin De Mol" userId="2c82b0b9-abb7-4507-8675-77a0bb8e1f2c" providerId="ADAL" clId="{161A4404-FE41-2E47-B245-954B5CCEC577}" dt="2019-08-29T11:45:26.382" v="28"/>
          <ac:spMkLst>
            <pc:docMk/>
            <pc:sldMk cId="1910949880" sldId="263"/>
            <ac:spMk id="25" creationId="{00000000-0000-0000-0000-000000000000}"/>
          </ac:spMkLst>
        </pc:spChg>
        <pc:spChg chg="mod">
          <ac:chgData name="Robin De Mol" userId="2c82b0b9-abb7-4507-8675-77a0bb8e1f2c" providerId="ADAL" clId="{161A4404-FE41-2E47-B245-954B5CCEC577}" dt="2019-08-29T11:45:26.382" v="28"/>
          <ac:spMkLst>
            <pc:docMk/>
            <pc:sldMk cId="1910949880" sldId="263"/>
            <ac:spMk id="35" creationId="{00000000-0000-0000-0000-000000000000}"/>
          </ac:spMkLst>
        </pc:spChg>
        <pc:spChg chg="mod">
          <ac:chgData name="Robin De Mol" userId="2c82b0b9-abb7-4507-8675-77a0bb8e1f2c" providerId="ADAL" clId="{161A4404-FE41-2E47-B245-954B5CCEC577}" dt="2019-08-29T11:45:26.382" v="28"/>
          <ac:spMkLst>
            <pc:docMk/>
            <pc:sldMk cId="1910949880" sldId="263"/>
            <ac:spMk id="36" creationId="{00000000-0000-0000-0000-000000000000}"/>
          </ac:spMkLst>
        </pc:spChg>
        <pc:spChg chg="mod">
          <ac:chgData name="Robin De Mol" userId="2c82b0b9-abb7-4507-8675-77a0bb8e1f2c" providerId="ADAL" clId="{161A4404-FE41-2E47-B245-954B5CCEC577}" dt="2019-08-29T11:45:26.382" v="28"/>
          <ac:spMkLst>
            <pc:docMk/>
            <pc:sldMk cId="1910949880" sldId="263"/>
            <ac:spMk id="37" creationId="{00000000-0000-0000-0000-000000000000}"/>
          </ac:spMkLst>
        </pc:spChg>
        <pc:spChg chg="mod">
          <ac:chgData name="Robin De Mol" userId="2c82b0b9-abb7-4507-8675-77a0bb8e1f2c" providerId="ADAL" clId="{161A4404-FE41-2E47-B245-954B5CCEC577}" dt="2019-08-29T11:45:26.382" v="28"/>
          <ac:spMkLst>
            <pc:docMk/>
            <pc:sldMk cId="1910949880" sldId="263"/>
            <ac:spMk id="38" creationId="{00000000-0000-0000-0000-000000000000}"/>
          </ac:spMkLst>
        </pc:spChg>
        <pc:spChg chg="mod">
          <ac:chgData name="Robin De Mol" userId="2c82b0b9-abb7-4507-8675-77a0bb8e1f2c" providerId="ADAL" clId="{161A4404-FE41-2E47-B245-954B5CCEC577}" dt="2019-08-29T11:45:26.382" v="28"/>
          <ac:spMkLst>
            <pc:docMk/>
            <pc:sldMk cId="1910949880" sldId="263"/>
            <ac:spMk id="43" creationId="{00000000-0000-0000-0000-000000000000}"/>
          </ac:spMkLst>
        </pc:spChg>
        <pc:cxnChg chg="mod">
          <ac:chgData name="Robin De Mol" userId="2c82b0b9-abb7-4507-8675-77a0bb8e1f2c" providerId="ADAL" clId="{161A4404-FE41-2E47-B245-954B5CCEC577}" dt="2019-08-29T11:45:26.382" v="28"/>
          <ac:cxnSpMkLst>
            <pc:docMk/>
            <pc:sldMk cId="1910949880" sldId="263"/>
            <ac:cxnSpMk id="8" creationId="{00000000-0000-0000-0000-000000000000}"/>
          </ac:cxnSpMkLst>
        </pc:cxnChg>
        <pc:cxnChg chg="mod">
          <ac:chgData name="Robin De Mol" userId="2c82b0b9-abb7-4507-8675-77a0bb8e1f2c" providerId="ADAL" clId="{161A4404-FE41-2E47-B245-954B5CCEC577}" dt="2019-08-29T11:45:26.382" v="28"/>
          <ac:cxnSpMkLst>
            <pc:docMk/>
            <pc:sldMk cId="1910949880" sldId="263"/>
            <ac:cxnSpMk id="13" creationId="{00000000-0000-0000-0000-000000000000}"/>
          </ac:cxnSpMkLst>
        </pc:cxnChg>
        <pc:cxnChg chg="mod">
          <ac:chgData name="Robin De Mol" userId="2c82b0b9-abb7-4507-8675-77a0bb8e1f2c" providerId="ADAL" clId="{161A4404-FE41-2E47-B245-954B5CCEC577}" dt="2019-08-29T11:45:26.382" v="28"/>
          <ac:cxnSpMkLst>
            <pc:docMk/>
            <pc:sldMk cId="1910949880" sldId="263"/>
            <ac:cxnSpMk id="14" creationId="{00000000-0000-0000-0000-000000000000}"/>
          </ac:cxnSpMkLst>
        </pc:cxnChg>
        <pc:cxnChg chg="mod">
          <ac:chgData name="Robin De Mol" userId="2c82b0b9-abb7-4507-8675-77a0bb8e1f2c" providerId="ADAL" clId="{161A4404-FE41-2E47-B245-954B5CCEC577}" dt="2019-08-29T11:45:26.382" v="28"/>
          <ac:cxnSpMkLst>
            <pc:docMk/>
            <pc:sldMk cId="1910949880" sldId="263"/>
            <ac:cxnSpMk id="21" creationId="{00000000-0000-0000-0000-000000000000}"/>
          </ac:cxnSpMkLst>
        </pc:cxnChg>
        <pc:cxnChg chg="mod">
          <ac:chgData name="Robin De Mol" userId="2c82b0b9-abb7-4507-8675-77a0bb8e1f2c" providerId="ADAL" clId="{161A4404-FE41-2E47-B245-954B5CCEC577}" dt="2019-08-29T11:45:26.382" v="28"/>
          <ac:cxnSpMkLst>
            <pc:docMk/>
            <pc:sldMk cId="1910949880" sldId="263"/>
            <ac:cxnSpMk id="26" creationId="{00000000-0000-0000-0000-000000000000}"/>
          </ac:cxnSpMkLst>
        </pc:cxnChg>
        <pc:cxnChg chg="mod">
          <ac:chgData name="Robin De Mol" userId="2c82b0b9-abb7-4507-8675-77a0bb8e1f2c" providerId="ADAL" clId="{161A4404-FE41-2E47-B245-954B5CCEC577}" dt="2019-08-29T11:45:26.382" v="28"/>
          <ac:cxnSpMkLst>
            <pc:docMk/>
            <pc:sldMk cId="1910949880" sldId="263"/>
            <ac:cxnSpMk id="31" creationId="{00000000-0000-0000-0000-000000000000}"/>
          </ac:cxnSpMkLst>
        </pc:cxnChg>
        <pc:cxnChg chg="mod">
          <ac:chgData name="Robin De Mol" userId="2c82b0b9-abb7-4507-8675-77a0bb8e1f2c" providerId="ADAL" clId="{161A4404-FE41-2E47-B245-954B5CCEC577}" dt="2019-08-29T11:45:26.382" v="28"/>
          <ac:cxnSpMkLst>
            <pc:docMk/>
            <pc:sldMk cId="1910949880" sldId="263"/>
            <ac:cxnSpMk id="44" creationId="{00000000-0000-0000-0000-000000000000}"/>
          </ac:cxnSpMkLst>
        </pc:cxnChg>
      </pc:sldChg>
      <pc:sldChg chg="addSp modSp">
        <pc:chgData name="Robin De Mol" userId="2c82b0b9-abb7-4507-8675-77a0bb8e1f2c" providerId="ADAL" clId="{161A4404-FE41-2E47-B245-954B5CCEC577}" dt="2019-08-29T11:48:29.961" v="76"/>
        <pc:sldMkLst>
          <pc:docMk/>
          <pc:sldMk cId="3731629351" sldId="284"/>
        </pc:sldMkLst>
        <pc:spChg chg="mod">
          <ac:chgData name="Robin De Mol" userId="2c82b0b9-abb7-4507-8675-77a0bb8e1f2c" providerId="ADAL" clId="{161A4404-FE41-2E47-B245-954B5CCEC577}" dt="2019-08-29T11:45:26.382" v="28"/>
          <ac:spMkLst>
            <pc:docMk/>
            <pc:sldMk cId="3731629351" sldId="284"/>
            <ac:spMk id="3" creationId="{00000000-0000-0000-0000-000000000000}"/>
          </ac:spMkLst>
        </pc:spChg>
        <pc:spChg chg="add mod">
          <ac:chgData name="Robin De Mol" userId="2c82b0b9-abb7-4507-8675-77a0bb8e1f2c" providerId="ADAL" clId="{161A4404-FE41-2E47-B245-954B5CCEC577}" dt="2019-08-29T11:48:29.961" v="76"/>
          <ac:spMkLst>
            <pc:docMk/>
            <pc:sldMk cId="3731629351" sldId="284"/>
            <ac:spMk id="4" creationId="{EB8C1D2B-09A7-0E4E-A5FD-33693A8DDA71}"/>
          </ac:spMkLst>
        </pc:spChg>
      </pc:sldChg>
      <pc:sldChg chg="addSp modSp">
        <pc:chgData name="Robin De Mol" userId="2c82b0b9-abb7-4507-8675-77a0bb8e1f2c" providerId="ADAL" clId="{161A4404-FE41-2E47-B245-954B5CCEC577}" dt="2019-08-29T11:48:29.961" v="76"/>
        <pc:sldMkLst>
          <pc:docMk/>
          <pc:sldMk cId="1946798641" sldId="285"/>
        </pc:sldMkLst>
        <pc:spChg chg="mod">
          <ac:chgData name="Robin De Mol" userId="2c82b0b9-abb7-4507-8675-77a0bb8e1f2c" providerId="ADAL" clId="{161A4404-FE41-2E47-B245-954B5CCEC577}" dt="2019-08-29T11:45:26.382" v="28"/>
          <ac:spMkLst>
            <pc:docMk/>
            <pc:sldMk cId="1946798641" sldId="285"/>
            <ac:spMk id="3" creationId="{00000000-0000-0000-0000-000000000000}"/>
          </ac:spMkLst>
        </pc:spChg>
        <pc:spChg chg="mod">
          <ac:chgData name="Robin De Mol" userId="2c82b0b9-abb7-4507-8675-77a0bb8e1f2c" providerId="ADAL" clId="{161A4404-FE41-2E47-B245-954B5CCEC577}" dt="2019-08-29T11:45:26.382" v="28"/>
          <ac:spMkLst>
            <pc:docMk/>
            <pc:sldMk cId="1946798641" sldId="285"/>
            <ac:spMk id="4" creationId="{00000000-0000-0000-0000-000000000000}"/>
          </ac:spMkLst>
        </pc:spChg>
        <pc:spChg chg="mod">
          <ac:chgData name="Robin De Mol" userId="2c82b0b9-abb7-4507-8675-77a0bb8e1f2c" providerId="ADAL" clId="{161A4404-FE41-2E47-B245-954B5CCEC577}" dt="2019-08-29T11:45:26.382" v="28"/>
          <ac:spMkLst>
            <pc:docMk/>
            <pc:sldMk cId="1946798641" sldId="285"/>
            <ac:spMk id="5" creationId="{00000000-0000-0000-0000-000000000000}"/>
          </ac:spMkLst>
        </pc:spChg>
        <pc:spChg chg="mod">
          <ac:chgData name="Robin De Mol" userId="2c82b0b9-abb7-4507-8675-77a0bb8e1f2c" providerId="ADAL" clId="{161A4404-FE41-2E47-B245-954B5CCEC577}" dt="2019-08-29T11:45:26.382" v="28"/>
          <ac:spMkLst>
            <pc:docMk/>
            <pc:sldMk cId="1946798641" sldId="285"/>
            <ac:spMk id="6" creationId="{00000000-0000-0000-0000-000000000000}"/>
          </ac:spMkLst>
        </pc:spChg>
        <pc:spChg chg="add mod">
          <ac:chgData name="Robin De Mol" userId="2c82b0b9-abb7-4507-8675-77a0bb8e1f2c" providerId="ADAL" clId="{161A4404-FE41-2E47-B245-954B5CCEC577}" dt="2019-08-29T11:48:29.961" v="76"/>
          <ac:spMkLst>
            <pc:docMk/>
            <pc:sldMk cId="1946798641" sldId="285"/>
            <ac:spMk id="7" creationId="{62282549-AF7B-EF4A-AB9C-B46AD7C0E6C6}"/>
          </ac:spMkLst>
        </pc:spChg>
        <pc:spChg chg="mod">
          <ac:chgData name="Robin De Mol" userId="2c82b0b9-abb7-4507-8675-77a0bb8e1f2c" providerId="ADAL" clId="{161A4404-FE41-2E47-B245-954B5CCEC577}" dt="2019-08-29T11:45:26.382" v="28"/>
          <ac:spMkLst>
            <pc:docMk/>
            <pc:sldMk cId="1946798641" sldId="285"/>
            <ac:spMk id="8" creationId="{00000000-0000-0000-0000-000000000000}"/>
          </ac:spMkLst>
        </pc:spChg>
        <pc:spChg chg="mod">
          <ac:chgData name="Robin De Mol" userId="2c82b0b9-abb7-4507-8675-77a0bb8e1f2c" providerId="ADAL" clId="{161A4404-FE41-2E47-B245-954B5CCEC577}" dt="2019-08-29T11:45:26.382" v="28"/>
          <ac:spMkLst>
            <pc:docMk/>
            <pc:sldMk cId="1946798641" sldId="285"/>
            <ac:spMk id="9" creationId="{00000000-0000-0000-0000-000000000000}"/>
          </ac:spMkLst>
        </pc:spChg>
        <pc:spChg chg="mod">
          <ac:chgData name="Robin De Mol" userId="2c82b0b9-abb7-4507-8675-77a0bb8e1f2c" providerId="ADAL" clId="{161A4404-FE41-2E47-B245-954B5CCEC577}" dt="2019-08-29T11:45:26.382" v="28"/>
          <ac:spMkLst>
            <pc:docMk/>
            <pc:sldMk cId="1946798641" sldId="285"/>
            <ac:spMk id="10" creationId="{00000000-0000-0000-0000-000000000000}"/>
          </ac:spMkLst>
        </pc:spChg>
        <pc:spChg chg="mod">
          <ac:chgData name="Robin De Mol" userId="2c82b0b9-abb7-4507-8675-77a0bb8e1f2c" providerId="ADAL" clId="{161A4404-FE41-2E47-B245-954B5CCEC577}" dt="2019-08-29T11:45:26.382" v="28"/>
          <ac:spMkLst>
            <pc:docMk/>
            <pc:sldMk cId="1946798641" sldId="285"/>
            <ac:spMk id="11" creationId="{00000000-0000-0000-0000-000000000000}"/>
          </ac:spMkLst>
        </pc:spChg>
        <pc:spChg chg="mod">
          <ac:chgData name="Robin De Mol" userId="2c82b0b9-abb7-4507-8675-77a0bb8e1f2c" providerId="ADAL" clId="{161A4404-FE41-2E47-B245-954B5CCEC577}" dt="2019-08-29T11:45:26.382" v="28"/>
          <ac:spMkLst>
            <pc:docMk/>
            <pc:sldMk cId="1946798641" sldId="285"/>
            <ac:spMk id="12" creationId="{00000000-0000-0000-0000-000000000000}"/>
          </ac:spMkLst>
        </pc:spChg>
        <pc:spChg chg="mod">
          <ac:chgData name="Robin De Mol" userId="2c82b0b9-abb7-4507-8675-77a0bb8e1f2c" providerId="ADAL" clId="{161A4404-FE41-2E47-B245-954B5CCEC577}" dt="2019-08-29T11:45:26.382" v="28"/>
          <ac:spMkLst>
            <pc:docMk/>
            <pc:sldMk cId="1946798641" sldId="285"/>
            <ac:spMk id="13" creationId="{00000000-0000-0000-0000-000000000000}"/>
          </ac:spMkLst>
        </pc:spChg>
        <pc:spChg chg="mod">
          <ac:chgData name="Robin De Mol" userId="2c82b0b9-abb7-4507-8675-77a0bb8e1f2c" providerId="ADAL" clId="{161A4404-FE41-2E47-B245-954B5CCEC577}" dt="2019-08-29T11:45:26.382" v="28"/>
          <ac:spMkLst>
            <pc:docMk/>
            <pc:sldMk cId="1946798641" sldId="285"/>
            <ac:spMk id="14" creationId="{00000000-0000-0000-0000-000000000000}"/>
          </ac:spMkLst>
        </pc:spChg>
        <pc:spChg chg="mod">
          <ac:chgData name="Robin De Mol" userId="2c82b0b9-abb7-4507-8675-77a0bb8e1f2c" providerId="ADAL" clId="{161A4404-FE41-2E47-B245-954B5CCEC577}" dt="2019-08-29T11:45:26.382" v="28"/>
          <ac:spMkLst>
            <pc:docMk/>
            <pc:sldMk cId="1946798641" sldId="285"/>
            <ac:spMk id="15" creationId="{00000000-0000-0000-0000-000000000000}"/>
          </ac:spMkLst>
        </pc:spChg>
        <pc:spChg chg="mod">
          <ac:chgData name="Robin De Mol" userId="2c82b0b9-abb7-4507-8675-77a0bb8e1f2c" providerId="ADAL" clId="{161A4404-FE41-2E47-B245-954B5CCEC577}" dt="2019-08-29T11:45:26.382" v="28"/>
          <ac:spMkLst>
            <pc:docMk/>
            <pc:sldMk cId="1946798641" sldId="285"/>
            <ac:spMk id="25" creationId="{00000000-0000-0000-0000-000000000000}"/>
          </ac:spMkLst>
        </pc:spChg>
        <pc:spChg chg="mod">
          <ac:chgData name="Robin De Mol" userId="2c82b0b9-abb7-4507-8675-77a0bb8e1f2c" providerId="ADAL" clId="{161A4404-FE41-2E47-B245-954B5CCEC577}" dt="2019-08-29T11:45:26.382" v="28"/>
          <ac:spMkLst>
            <pc:docMk/>
            <pc:sldMk cId="1946798641" sldId="285"/>
            <ac:spMk id="26" creationId="{00000000-0000-0000-0000-000000000000}"/>
          </ac:spMkLst>
        </pc:spChg>
        <pc:cxnChg chg="mod">
          <ac:chgData name="Robin De Mol" userId="2c82b0b9-abb7-4507-8675-77a0bb8e1f2c" providerId="ADAL" clId="{161A4404-FE41-2E47-B245-954B5CCEC577}" dt="2019-08-29T11:45:26.382" v="28"/>
          <ac:cxnSpMkLst>
            <pc:docMk/>
            <pc:sldMk cId="1946798641" sldId="285"/>
            <ac:cxnSpMk id="17" creationId="{00000000-0000-0000-0000-000000000000}"/>
          </ac:cxnSpMkLst>
        </pc:cxnChg>
        <pc:cxnChg chg="mod">
          <ac:chgData name="Robin De Mol" userId="2c82b0b9-abb7-4507-8675-77a0bb8e1f2c" providerId="ADAL" clId="{161A4404-FE41-2E47-B245-954B5CCEC577}" dt="2019-08-29T11:45:26.382" v="28"/>
          <ac:cxnSpMkLst>
            <pc:docMk/>
            <pc:sldMk cId="1946798641" sldId="285"/>
            <ac:cxnSpMk id="21" creationId="{00000000-0000-0000-0000-000000000000}"/>
          </ac:cxnSpMkLst>
        </pc:cxnChg>
        <pc:cxnChg chg="mod">
          <ac:chgData name="Robin De Mol" userId="2c82b0b9-abb7-4507-8675-77a0bb8e1f2c" providerId="ADAL" clId="{161A4404-FE41-2E47-B245-954B5CCEC577}" dt="2019-08-29T11:45:26.382" v="28"/>
          <ac:cxnSpMkLst>
            <pc:docMk/>
            <pc:sldMk cId="1946798641" sldId="285"/>
            <ac:cxnSpMk id="23" creationId="{00000000-0000-0000-0000-000000000000}"/>
          </ac:cxnSpMkLst>
        </pc:cxnChg>
        <pc:cxnChg chg="mod">
          <ac:chgData name="Robin De Mol" userId="2c82b0b9-abb7-4507-8675-77a0bb8e1f2c" providerId="ADAL" clId="{161A4404-FE41-2E47-B245-954B5CCEC577}" dt="2019-08-29T11:45:26.382" v="28"/>
          <ac:cxnSpMkLst>
            <pc:docMk/>
            <pc:sldMk cId="1946798641" sldId="285"/>
            <ac:cxnSpMk id="24" creationId="{00000000-0000-0000-0000-000000000000}"/>
          </ac:cxnSpMkLst>
        </pc:cxnChg>
      </pc:sldChg>
      <pc:sldChg chg="addSp modSp">
        <pc:chgData name="Robin De Mol" userId="2c82b0b9-abb7-4507-8675-77a0bb8e1f2c" providerId="ADAL" clId="{161A4404-FE41-2E47-B245-954B5CCEC577}" dt="2019-08-29T11:48:29.961" v="76"/>
        <pc:sldMkLst>
          <pc:docMk/>
          <pc:sldMk cId="2438040797" sldId="286"/>
        </pc:sldMkLst>
        <pc:spChg chg="mod">
          <ac:chgData name="Robin De Mol" userId="2c82b0b9-abb7-4507-8675-77a0bb8e1f2c" providerId="ADAL" clId="{161A4404-FE41-2E47-B245-954B5CCEC577}" dt="2019-08-29T11:45:26.382" v="28"/>
          <ac:spMkLst>
            <pc:docMk/>
            <pc:sldMk cId="2438040797" sldId="286"/>
            <ac:spMk id="3" creationId="{00000000-0000-0000-0000-000000000000}"/>
          </ac:spMkLst>
        </pc:spChg>
        <pc:spChg chg="mod">
          <ac:chgData name="Robin De Mol" userId="2c82b0b9-abb7-4507-8675-77a0bb8e1f2c" providerId="ADAL" clId="{161A4404-FE41-2E47-B245-954B5CCEC577}" dt="2019-08-29T11:45:26.382" v="28"/>
          <ac:spMkLst>
            <pc:docMk/>
            <pc:sldMk cId="2438040797" sldId="286"/>
            <ac:spMk id="4" creationId="{00000000-0000-0000-0000-000000000000}"/>
          </ac:spMkLst>
        </pc:spChg>
        <pc:spChg chg="mod">
          <ac:chgData name="Robin De Mol" userId="2c82b0b9-abb7-4507-8675-77a0bb8e1f2c" providerId="ADAL" clId="{161A4404-FE41-2E47-B245-954B5CCEC577}" dt="2019-08-29T11:45:26.382" v="28"/>
          <ac:spMkLst>
            <pc:docMk/>
            <pc:sldMk cId="2438040797" sldId="286"/>
            <ac:spMk id="5" creationId="{00000000-0000-0000-0000-000000000000}"/>
          </ac:spMkLst>
        </pc:spChg>
        <pc:spChg chg="mod">
          <ac:chgData name="Robin De Mol" userId="2c82b0b9-abb7-4507-8675-77a0bb8e1f2c" providerId="ADAL" clId="{161A4404-FE41-2E47-B245-954B5CCEC577}" dt="2019-08-29T11:45:26.382" v="28"/>
          <ac:spMkLst>
            <pc:docMk/>
            <pc:sldMk cId="2438040797" sldId="286"/>
            <ac:spMk id="6" creationId="{00000000-0000-0000-0000-000000000000}"/>
          </ac:spMkLst>
        </pc:spChg>
        <pc:spChg chg="add mod">
          <ac:chgData name="Robin De Mol" userId="2c82b0b9-abb7-4507-8675-77a0bb8e1f2c" providerId="ADAL" clId="{161A4404-FE41-2E47-B245-954B5CCEC577}" dt="2019-08-29T11:48:29.961" v="76"/>
          <ac:spMkLst>
            <pc:docMk/>
            <pc:sldMk cId="2438040797" sldId="286"/>
            <ac:spMk id="7" creationId="{DF5FD989-0303-7140-8895-8BB67C592B68}"/>
          </ac:spMkLst>
        </pc:spChg>
        <pc:spChg chg="mod">
          <ac:chgData name="Robin De Mol" userId="2c82b0b9-abb7-4507-8675-77a0bb8e1f2c" providerId="ADAL" clId="{161A4404-FE41-2E47-B245-954B5CCEC577}" dt="2019-08-29T11:45:26.382" v="28"/>
          <ac:spMkLst>
            <pc:docMk/>
            <pc:sldMk cId="2438040797" sldId="286"/>
            <ac:spMk id="8" creationId="{00000000-0000-0000-0000-000000000000}"/>
          </ac:spMkLst>
        </pc:spChg>
        <pc:spChg chg="mod">
          <ac:chgData name="Robin De Mol" userId="2c82b0b9-abb7-4507-8675-77a0bb8e1f2c" providerId="ADAL" clId="{161A4404-FE41-2E47-B245-954B5CCEC577}" dt="2019-08-29T11:45:26.382" v="28"/>
          <ac:spMkLst>
            <pc:docMk/>
            <pc:sldMk cId="2438040797" sldId="286"/>
            <ac:spMk id="9" creationId="{00000000-0000-0000-0000-000000000000}"/>
          </ac:spMkLst>
        </pc:spChg>
        <pc:spChg chg="mod">
          <ac:chgData name="Robin De Mol" userId="2c82b0b9-abb7-4507-8675-77a0bb8e1f2c" providerId="ADAL" clId="{161A4404-FE41-2E47-B245-954B5CCEC577}" dt="2019-08-29T11:45:26.382" v="28"/>
          <ac:spMkLst>
            <pc:docMk/>
            <pc:sldMk cId="2438040797" sldId="286"/>
            <ac:spMk id="10" creationId="{00000000-0000-0000-0000-000000000000}"/>
          </ac:spMkLst>
        </pc:spChg>
        <pc:spChg chg="mod">
          <ac:chgData name="Robin De Mol" userId="2c82b0b9-abb7-4507-8675-77a0bb8e1f2c" providerId="ADAL" clId="{161A4404-FE41-2E47-B245-954B5CCEC577}" dt="2019-08-29T11:45:26.382" v="28"/>
          <ac:spMkLst>
            <pc:docMk/>
            <pc:sldMk cId="2438040797" sldId="286"/>
            <ac:spMk id="11" creationId="{00000000-0000-0000-0000-000000000000}"/>
          </ac:spMkLst>
        </pc:spChg>
        <pc:spChg chg="mod">
          <ac:chgData name="Robin De Mol" userId="2c82b0b9-abb7-4507-8675-77a0bb8e1f2c" providerId="ADAL" clId="{161A4404-FE41-2E47-B245-954B5CCEC577}" dt="2019-08-29T11:45:26.382" v="28"/>
          <ac:spMkLst>
            <pc:docMk/>
            <pc:sldMk cId="2438040797" sldId="286"/>
            <ac:spMk id="12" creationId="{00000000-0000-0000-0000-000000000000}"/>
          </ac:spMkLst>
        </pc:spChg>
        <pc:spChg chg="mod">
          <ac:chgData name="Robin De Mol" userId="2c82b0b9-abb7-4507-8675-77a0bb8e1f2c" providerId="ADAL" clId="{161A4404-FE41-2E47-B245-954B5CCEC577}" dt="2019-08-29T11:45:26.382" v="28"/>
          <ac:spMkLst>
            <pc:docMk/>
            <pc:sldMk cId="2438040797" sldId="286"/>
            <ac:spMk id="13" creationId="{00000000-0000-0000-0000-000000000000}"/>
          </ac:spMkLst>
        </pc:spChg>
        <pc:spChg chg="mod">
          <ac:chgData name="Robin De Mol" userId="2c82b0b9-abb7-4507-8675-77a0bb8e1f2c" providerId="ADAL" clId="{161A4404-FE41-2E47-B245-954B5CCEC577}" dt="2019-08-29T11:45:26.382" v="28"/>
          <ac:spMkLst>
            <pc:docMk/>
            <pc:sldMk cId="2438040797" sldId="286"/>
            <ac:spMk id="14" creationId="{00000000-0000-0000-0000-000000000000}"/>
          </ac:spMkLst>
        </pc:spChg>
        <pc:spChg chg="mod">
          <ac:chgData name="Robin De Mol" userId="2c82b0b9-abb7-4507-8675-77a0bb8e1f2c" providerId="ADAL" clId="{161A4404-FE41-2E47-B245-954B5CCEC577}" dt="2019-08-29T11:45:26.382" v="28"/>
          <ac:spMkLst>
            <pc:docMk/>
            <pc:sldMk cId="2438040797" sldId="286"/>
            <ac:spMk id="15" creationId="{00000000-0000-0000-0000-000000000000}"/>
          </ac:spMkLst>
        </pc:spChg>
        <pc:spChg chg="mod">
          <ac:chgData name="Robin De Mol" userId="2c82b0b9-abb7-4507-8675-77a0bb8e1f2c" providerId="ADAL" clId="{161A4404-FE41-2E47-B245-954B5CCEC577}" dt="2019-08-29T11:45:26.382" v="28"/>
          <ac:spMkLst>
            <pc:docMk/>
            <pc:sldMk cId="2438040797" sldId="286"/>
            <ac:spMk id="25" creationId="{00000000-0000-0000-0000-000000000000}"/>
          </ac:spMkLst>
        </pc:spChg>
        <pc:spChg chg="mod">
          <ac:chgData name="Robin De Mol" userId="2c82b0b9-abb7-4507-8675-77a0bb8e1f2c" providerId="ADAL" clId="{161A4404-FE41-2E47-B245-954B5CCEC577}" dt="2019-08-29T11:45:26.382" v="28"/>
          <ac:spMkLst>
            <pc:docMk/>
            <pc:sldMk cId="2438040797" sldId="286"/>
            <ac:spMk id="26" creationId="{00000000-0000-0000-0000-000000000000}"/>
          </ac:spMkLst>
        </pc:spChg>
        <pc:cxnChg chg="mod">
          <ac:chgData name="Robin De Mol" userId="2c82b0b9-abb7-4507-8675-77a0bb8e1f2c" providerId="ADAL" clId="{161A4404-FE41-2E47-B245-954B5CCEC577}" dt="2019-08-29T11:45:26.382" v="28"/>
          <ac:cxnSpMkLst>
            <pc:docMk/>
            <pc:sldMk cId="2438040797" sldId="286"/>
            <ac:cxnSpMk id="17" creationId="{00000000-0000-0000-0000-000000000000}"/>
          </ac:cxnSpMkLst>
        </pc:cxnChg>
        <pc:cxnChg chg="mod">
          <ac:chgData name="Robin De Mol" userId="2c82b0b9-abb7-4507-8675-77a0bb8e1f2c" providerId="ADAL" clId="{161A4404-FE41-2E47-B245-954B5CCEC577}" dt="2019-08-29T11:45:26.382" v="28"/>
          <ac:cxnSpMkLst>
            <pc:docMk/>
            <pc:sldMk cId="2438040797" sldId="286"/>
            <ac:cxnSpMk id="21" creationId="{00000000-0000-0000-0000-000000000000}"/>
          </ac:cxnSpMkLst>
        </pc:cxnChg>
        <pc:cxnChg chg="mod">
          <ac:chgData name="Robin De Mol" userId="2c82b0b9-abb7-4507-8675-77a0bb8e1f2c" providerId="ADAL" clId="{161A4404-FE41-2E47-B245-954B5CCEC577}" dt="2019-08-29T11:45:26.382" v="28"/>
          <ac:cxnSpMkLst>
            <pc:docMk/>
            <pc:sldMk cId="2438040797" sldId="286"/>
            <ac:cxnSpMk id="23" creationId="{00000000-0000-0000-0000-000000000000}"/>
          </ac:cxnSpMkLst>
        </pc:cxnChg>
        <pc:cxnChg chg="mod">
          <ac:chgData name="Robin De Mol" userId="2c82b0b9-abb7-4507-8675-77a0bb8e1f2c" providerId="ADAL" clId="{161A4404-FE41-2E47-B245-954B5CCEC577}" dt="2019-08-29T11:45:26.382" v="28"/>
          <ac:cxnSpMkLst>
            <pc:docMk/>
            <pc:sldMk cId="2438040797" sldId="286"/>
            <ac:cxnSpMk id="24" creationId="{00000000-0000-0000-0000-000000000000}"/>
          </ac:cxnSpMkLst>
        </pc:cxnChg>
      </pc:sldChg>
      <pc:sldChg chg="addSp modSp">
        <pc:chgData name="Robin De Mol" userId="2c82b0b9-abb7-4507-8675-77a0bb8e1f2c" providerId="ADAL" clId="{161A4404-FE41-2E47-B245-954B5CCEC577}" dt="2019-08-29T11:48:29.961" v="76"/>
        <pc:sldMkLst>
          <pc:docMk/>
          <pc:sldMk cId="680411241" sldId="287"/>
        </pc:sldMkLst>
        <pc:spChg chg="add mod">
          <ac:chgData name="Robin De Mol" userId="2c82b0b9-abb7-4507-8675-77a0bb8e1f2c" providerId="ADAL" clId="{161A4404-FE41-2E47-B245-954B5CCEC577}" dt="2019-08-29T11:48:29.961" v="76"/>
          <ac:spMkLst>
            <pc:docMk/>
            <pc:sldMk cId="680411241" sldId="287"/>
            <ac:spMk id="2" creationId="{1A86B969-2660-1347-86F9-44E2A1EE8386}"/>
          </ac:spMkLst>
        </pc:spChg>
        <pc:spChg chg="mod">
          <ac:chgData name="Robin De Mol" userId="2c82b0b9-abb7-4507-8675-77a0bb8e1f2c" providerId="ADAL" clId="{161A4404-FE41-2E47-B245-954B5CCEC577}" dt="2019-08-29T11:45:26.382" v="28"/>
          <ac:spMkLst>
            <pc:docMk/>
            <pc:sldMk cId="680411241" sldId="287"/>
            <ac:spMk id="3" creationId="{00000000-0000-0000-0000-000000000000}"/>
          </ac:spMkLst>
        </pc:spChg>
        <pc:spChg chg="mod">
          <ac:chgData name="Robin De Mol" userId="2c82b0b9-abb7-4507-8675-77a0bb8e1f2c" providerId="ADAL" clId="{161A4404-FE41-2E47-B245-954B5CCEC577}" dt="2019-08-29T11:45:26.382" v="28"/>
          <ac:spMkLst>
            <pc:docMk/>
            <pc:sldMk cId="680411241" sldId="287"/>
            <ac:spMk id="7" creationId="{06BB60F4-CBD6-4C62-AA27-60D26FFD1B18}"/>
          </ac:spMkLst>
        </pc:spChg>
      </pc:sldChg>
      <pc:sldChg chg="addSp modSp">
        <pc:chgData name="Robin De Mol" userId="2c82b0b9-abb7-4507-8675-77a0bb8e1f2c" providerId="ADAL" clId="{161A4404-FE41-2E47-B245-954B5CCEC577}" dt="2019-08-29T11:48:29.961" v="76"/>
        <pc:sldMkLst>
          <pc:docMk/>
          <pc:sldMk cId="2668740090" sldId="288"/>
        </pc:sldMkLst>
        <pc:spChg chg="mod">
          <ac:chgData name="Robin De Mol" userId="2c82b0b9-abb7-4507-8675-77a0bb8e1f2c" providerId="ADAL" clId="{161A4404-FE41-2E47-B245-954B5CCEC577}" dt="2019-08-29T11:45:26.382" v="28"/>
          <ac:spMkLst>
            <pc:docMk/>
            <pc:sldMk cId="2668740090" sldId="288"/>
            <ac:spMk id="3" creationId="{00000000-0000-0000-0000-000000000000}"/>
          </ac:spMkLst>
        </pc:spChg>
        <pc:spChg chg="mod">
          <ac:chgData name="Robin De Mol" userId="2c82b0b9-abb7-4507-8675-77a0bb8e1f2c" providerId="ADAL" clId="{161A4404-FE41-2E47-B245-954B5CCEC577}" dt="2019-08-29T11:45:26.382" v="28"/>
          <ac:spMkLst>
            <pc:docMk/>
            <pc:sldMk cId="2668740090" sldId="288"/>
            <ac:spMk id="4" creationId="{00000000-0000-0000-0000-000000000000}"/>
          </ac:spMkLst>
        </pc:spChg>
        <pc:spChg chg="mod">
          <ac:chgData name="Robin De Mol" userId="2c82b0b9-abb7-4507-8675-77a0bb8e1f2c" providerId="ADAL" clId="{161A4404-FE41-2E47-B245-954B5CCEC577}" dt="2019-08-29T11:45:26.382" v="28"/>
          <ac:spMkLst>
            <pc:docMk/>
            <pc:sldMk cId="2668740090" sldId="288"/>
            <ac:spMk id="5" creationId="{00000000-0000-0000-0000-000000000000}"/>
          </ac:spMkLst>
        </pc:spChg>
        <pc:spChg chg="mod">
          <ac:chgData name="Robin De Mol" userId="2c82b0b9-abb7-4507-8675-77a0bb8e1f2c" providerId="ADAL" clId="{161A4404-FE41-2E47-B245-954B5CCEC577}" dt="2019-08-29T11:45:26.382" v="28"/>
          <ac:spMkLst>
            <pc:docMk/>
            <pc:sldMk cId="2668740090" sldId="288"/>
            <ac:spMk id="6" creationId="{00000000-0000-0000-0000-000000000000}"/>
          </ac:spMkLst>
        </pc:spChg>
        <pc:spChg chg="add mod">
          <ac:chgData name="Robin De Mol" userId="2c82b0b9-abb7-4507-8675-77a0bb8e1f2c" providerId="ADAL" clId="{161A4404-FE41-2E47-B245-954B5CCEC577}" dt="2019-08-29T11:48:29.961" v="76"/>
          <ac:spMkLst>
            <pc:docMk/>
            <pc:sldMk cId="2668740090" sldId="288"/>
            <ac:spMk id="7" creationId="{BC6F851D-6A85-D047-9A39-76E26D4E87C7}"/>
          </ac:spMkLst>
        </pc:spChg>
        <pc:spChg chg="mod">
          <ac:chgData name="Robin De Mol" userId="2c82b0b9-abb7-4507-8675-77a0bb8e1f2c" providerId="ADAL" clId="{161A4404-FE41-2E47-B245-954B5CCEC577}" dt="2019-08-29T11:45:26.382" v="28"/>
          <ac:spMkLst>
            <pc:docMk/>
            <pc:sldMk cId="2668740090" sldId="288"/>
            <ac:spMk id="8" creationId="{00000000-0000-0000-0000-000000000000}"/>
          </ac:spMkLst>
        </pc:spChg>
        <pc:spChg chg="mod">
          <ac:chgData name="Robin De Mol" userId="2c82b0b9-abb7-4507-8675-77a0bb8e1f2c" providerId="ADAL" clId="{161A4404-FE41-2E47-B245-954B5CCEC577}" dt="2019-08-29T11:45:26.382" v="28"/>
          <ac:spMkLst>
            <pc:docMk/>
            <pc:sldMk cId="2668740090" sldId="288"/>
            <ac:spMk id="9" creationId="{00000000-0000-0000-0000-000000000000}"/>
          </ac:spMkLst>
        </pc:spChg>
        <pc:spChg chg="mod">
          <ac:chgData name="Robin De Mol" userId="2c82b0b9-abb7-4507-8675-77a0bb8e1f2c" providerId="ADAL" clId="{161A4404-FE41-2E47-B245-954B5CCEC577}" dt="2019-08-29T11:45:26.382" v="28"/>
          <ac:spMkLst>
            <pc:docMk/>
            <pc:sldMk cId="2668740090" sldId="288"/>
            <ac:spMk id="10" creationId="{00000000-0000-0000-0000-000000000000}"/>
          </ac:spMkLst>
        </pc:spChg>
        <pc:spChg chg="mod">
          <ac:chgData name="Robin De Mol" userId="2c82b0b9-abb7-4507-8675-77a0bb8e1f2c" providerId="ADAL" clId="{161A4404-FE41-2E47-B245-954B5CCEC577}" dt="2019-08-29T11:45:26.382" v="28"/>
          <ac:spMkLst>
            <pc:docMk/>
            <pc:sldMk cId="2668740090" sldId="288"/>
            <ac:spMk id="11" creationId="{00000000-0000-0000-0000-000000000000}"/>
          </ac:spMkLst>
        </pc:spChg>
        <pc:spChg chg="mod">
          <ac:chgData name="Robin De Mol" userId="2c82b0b9-abb7-4507-8675-77a0bb8e1f2c" providerId="ADAL" clId="{161A4404-FE41-2E47-B245-954B5CCEC577}" dt="2019-08-29T11:45:26.382" v="28"/>
          <ac:spMkLst>
            <pc:docMk/>
            <pc:sldMk cId="2668740090" sldId="288"/>
            <ac:spMk id="12" creationId="{00000000-0000-0000-0000-000000000000}"/>
          </ac:spMkLst>
        </pc:spChg>
        <pc:spChg chg="mod">
          <ac:chgData name="Robin De Mol" userId="2c82b0b9-abb7-4507-8675-77a0bb8e1f2c" providerId="ADAL" clId="{161A4404-FE41-2E47-B245-954B5CCEC577}" dt="2019-08-29T11:45:26.382" v="28"/>
          <ac:spMkLst>
            <pc:docMk/>
            <pc:sldMk cId="2668740090" sldId="288"/>
            <ac:spMk id="13" creationId="{00000000-0000-0000-0000-000000000000}"/>
          </ac:spMkLst>
        </pc:spChg>
        <pc:spChg chg="mod">
          <ac:chgData name="Robin De Mol" userId="2c82b0b9-abb7-4507-8675-77a0bb8e1f2c" providerId="ADAL" clId="{161A4404-FE41-2E47-B245-954B5CCEC577}" dt="2019-08-29T11:45:26.382" v="28"/>
          <ac:spMkLst>
            <pc:docMk/>
            <pc:sldMk cId="2668740090" sldId="288"/>
            <ac:spMk id="14" creationId="{00000000-0000-0000-0000-000000000000}"/>
          </ac:spMkLst>
        </pc:spChg>
        <pc:spChg chg="mod">
          <ac:chgData name="Robin De Mol" userId="2c82b0b9-abb7-4507-8675-77a0bb8e1f2c" providerId="ADAL" clId="{161A4404-FE41-2E47-B245-954B5CCEC577}" dt="2019-08-29T11:45:26.382" v="28"/>
          <ac:spMkLst>
            <pc:docMk/>
            <pc:sldMk cId="2668740090" sldId="288"/>
            <ac:spMk id="15" creationId="{00000000-0000-0000-0000-000000000000}"/>
          </ac:spMkLst>
        </pc:spChg>
        <pc:spChg chg="mod">
          <ac:chgData name="Robin De Mol" userId="2c82b0b9-abb7-4507-8675-77a0bb8e1f2c" providerId="ADAL" clId="{161A4404-FE41-2E47-B245-954B5CCEC577}" dt="2019-08-29T11:45:26.382" v="28"/>
          <ac:spMkLst>
            <pc:docMk/>
            <pc:sldMk cId="2668740090" sldId="288"/>
            <ac:spMk id="25" creationId="{00000000-0000-0000-0000-000000000000}"/>
          </ac:spMkLst>
        </pc:spChg>
        <pc:spChg chg="mod">
          <ac:chgData name="Robin De Mol" userId="2c82b0b9-abb7-4507-8675-77a0bb8e1f2c" providerId="ADAL" clId="{161A4404-FE41-2E47-B245-954B5CCEC577}" dt="2019-08-29T11:45:26.382" v="28"/>
          <ac:spMkLst>
            <pc:docMk/>
            <pc:sldMk cId="2668740090" sldId="288"/>
            <ac:spMk id="26" creationId="{00000000-0000-0000-0000-000000000000}"/>
          </ac:spMkLst>
        </pc:spChg>
        <pc:cxnChg chg="mod">
          <ac:chgData name="Robin De Mol" userId="2c82b0b9-abb7-4507-8675-77a0bb8e1f2c" providerId="ADAL" clId="{161A4404-FE41-2E47-B245-954B5CCEC577}" dt="2019-08-29T11:45:26.382" v="28"/>
          <ac:cxnSpMkLst>
            <pc:docMk/>
            <pc:sldMk cId="2668740090" sldId="288"/>
            <ac:cxnSpMk id="17" creationId="{00000000-0000-0000-0000-000000000000}"/>
          </ac:cxnSpMkLst>
        </pc:cxnChg>
        <pc:cxnChg chg="mod">
          <ac:chgData name="Robin De Mol" userId="2c82b0b9-abb7-4507-8675-77a0bb8e1f2c" providerId="ADAL" clId="{161A4404-FE41-2E47-B245-954B5CCEC577}" dt="2019-08-29T11:45:26.382" v="28"/>
          <ac:cxnSpMkLst>
            <pc:docMk/>
            <pc:sldMk cId="2668740090" sldId="288"/>
            <ac:cxnSpMk id="21" creationId="{00000000-0000-0000-0000-000000000000}"/>
          </ac:cxnSpMkLst>
        </pc:cxnChg>
        <pc:cxnChg chg="mod">
          <ac:chgData name="Robin De Mol" userId="2c82b0b9-abb7-4507-8675-77a0bb8e1f2c" providerId="ADAL" clId="{161A4404-FE41-2E47-B245-954B5CCEC577}" dt="2019-08-29T11:45:26.382" v="28"/>
          <ac:cxnSpMkLst>
            <pc:docMk/>
            <pc:sldMk cId="2668740090" sldId="288"/>
            <ac:cxnSpMk id="23" creationId="{00000000-0000-0000-0000-000000000000}"/>
          </ac:cxnSpMkLst>
        </pc:cxnChg>
        <pc:cxnChg chg="mod">
          <ac:chgData name="Robin De Mol" userId="2c82b0b9-abb7-4507-8675-77a0bb8e1f2c" providerId="ADAL" clId="{161A4404-FE41-2E47-B245-954B5CCEC577}" dt="2019-08-29T11:45:26.382" v="28"/>
          <ac:cxnSpMkLst>
            <pc:docMk/>
            <pc:sldMk cId="2668740090" sldId="288"/>
            <ac:cxnSpMk id="24" creationId="{00000000-0000-0000-0000-000000000000}"/>
          </ac:cxnSpMkLst>
        </pc:cxnChg>
      </pc:sldChg>
      <pc:sldChg chg="addSp modSp">
        <pc:chgData name="Robin De Mol" userId="2c82b0b9-abb7-4507-8675-77a0bb8e1f2c" providerId="ADAL" clId="{161A4404-FE41-2E47-B245-954B5CCEC577}" dt="2019-08-29T11:48:29.961" v="76"/>
        <pc:sldMkLst>
          <pc:docMk/>
          <pc:sldMk cId="4292496450" sldId="289"/>
        </pc:sldMkLst>
        <pc:spChg chg="add mod">
          <ac:chgData name="Robin De Mol" userId="2c82b0b9-abb7-4507-8675-77a0bb8e1f2c" providerId="ADAL" clId="{161A4404-FE41-2E47-B245-954B5CCEC577}" dt="2019-08-29T11:48:29.961" v="76"/>
          <ac:spMkLst>
            <pc:docMk/>
            <pc:sldMk cId="4292496450" sldId="289"/>
            <ac:spMk id="2" creationId="{71346F5F-E9DA-A346-A932-49A367D12DE8}"/>
          </ac:spMkLst>
        </pc:spChg>
        <pc:spChg chg="mod">
          <ac:chgData name="Robin De Mol" userId="2c82b0b9-abb7-4507-8675-77a0bb8e1f2c" providerId="ADAL" clId="{161A4404-FE41-2E47-B245-954B5CCEC577}" dt="2019-08-29T11:45:26.382" v="28"/>
          <ac:spMkLst>
            <pc:docMk/>
            <pc:sldMk cId="4292496450" sldId="289"/>
            <ac:spMk id="3" creationId="{00000000-0000-0000-0000-000000000000}"/>
          </ac:spMkLst>
        </pc:spChg>
        <pc:spChg chg="mod">
          <ac:chgData name="Robin De Mol" userId="2c82b0b9-abb7-4507-8675-77a0bb8e1f2c" providerId="ADAL" clId="{161A4404-FE41-2E47-B245-954B5CCEC577}" dt="2019-08-29T11:45:26.382" v="28"/>
          <ac:spMkLst>
            <pc:docMk/>
            <pc:sldMk cId="4292496450" sldId="289"/>
            <ac:spMk id="4" creationId="{00000000-0000-0000-0000-000000000000}"/>
          </ac:spMkLst>
        </pc:spChg>
        <pc:spChg chg="mod">
          <ac:chgData name="Robin De Mol" userId="2c82b0b9-abb7-4507-8675-77a0bb8e1f2c" providerId="ADAL" clId="{161A4404-FE41-2E47-B245-954B5CCEC577}" dt="2019-08-29T11:45:26.382" v="28"/>
          <ac:spMkLst>
            <pc:docMk/>
            <pc:sldMk cId="4292496450" sldId="289"/>
            <ac:spMk id="8" creationId="{0B927860-FC53-47DA-85E2-B4204F60E6F8}"/>
          </ac:spMkLst>
        </pc:spChg>
      </pc:sldChg>
      <pc:sldChg chg="addSp modSp">
        <pc:chgData name="Robin De Mol" userId="2c82b0b9-abb7-4507-8675-77a0bb8e1f2c" providerId="ADAL" clId="{161A4404-FE41-2E47-B245-954B5CCEC577}" dt="2019-08-29T11:48:29.961" v="76"/>
        <pc:sldMkLst>
          <pc:docMk/>
          <pc:sldMk cId="3996182216" sldId="291"/>
        </pc:sldMkLst>
        <pc:spChg chg="mod">
          <ac:chgData name="Robin De Mol" userId="2c82b0b9-abb7-4507-8675-77a0bb8e1f2c" providerId="ADAL" clId="{161A4404-FE41-2E47-B245-954B5CCEC577}" dt="2019-08-29T11:45:26.382" v="28"/>
          <ac:spMkLst>
            <pc:docMk/>
            <pc:sldMk cId="3996182216" sldId="291"/>
            <ac:spMk id="3" creationId="{00000000-0000-0000-0000-000000000000}"/>
          </ac:spMkLst>
        </pc:spChg>
        <pc:spChg chg="add mod">
          <ac:chgData name="Robin De Mol" userId="2c82b0b9-abb7-4507-8675-77a0bb8e1f2c" providerId="ADAL" clId="{161A4404-FE41-2E47-B245-954B5CCEC577}" dt="2019-08-29T11:48:29.961" v="76"/>
          <ac:spMkLst>
            <pc:docMk/>
            <pc:sldMk cId="3996182216" sldId="291"/>
            <ac:spMk id="4" creationId="{D56E3F42-DCE9-C744-B58C-169FC65BDA5C}"/>
          </ac:spMkLst>
        </pc:spChg>
        <pc:spChg chg="mod">
          <ac:chgData name="Robin De Mol" userId="2c82b0b9-abb7-4507-8675-77a0bb8e1f2c" providerId="ADAL" clId="{161A4404-FE41-2E47-B245-954B5CCEC577}" dt="2019-08-29T11:45:26.382" v="28"/>
          <ac:spMkLst>
            <pc:docMk/>
            <pc:sldMk cId="3996182216" sldId="291"/>
            <ac:spMk id="5" creationId="{00000000-0000-0000-0000-000000000000}"/>
          </ac:spMkLst>
        </pc:spChg>
        <pc:spChg chg="mod">
          <ac:chgData name="Robin De Mol" userId="2c82b0b9-abb7-4507-8675-77a0bb8e1f2c" providerId="ADAL" clId="{161A4404-FE41-2E47-B245-954B5CCEC577}" dt="2019-08-29T11:45:26.382" v="28"/>
          <ac:spMkLst>
            <pc:docMk/>
            <pc:sldMk cId="3996182216" sldId="291"/>
            <ac:spMk id="7" creationId="{00000000-0000-0000-0000-000000000000}"/>
          </ac:spMkLst>
        </pc:spChg>
        <pc:spChg chg="mod">
          <ac:chgData name="Robin De Mol" userId="2c82b0b9-abb7-4507-8675-77a0bb8e1f2c" providerId="ADAL" clId="{161A4404-FE41-2E47-B245-954B5CCEC577}" dt="2019-08-29T11:45:26.382" v="28"/>
          <ac:spMkLst>
            <pc:docMk/>
            <pc:sldMk cId="3996182216" sldId="291"/>
            <ac:spMk id="8" creationId="{00000000-0000-0000-0000-000000000000}"/>
          </ac:spMkLst>
        </pc:spChg>
        <pc:spChg chg="mod">
          <ac:chgData name="Robin De Mol" userId="2c82b0b9-abb7-4507-8675-77a0bb8e1f2c" providerId="ADAL" clId="{161A4404-FE41-2E47-B245-954B5CCEC577}" dt="2019-08-29T11:45:26.382" v="28"/>
          <ac:spMkLst>
            <pc:docMk/>
            <pc:sldMk cId="3996182216" sldId="291"/>
            <ac:spMk id="9" creationId="{00000000-0000-0000-0000-000000000000}"/>
          </ac:spMkLst>
        </pc:spChg>
        <pc:spChg chg="mod">
          <ac:chgData name="Robin De Mol" userId="2c82b0b9-abb7-4507-8675-77a0bb8e1f2c" providerId="ADAL" clId="{161A4404-FE41-2E47-B245-954B5CCEC577}" dt="2019-08-29T11:45:26.382" v="28"/>
          <ac:spMkLst>
            <pc:docMk/>
            <pc:sldMk cId="3996182216" sldId="291"/>
            <ac:spMk id="10" creationId="{00000000-0000-0000-0000-000000000000}"/>
          </ac:spMkLst>
        </pc:spChg>
        <pc:spChg chg="mod">
          <ac:chgData name="Robin De Mol" userId="2c82b0b9-abb7-4507-8675-77a0bb8e1f2c" providerId="ADAL" clId="{161A4404-FE41-2E47-B245-954B5CCEC577}" dt="2019-08-29T11:45:26.382" v="28"/>
          <ac:spMkLst>
            <pc:docMk/>
            <pc:sldMk cId="3996182216" sldId="291"/>
            <ac:spMk id="11" creationId="{00000000-0000-0000-0000-000000000000}"/>
          </ac:spMkLst>
        </pc:spChg>
        <pc:spChg chg="mod">
          <ac:chgData name="Robin De Mol" userId="2c82b0b9-abb7-4507-8675-77a0bb8e1f2c" providerId="ADAL" clId="{161A4404-FE41-2E47-B245-954B5CCEC577}" dt="2019-08-29T11:45:26.382" v="28"/>
          <ac:spMkLst>
            <pc:docMk/>
            <pc:sldMk cId="3996182216" sldId="291"/>
            <ac:spMk id="12" creationId="{00000000-0000-0000-0000-000000000000}"/>
          </ac:spMkLst>
        </pc:spChg>
        <pc:spChg chg="mod">
          <ac:chgData name="Robin De Mol" userId="2c82b0b9-abb7-4507-8675-77a0bb8e1f2c" providerId="ADAL" clId="{161A4404-FE41-2E47-B245-954B5CCEC577}" dt="2019-08-29T11:45:26.382" v="28"/>
          <ac:spMkLst>
            <pc:docMk/>
            <pc:sldMk cId="3996182216" sldId="291"/>
            <ac:spMk id="13" creationId="{00000000-0000-0000-0000-000000000000}"/>
          </ac:spMkLst>
        </pc:spChg>
        <pc:spChg chg="mod">
          <ac:chgData name="Robin De Mol" userId="2c82b0b9-abb7-4507-8675-77a0bb8e1f2c" providerId="ADAL" clId="{161A4404-FE41-2E47-B245-954B5CCEC577}" dt="2019-08-29T11:45:26.382" v="28"/>
          <ac:spMkLst>
            <pc:docMk/>
            <pc:sldMk cId="3996182216" sldId="291"/>
            <ac:spMk id="14" creationId="{00000000-0000-0000-0000-000000000000}"/>
          </ac:spMkLst>
        </pc:spChg>
        <pc:spChg chg="mod">
          <ac:chgData name="Robin De Mol" userId="2c82b0b9-abb7-4507-8675-77a0bb8e1f2c" providerId="ADAL" clId="{161A4404-FE41-2E47-B245-954B5CCEC577}" dt="2019-08-29T11:45:26.382" v="28"/>
          <ac:spMkLst>
            <pc:docMk/>
            <pc:sldMk cId="3996182216" sldId="291"/>
            <ac:spMk id="21" creationId="{00000000-0000-0000-0000-000000000000}"/>
          </ac:spMkLst>
        </pc:spChg>
        <pc:cxnChg chg="mod">
          <ac:chgData name="Robin De Mol" userId="2c82b0b9-abb7-4507-8675-77a0bb8e1f2c" providerId="ADAL" clId="{161A4404-FE41-2E47-B245-954B5CCEC577}" dt="2019-08-29T11:45:26.382" v="28"/>
          <ac:cxnSpMkLst>
            <pc:docMk/>
            <pc:sldMk cId="3996182216" sldId="291"/>
            <ac:cxnSpMk id="16" creationId="{00000000-0000-0000-0000-000000000000}"/>
          </ac:cxnSpMkLst>
        </pc:cxnChg>
        <pc:cxnChg chg="mod">
          <ac:chgData name="Robin De Mol" userId="2c82b0b9-abb7-4507-8675-77a0bb8e1f2c" providerId="ADAL" clId="{161A4404-FE41-2E47-B245-954B5CCEC577}" dt="2019-08-29T11:45:26.382" v="28"/>
          <ac:cxnSpMkLst>
            <pc:docMk/>
            <pc:sldMk cId="3996182216" sldId="291"/>
            <ac:cxnSpMk id="17" creationId="{00000000-0000-0000-0000-000000000000}"/>
          </ac:cxnSpMkLst>
        </pc:cxnChg>
        <pc:cxnChg chg="mod">
          <ac:chgData name="Robin De Mol" userId="2c82b0b9-abb7-4507-8675-77a0bb8e1f2c" providerId="ADAL" clId="{161A4404-FE41-2E47-B245-954B5CCEC577}" dt="2019-08-29T11:45:26.382" v="28"/>
          <ac:cxnSpMkLst>
            <pc:docMk/>
            <pc:sldMk cId="3996182216" sldId="291"/>
            <ac:cxnSpMk id="20" creationId="{00000000-0000-0000-0000-000000000000}"/>
          </ac:cxnSpMkLst>
        </pc:cxnChg>
        <pc:cxnChg chg="mod">
          <ac:chgData name="Robin De Mol" userId="2c82b0b9-abb7-4507-8675-77a0bb8e1f2c" providerId="ADAL" clId="{161A4404-FE41-2E47-B245-954B5CCEC577}" dt="2019-08-29T11:45:26.382" v="28"/>
          <ac:cxnSpMkLst>
            <pc:docMk/>
            <pc:sldMk cId="3996182216" sldId="291"/>
            <ac:cxnSpMk id="23" creationId="{00000000-0000-0000-0000-000000000000}"/>
          </ac:cxnSpMkLst>
        </pc:cxnChg>
        <pc:cxnChg chg="mod">
          <ac:chgData name="Robin De Mol" userId="2c82b0b9-abb7-4507-8675-77a0bb8e1f2c" providerId="ADAL" clId="{161A4404-FE41-2E47-B245-954B5CCEC577}" dt="2019-08-29T11:45:26.382" v="28"/>
          <ac:cxnSpMkLst>
            <pc:docMk/>
            <pc:sldMk cId="3996182216" sldId="291"/>
            <ac:cxnSpMk id="26" creationId="{00000000-0000-0000-0000-000000000000}"/>
          </ac:cxnSpMkLst>
        </pc:cxnChg>
        <pc:cxnChg chg="mod">
          <ac:chgData name="Robin De Mol" userId="2c82b0b9-abb7-4507-8675-77a0bb8e1f2c" providerId="ADAL" clId="{161A4404-FE41-2E47-B245-954B5CCEC577}" dt="2019-08-29T11:45:26.382" v="28"/>
          <ac:cxnSpMkLst>
            <pc:docMk/>
            <pc:sldMk cId="3996182216" sldId="291"/>
            <ac:cxnSpMk id="29" creationId="{00000000-0000-0000-0000-000000000000}"/>
          </ac:cxnSpMkLst>
        </pc:cxnChg>
        <pc:cxnChg chg="mod">
          <ac:chgData name="Robin De Mol" userId="2c82b0b9-abb7-4507-8675-77a0bb8e1f2c" providerId="ADAL" clId="{161A4404-FE41-2E47-B245-954B5CCEC577}" dt="2019-08-29T11:45:26.382" v="28"/>
          <ac:cxnSpMkLst>
            <pc:docMk/>
            <pc:sldMk cId="3996182216" sldId="291"/>
            <ac:cxnSpMk id="32" creationId="{00000000-0000-0000-0000-000000000000}"/>
          </ac:cxnSpMkLst>
        </pc:cxnChg>
        <pc:cxnChg chg="mod">
          <ac:chgData name="Robin De Mol" userId="2c82b0b9-abb7-4507-8675-77a0bb8e1f2c" providerId="ADAL" clId="{161A4404-FE41-2E47-B245-954B5CCEC577}" dt="2019-08-29T11:45:26.382" v="28"/>
          <ac:cxnSpMkLst>
            <pc:docMk/>
            <pc:sldMk cId="3996182216" sldId="291"/>
            <ac:cxnSpMk id="35" creationId="{00000000-0000-0000-0000-000000000000}"/>
          </ac:cxnSpMkLst>
        </pc:cxnChg>
      </pc:sldChg>
      <pc:sldChg chg="addSp modSp">
        <pc:chgData name="Robin De Mol" userId="2c82b0b9-abb7-4507-8675-77a0bb8e1f2c" providerId="ADAL" clId="{161A4404-FE41-2E47-B245-954B5CCEC577}" dt="2019-08-29T11:48:29.961" v="76"/>
        <pc:sldMkLst>
          <pc:docMk/>
          <pc:sldMk cId="3258776195" sldId="292"/>
        </pc:sldMkLst>
        <pc:spChg chg="mod">
          <ac:chgData name="Robin De Mol" userId="2c82b0b9-abb7-4507-8675-77a0bb8e1f2c" providerId="ADAL" clId="{161A4404-FE41-2E47-B245-954B5CCEC577}" dt="2019-08-29T11:45:26.382" v="28"/>
          <ac:spMkLst>
            <pc:docMk/>
            <pc:sldMk cId="3258776195" sldId="292"/>
            <ac:spMk id="3" creationId="{00000000-0000-0000-0000-000000000000}"/>
          </ac:spMkLst>
        </pc:spChg>
        <pc:spChg chg="mod">
          <ac:chgData name="Robin De Mol" userId="2c82b0b9-abb7-4507-8675-77a0bb8e1f2c" providerId="ADAL" clId="{161A4404-FE41-2E47-B245-954B5CCEC577}" dt="2019-08-29T11:45:26.382" v="28"/>
          <ac:spMkLst>
            <pc:docMk/>
            <pc:sldMk cId="3258776195" sldId="292"/>
            <ac:spMk id="4" creationId="{00000000-0000-0000-0000-000000000000}"/>
          </ac:spMkLst>
        </pc:spChg>
        <pc:spChg chg="add mod">
          <ac:chgData name="Robin De Mol" userId="2c82b0b9-abb7-4507-8675-77a0bb8e1f2c" providerId="ADAL" clId="{161A4404-FE41-2E47-B245-954B5CCEC577}" dt="2019-08-29T11:48:29.961" v="76"/>
          <ac:spMkLst>
            <pc:docMk/>
            <pc:sldMk cId="3258776195" sldId="292"/>
            <ac:spMk id="5" creationId="{F66CF968-9894-384F-B120-A2DCBEF87D94}"/>
          </ac:spMkLst>
        </pc:spChg>
      </pc:sldChg>
      <pc:sldChg chg="addSp modSp">
        <pc:chgData name="Robin De Mol" userId="2c82b0b9-abb7-4507-8675-77a0bb8e1f2c" providerId="ADAL" clId="{161A4404-FE41-2E47-B245-954B5CCEC577}" dt="2019-08-29T11:48:29.961" v="76"/>
        <pc:sldMkLst>
          <pc:docMk/>
          <pc:sldMk cId="2069218135" sldId="293"/>
        </pc:sldMkLst>
        <pc:spChg chg="add mod">
          <ac:chgData name="Robin De Mol" userId="2c82b0b9-abb7-4507-8675-77a0bb8e1f2c" providerId="ADAL" clId="{161A4404-FE41-2E47-B245-954B5CCEC577}" dt="2019-08-29T11:48:29.961" v="76"/>
          <ac:spMkLst>
            <pc:docMk/>
            <pc:sldMk cId="2069218135" sldId="293"/>
            <ac:spMk id="3" creationId="{3A9A335D-D080-A44A-83FA-6C084B992EDA}"/>
          </ac:spMkLst>
        </pc:spChg>
        <pc:spChg chg="mod">
          <ac:chgData name="Robin De Mol" userId="2c82b0b9-abb7-4507-8675-77a0bb8e1f2c" providerId="ADAL" clId="{161A4404-FE41-2E47-B245-954B5CCEC577}" dt="2019-08-29T11:45:26.382" v="28"/>
          <ac:spMkLst>
            <pc:docMk/>
            <pc:sldMk cId="2069218135" sldId="293"/>
            <ac:spMk id="5" creationId="{00000000-0000-0000-0000-000000000000}"/>
          </ac:spMkLst>
        </pc:spChg>
        <pc:spChg chg="mod">
          <ac:chgData name="Robin De Mol" userId="2c82b0b9-abb7-4507-8675-77a0bb8e1f2c" providerId="ADAL" clId="{161A4404-FE41-2E47-B245-954B5CCEC577}" dt="2019-08-29T11:45:26.382" v="28"/>
          <ac:spMkLst>
            <pc:docMk/>
            <pc:sldMk cId="2069218135" sldId="293"/>
            <ac:spMk id="7" creationId="{00000000-0000-0000-0000-000000000000}"/>
          </ac:spMkLst>
        </pc:spChg>
        <pc:spChg chg="mod">
          <ac:chgData name="Robin De Mol" userId="2c82b0b9-abb7-4507-8675-77a0bb8e1f2c" providerId="ADAL" clId="{161A4404-FE41-2E47-B245-954B5CCEC577}" dt="2019-08-29T11:45:26.382" v="28"/>
          <ac:spMkLst>
            <pc:docMk/>
            <pc:sldMk cId="2069218135" sldId="293"/>
            <ac:spMk id="8" creationId="{00000000-0000-0000-0000-000000000000}"/>
          </ac:spMkLst>
        </pc:spChg>
        <pc:spChg chg="mod">
          <ac:chgData name="Robin De Mol" userId="2c82b0b9-abb7-4507-8675-77a0bb8e1f2c" providerId="ADAL" clId="{161A4404-FE41-2E47-B245-954B5CCEC577}" dt="2019-08-29T11:45:26.382" v="28"/>
          <ac:spMkLst>
            <pc:docMk/>
            <pc:sldMk cId="2069218135" sldId="293"/>
            <ac:spMk id="9" creationId="{00000000-0000-0000-0000-000000000000}"/>
          </ac:spMkLst>
        </pc:spChg>
        <pc:spChg chg="mod">
          <ac:chgData name="Robin De Mol" userId="2c82b0b9-abb7-4507-8675-77a0bb8e1f2c" providerId="ADAL" clId="{161A4404-FE41-2E47-B245-954B5CCEC577}" dt="2019-08-29T11:45:26.382" v="28"/>
          <ac:spMkLst>
            <pc:docMk/>
            <pc:sldMk cId="2069218135" sldId="293"/>
            <ac:spMk id="10" creationId="{00000000-0000-0000-0000-000000000000}"/>
          </ac:spMkLst>
        </pc:spChg>
        <pc:spChg chg="mod">
          <ac:chgData name="Robin De Mol" userId="2c82b0b9-abb7-4507-8675-77a0bb8e1f2c" providerId="ADAL" clId="{161A4404-FE41-2E47-B245-954B5CCEC577}" dt="2019-08-29T11:45:26.382" v="28"/>
          <ac:spMkLst>
            <pc:docMk/>
            <pc:sldMk cId="2069218135" sldId="293"/>
            <ac:spMk id="11" creationId="{00000000-0000-0000-0000-000000000000}"/>
          </ac:spMkLst>
        </pc:spChg>
        <pc:spChg chg="mod">
          <ac:chgData name="Robin De Mol" userId="2c82b0b9-abb7-4507-8675-77a0bb8e1f2c" providerId="ADAL" clId="{161A4404-FE41-2E47-B245-954B5CCEC577}" dt="2019-08-29T11:45:26.382" v="28"/>
          <ac:spMkLst>
            <pc:docMk/>
            <pc:sldMk cId="2069218135" sldId="293"/>
            <ac:spMk id="12" creationId="{00000000-0000-0000-0000-000000000000}"/>
          </ac:spMkLst>
        </pc:spChg>
        <pc:spChg chg="mod">
          <ac:chgData name="Robin De Mol" userId="2c82b0b9-abb7-4507-8675-77a0bb8e1f2c" providerId="ADAL" clId="{161A4404-FE41-2E47-B245-954B5CCEC577}" dt="2019-08-29T11:45:26.382" v="28"/>
          <ac:spMkLst>
            <pc:docMk/>
            <pc:sldMk cId="2069218135" sldId="293"/>
            <ac:spMk id="13" creationId="{00000000-0000-0000-0000-000000000000}"/>
          </ac:spMkLst>
        </pc:spChg>
        <pc:spChg chg="mod">
          <ac:chgData name="Robin De Mol" userId="2c82b0b9-abb7-4507-8675-77a0bb8e1f2c" providerId="ADAL" clId="{161A4404-FE41-2E47-B245-954B5CCEC577}" dt="2019-08-29T11:45:26.382" v="28"/>
          <ac:spMkLst>
            <pc:docMk/>
            <pc:sldMk cId="2069218135" sldId="293"/>
            <ac:spMk id="14" creationId="{00000000-0000-0000-0000-000000000000}"/>
          </ac:spMkLst>
        </pc:spChg>
        <pc:spChg chg="mod">
          <ac:chgData name="Robin De Mol" userId="2c82b0b9-abb7-4507-8675-77a0bb8e1f2c" providerId="ADAL" clId="{161A4404-FE41-2E47-B245-954B5CCEC577}" dt="2019-08-29T11:45:26.382" v="28"/>
          <ac:spMkLst>
            <pc:docMk/>
            <pc:sldMk cId="2069218135" sldId="293"/>
            <ac:spMk id="27" creationId="{00000000-0000-0000-0000-000000000000}"/>
          </ac:spMkLst>
        </pc:spChg>
        <pc:spChg chg="mod">
          <ac:chgData name="Robin De Mol" userId="2c82b0b9-abb7-4507-8675-77a0bb8e1f2c" providerId="ADAL" clId="{161A4404-FE41-2E47-B245-954B5CCEC577}" dt="2019-08-29T11:45:26.382" v="28"/>
          <ac:spMkLst>
            <pc:docMk/>
            <pc:sldMk cId="2069218135" sldId="293"/>
            <ac:spMk id="31" creationId="{00000000-0000-0000-0000-000000000000}"/>
          </ac:spMkLst>
        </pc:spChg>
        <pc:spChg chg="mod">
          <ac:chgData name="Robin De Mol" userId="2c82b0b9-abb7-4507-8675-77a0bb8e1f2c" providerId="ADAL" clId="{161A4404-FE41-2E47-B245-954B5CCEC577}" dt="2019-08-29T11:45:26.382" v="28"/>
          <ac:spMkLst>
            <pc:docMk/>
            <pc:sldMk cId="2069218135" sldId="293"/>
            <ac:spMk id="51" creationId="{00000000-0000-0000-0000-000000000000}"/>
          </ac:spMkLst>
        </pc:spChg>
        <pc:spChg chg="mod">
          <ac:chgData name="Robin De Mol" userId="2c82b0b9-abb7-4507-8675-77a0bb8e1f2c" providerId="ADAL" clId="{161A4404-FE41-2E47-B245-954B5CCEC577}" dt="2019-08-29T11:45:26.382" v="28"/>
          <ac:spMkLst>
            <pc:docMk/>
            <pc:sldMk cId="2069218135" sldId="293"/>
            <ac:spMk id="55" creationId="{00000000-0000-0000-0000-000000000000}"/>
          </ac:spMkLst>
        </pc:spChg>
        <pc:spChg chg="mod">
          <ac:chgData name="Robin De Mol" userId="2c82b0b9-abb7-4507-8675-77a0bb8e1f2c" providerId="ADAL" clId="{161A4404-FE41-2E47-B245-954B5CCEC577}" dt="2019-08-29T11:45:26.382" v="28"/>
          <ac:spMkLst>
            <pc:docMk/>
            <pc:sldMk cId="2069218135" sldId="293"/>
            <ac:spMk id="70" creationId="{00000000-0000-0000-0000-000000000000}"/>
          </ac:spMkLst>
        </pc:spChg>
        <pc:cxnChg chg="mod">
          <ac:chgData name="Robin De Mol" userId="2c82b0b9-abb7-4507-8675-77a0bb8e1f2c" providerId="ADAL" clId="{161A4404-FE41-2E47-B245-954B5CCEC577}" dt="2019-08-29T11:45:26.382" v="28"/>
          <ac:cxnSpMkLst>
            <pc:docMk/>
            <pc:sldMk cId="2069218135" sldId="293"/>
            <ac:cxnSpMk id="16"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17"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20"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23"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26"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29"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32"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35"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41"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52"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56"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60" creationId="{00000000-0000-0000-0000-000000000000}"/>
          </ac:cxnSpMkLst>
        </pc:cxnChg>
      </pc:sldChg>
      <pc:sldChg chg="addSp modSp">
        <pc:chgData name="Robin De Mol" userId="2c82b0b9-abb7-4507-8675-77a0bb8e1f2c" providerId="ADAL" clId="{161A4404-FE41-2E47-B245-954B5CCEC577}" dt="2019-08-29T11:48:29.961" v="76"/>
        <pc:sldMkLst>
          <pc:docMk/>
          <pc:sldMk cId="3971863868" sldId="294"/>
        </pc:sldMkLst>
        <pc:spChg chg="mod">
          <ac:chgData name="Robin De Mol" userId="2c82b0b9-abb7-4507-8675-77a0bb8e1f2c" providerId="ADAL" clId="{161A4404-FE41-2E47-B245-954B5CCEC577}" dt="2019-08-29T11:45:26.382" v="28"/>
          <ac:spMkLst>
            <pc:docMk/>
            <pc:sldMk cId="3971863868" sldId="294"/>
            <ac:spMk id="3" creationId="{00000000-0000-0000-0000-000000000000}"/>
          </ac:spMkLst>
        </pc:spChg>
        <pc:spChg chg="mod">
          <ac:chgData name="Robin De Mol" userId="2c82b0b9-abb7-4507-8675-77a0bb8e1f2c" providerId="ADAL" clId="{161A4404-FE41-2E47-B245-954B5CCEC577}" dt="2019-08-29T11:45:26.382" v="28"/>
          <ac:spMkLst>
            <pc:docMk/>
            <pc:sldMk cId="3971863868" sldId="294"/>
            <ac:spMk id="4" creationId="{00000000-0000-0000-0000-000000000000}"/>
          </ac:spMkLst>
        </pc:spChg>
        <pc:spChg chg="mod">
          <ac:chgData name="Robin De Mol" userId="2c82b0b9-abb7-4507-8675-77a0bb8e1f2c" providerId="ADAL" clId="{161A4404-FE41-2E47-B245-954B5CCEC577}" dt="2019-08-29T11:45:26.382" v="28"/>
          <ac:spMkLst>
            <pc:docMk/>
            <pc:sldMk cId="3971863868" sldId="294"/>
            <ac:spMk id="5" creationId="{00000000-0000-0000-0000-000000000000}"/>
          </ac:spMkLst>
        </pc:spChg>
        <pc:spChg chg="add mod">
          <ac:chgData name="Robin De Mol" userId="2c82b0b9-abb7-4507-8675-77a0bb8e1f2c" providerId="ADAL" clId="{161A4404-FE41-2E47-B245-954B5CCEC577}" dt="2019-08-29T11:48:29.961" v="76"/>
          <ac:spMkLst>
            <pc:docMk/>
            <pc:sldMk cId="3971863868" sldId="294"/>
            <ac:spMk id="6" creationId="{2740F8CF-ED35-2E42-BEF1-45EB368ED4BB}"/>
          </ac:spMkLst>
        </pc:spChg>
        <pc:spChg chg="mod">
          <ac:chgData name="Robin De Mol" userId="2c82b0b9-abb7-4507-8675-77a0bb8e1f2c" providerId="ADAL" clId="{161A4404-FE41-2E47-B245-954B5CCEC577}" dt="2019-08-29T11:45:26.382" v="28"/>
          <ac:spMkLst>
            <pc:docMk/>
            <pc:sldMk cId="3971863868" sldId="294"/>
            <ac:spMk id="7" creationId="{00000000-0000-0000-0000-000000000000}"/>
          </ac:spMkLst>
        </pc:spChg>
        <pc:spChg chg="mod">
          <ac:chgData name="Robin De Mol" userId="2c82b0b9-abb7-4507-8675-77a0bb8e1f2c" providerId="ADAL" clId="{161A4404-FE41-2E47-B245-954B5CCEC577}" dt="2019-08-29T11:45:26.382" v="28"/>
          <ac:spMkLst>
            <pc:docMk/>
            <pc:sldMk cId="3971863868" sldId="294"/>
            <ac:spMk id="8" creationId="{00000000-0000-0000-0000-000000000000}"/>
          </ac:spMkLst>
        </pc:spChg>
        <pc:spChg chg="mod">
          <ac:chgData name="Robin De Mol" userId="2c82b0b9-abb7-4507-8675-77a0bb8e1f2c" providerId="ADAL" clId="{161A4404-FE41-2E47-B245-954B5CCEC577}" dt="2019-08-29T11:45:26.382" v="28"/>
          <ac:spMkLst>
            <pc:docMk/>
            <pc:sldMk cId="3971863868" sldId="294"/>
            <ac:spMk id="9" creationId="{00000000-0000-0000-0000-000000000000}"/>
          </ac:spMkLst>
        </pc:spChg>
        <pc:spChg chg="mod">
          <ac:chgData name="Robin De Mol" userId="2c82b0b9-abb7-4507-8675-77a0bb8e1f2c" providerId="ADAL" clId="{161A4404-FE41-2E47-B245-954B5CCEC577}" dt="2019-08-29T11:45:26.382" v="28"/>
          <ac:spMkLst>
            <pc:docMk/>
            <pc:sldMk cId="3971863868" sldId="294"/>
            <ac:spMk id="10" creationId="{00000000-0000-0000-0000-000000000000}"/>
          </ac:spMkLst>
        </pc:spChg>
        <pc:spChg chg="mod">
          <ac:chgData name="Robin De Mol" userId="2c82b0b9-abb7-4507-8675-77a0bb8e1f2c" providerId="ADAL" clId="{161A4404-FE41-2E47-B245-954B5CCEC577}" dt="2019-08-29T11:45:26.382" v="28"/>
          <ac:spMkLst>
            <pc:docMk/>
            <pc:sldMk cId="3971863868" sldId="294"/>
            <ac:spMk id="11" creationId="{00000000-0000-0000-0000-000000000000}"/>
          </ac:spMkLst>
        </pc:spChg>
        <pc:spChg chg="mod">
          <ac:chgData name="Robin De Mol" userId="2c82b0b9-abb7-4507-8675-77a0bb8e1f2c" providerId="ADAL" clId="{161A4404-FE41-2E47-B245-954B5CCEC577}" dt="2019-08-29T11:45:26.382" v="28"/>
          <ac:spMkLst>
            <pc:docMk/>
            <pc:sldMk cId="3971863868" sldId="294"/>
            <ac:spMk id="12" creationId="{00000000-0000-0000-0000-000000000000}"/>
          </ac:spMkLst>
        </pc:spChg>
        <pc:spChg chg="mod">
          <ac:chgData name="Robin De Mol" userId="2c82b0b9-abb7-4507-8675-77a0bb8e1f2c" providerId="ADAL" clId="{161A4404-FE41-2E47-B245-954B5CCEC577}" dt="2019-08-29T11:45:26.382" v="28"/>
          <ac:spMkLst>
            <pc:docMk/>
            <pc:sldMk cId="3971863868" sldId="294"/>
            <ac:spMk id="13" creationId="{00000000-0000-0000-0000-000000000000}"/>
          </ac:spMkLst>
        </pc:spChg>
        <pc:spChg chg="mod">
          <ac:chgData name="Robin De Mol" userId="2c82b0b9-abb7-4507-8675-77a0bb8e1f2c" providerId="ADAL" clId="{161A4404-FE41-2E47-B245-954B5CCEC577}" dt="2019-08-29T11:45:26.382" v="28"/>
          <ac:spMkLst>
            <pc:docMk/>
            <pc:sldMk cId="3971863868" sldId="294"/>
            <ac:spMk id="14" creationId="{00000000-0000-0000-0000-000000000000}"/>
          </ac:spMkLst>
        </pc:spChg>
        <pc:spChg chg="mod">
          <ac:chgData name="Robin De Mol" userId="2c82b0b9-abb7-4507-8675-77a0bb8e1f2c" providerId="ADAL" clId="{161A4404-FE41-2E47-B245-954B5CCEC577}" dt="2019-08-29T11:45:26.382" v="28"/>
          <ac:spMkLst>
            <pc:docMk/>
            <pc:sldMk cId="3971863868" sldId="294"/>
            <ac:spMk id="27" creationId="{00000000-0000-0000-0000-000000000000}"/>
          </ac:spMkLst>
        </pc:spChg>
        <pc:spChg chg="mod">
          <ac:chgData name="Robin De Mol" userId="2c82b0b9-abb7-4507-8675-77a0bb8e1f2c" providerId="ADAL" clId="{161A4404-FE41-2E47-B245-954B5CCEC577}" dt="2019-08-29T11:45:26.382" v="28"/>
          <ac:spMkLst>
            <pc:docMk/>
            <pc:sldMk cId="3971863868" sldId="294"/>
            <ac:spMk id="30" creationId="{00000000-0000-0000-0000-000000000000}"/>
          </ac:spMkLst>
        </pc:spChg>
        <pc:spChg chg="mod">
          <ac:chgData name="Robin De Mol" userId="2c82b0b9-abb7-4507-8675-77a0bb8e1f2c" providerId="ADAL" clId="{161A4404-FE41-2E47-B245-954B5CCEC577}" dt="2019-08-29T11:45:26.382" v="28"/>
          <ac:spMkLst>
            <pc:docMk/>
            <pc:sldMk cId="3971863868" sldId="294"/>
            <ac:spMk id="31" creationId="{00000000-0000-0000-0000-000000000000}"/>
          </ac:spMkLst>
        </pc:spChg>
        <pc:spChg chg="mod">
          <ac:chgData name="Robin De Mol" userId="2c82b0b9-abb7-4507-8675-77a0bb8e1f2c" providerId="ADAL" clId="{161A4404-FE41-2E47-B245-954B5CCEC577}" dt="2019-08-29T11:45:26.382" v="28"/>
          <ac:spMkLst>
            <pc:docMk/>
            <pc:sldMk cId="3971863868" sldId="294"/>
            <ac:spMk id="51" creationId="{00000000-0000-0000-0000-000000000000}"/>
          </ac:spMkLst>
        </pc:spChg>
        <pc:spChg chg="mod">
          <ac:chgData name="Robin De Mol" userId="2c82b0b9-abb7-4507-8675-77a0bb8e1f2c" providerId="ADAL" clId="{161A4404-FE41-2E47-B245-954B5CCEC577}" dt="2019-08-29T11:45:26.382" v="28"/>
          <ac:spMkLst>
            <pc:docMk/>
            <pc:sldMk cId="3971863868" sldId="294"/>
            <ac:spMk id="55" creationId="{00000000-0000-0000-0000-000000000000}"/>
          </ac:spMkLst>
        </pc:spChg>
        <pc:cxnChg chg="mod">
          <ac:chgData name="Robin De Mol" userId="2c82b0b9-abb7-4507-8675-77a0bb8e1f2c" providerId="ADAL" clId="{161A4404-FE41-2E47-B245-954B5CCEC577}" dt="2019-08-29T11:45:26.382" v="28"/>
          <ac:cxnSpMkLst>
            <pc:docMk/>
            <pc:sldMk cId="3971863868" sldId="294"/>
            <ac:cxnSpMk id="16"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17"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20"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23"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26"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29"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32"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35"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41"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52"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56"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60" creationId="{00000000-0000-0000-0000-000000000000}"/>
          </ac:cxnSpMkLst>
        </pc:cxnChg>
      </pc:sldChg>
      <pc:sldChg chg="addSp modSp">
        <pc:chgData name="Robin De Mol" userId="2c82b0b9-abb7-4507-8675-77a0bb8e1f2c" providerId="ADAL" clId="{161A4404-FE41-2E47-B245-954B5CCEC577}" dt="2019-08-29T11:48:29.961" v="76"/>
        <pc:sldMkLst>
          <pc:docMk/>
          <pc:sldMk cId="3547257502" sldId="295"/>
        </pc:sldMkLst>
        <pc:spChg chg="mod">
          <ac:chgData name="Robin De Mol" userId="2c82b0b9-abb7-4507-8675-77a0bb8e1f2c" providerId="ADAL" clId="{161A4404-FE41-2E47-B245-954B5CCEC577}" dt="2019-08-29T11:45:26.382" v="28"/>
          <ac:spMkLst>
            <pc:docMk/>
            <pc:sldMk cId="3547257502" sldId="295"/>
            <ac:spMk id="3" creationId="{00000000-0000-0000-0000-000000000000}"/>
          </ac:spMkLst>
        </pc:spChg>
        <pc:spChg chg="mod">
          <ac:chgData name="Robin De Mol" userId="2c82b0b9-abb7-4507-8675-77a0bb8e1f2c" providerId="ADAL" clId="{161A4404-FE41-2E47-B245-954B5CCEC577}" dt="2019-08-29T11:45:26.382" v="28"/>
          <ac:spMkLst>
            <pc:docMk/>
            <pc:sldMk cId="3547257502" sldId="295"/>
            <ac:spMk id="4" creationId="{00000000-0000-0000-0000-000000000000}"/>
          </ac:spMkLst>
        </pc:spChg>
        <pc:spChg chg="mod">
          <ac:chgData name="Robin De Mol" userId="2c82b0b9-abb7-4507-8675-77a0bb8e1f2c" providerId="ADAL" clId="{161A4404-FE41-2E47-B245-954B5CCEC577}" dt="2019-08-29T11:45:26.382" v="28"/>
          <ac:spMkLst>
            <pc:docMk/>
            <pc:sldMk cId="3547257502" sldId="295"/>
            <ac:spMk id="5" creationId="{00000000-0000-0000-0000-000000000000}"/>
          </ac:spMkLst>
        </pc:spChg>
        <pc:spChg chg="add mod">
          <ac:chgData name="Robin De Mol" userId="2c82b0b9-abb7-4507-8675-77a0bb8e1f2c" providerId="ADAL" clId="{161A4404-FE41-2E47-B245-954B5CCEC577}" dt="2019-08-29T11:48:29.961" v="76"/>
          <ac:spMkLst>
            <pc:docMk/>
            <pc:sldMk cId="3547257502" sldId="295"/>
            <ac:spMk id="6" creationId="{EA658B41-0385-EA43-9E68-82D46210AC6E}"/>
          </ac:spMkLst>
        </pc:spChg>
        <pc:spChg chg="mod">
          <ac:chgData name="Robin De Mol" userId="2c82b0b9-abb7-4507-8675-77a0bb8e1f2c" providerId="ADAL" clId="{161A4404-FE41-2E47-B245-954B5CCEC577}" dt="2019-08-29T11:45:26.382" v="28"/>
          <ac:spMkLst>
            <pc:docMk/>
            <pc:sldMk cId="3547257502" sldId="295"/>
            <ac:spMk id="7" creationId="{00000000-0000-0000-0000-000000000000}"/>
          </ac:spMkLst>
        </pc:spChg>
        <pc:spChg chg="mod">
          <ac:chgData name="Robin De Mol" userId="2c82b0b9-abb7-4507-8675-77a0bb8e1f2c" providerId="ADAL" clId="{161A4404-FE41-2E47-B245-954B5CCEC577}" dt="2019-08-29T11:45:26.382" v="28"/>
          <ac:spMkLst>
            <pc:docMk/>
            <pc:sldMk cId="3547257502" sldId="295"/>
            <ac:spMk id="8" creationId="{00000000-0000-0000-0000-000000000000}"/>
          </ac:spMkLst>
        </pc:spChg>
        <pc:spChg chg="mod">
          <ac:chgData name="Robin De Mol" userId="2c82b0b9-abb7-4507-8675-77a0bb8e1f2c" providerId="ADAL" clId="{161A4404-FE41-2E47-B245-954B5CCEC577}" dt="2019-08-29T11:45:26.382" v="28"/>
          <ac:spMkLst>
            <pc:docMk/>
            <pc:sldMk cId="3547257502" sldId="295"/>
            <ac:spMk id="9" creationId="{00000000-0000-0000-0000-000000000000}"/>
          </ac:spMkLst>
        </pc:spChg>
        <pc:spChg chg="mod">
          <ac:chgData name="Robin De Mol" userId="2c82b0b9-abb7-4507-8675-77a0bb8e1f2c" providerId="ADAL" clId="{161A4404-FE41-2E47-B245-954B5CCEC577}" dt="2019-08-29T11:45:26.382" v="28"/>
          <ac:spMkLst>
            <pc:docMk/>
            <pc:sldMk cId="3547257502" sldId="295"/>
            <ac:spMk id="10" creationId="{00000000-0000-0000-0000-000000000000}"/>
          </ac:spMkLst>
        </pc:spChg>
        <pc:spChg chg="mod">
          <ac:chgData name="Robin De Mol" userId="2c82b0b9-abb7-4507-8675-77a0bb8e1f2c" providerId="ADAL" clId="{161A4404-FE41-2E47-B245-954B5CCEC577}" dt="2019-08-29T11:45:26.382" v="28"/>
          <ac:spMkLst>
            <pc:docMk/>
            <pc:sldMk cId="3547257502" sldId="295"/>
            <ac:spMk id="11" creationId="{00000000-0000-0000-0000-000000000000}"/>
          </ac:spMkLst>
        </pc:spChg>
        <pc:spChg chg="mod">
          <ac:chgData name="Robin De Mol" userId="2c82b0b9-abb7-4507-8675-77a0bb8e1f2c" providerId="ADAL" clId="{161A4404-FE41-2E47-B245-954B5CCEC577}" dt="2019-08-29T11:45:26.382" v="28"/>
          <ac:spMkLst>
            <pc:docMk/>
            <pc:sldMk cId="3547257502" sldId="295"/>
            <ac:spMk id="12" creationId="{00000000-0000-0000-0000-000000000000}"/>
          </ac:spMkLst>
        </pc:spChg>
        <pc:spChg chg="mod">
          <ac:chgData name="Robin De Mol" userId="2c82b0b9-abb7-4507-8675-77a0bb8e1f2c" providerId="ADAL" clId="{161A4404-FE41-2E47-B245-954B5CCEC577}" dt="2019-08-29T11:45:26.382" v="28"/>
          <ac:spMkLst>
            <pc:docMk/>
            <pc:sldMk cId="3547257502" sldId="295"/>
            <ac:spMk id="13" creationId="{00000000-0000-0000-0000-000000000000}"/>
          </ac:spMkLst>
        </pc:spChg>
        <pc:spChg chg="mod">
          <ac:chgData name="Robin De Mol" userId="2c82b0b9-abb7-4507-8675-77a0bb8e1f2c" providerId="ADAL" clId="{161A4404-FE41-2E47-B245-954B5CCEC577}" dt="2019-08-29T11:45:26.382" v="28"/>
          <ac:spMkLst>
            <pc:docMk/>
            <pc:sldMk cId="3547257502" sldId="295"/>
            <ac:spMk id="14" creationId="{00000000-0000-0000-0000-000000000000}"/>
          </ac:spMkLst>
        </pc:spChg>
        <pc:spChg chg="mod">
          <ac:chgData name="Robin De Mol" userId="2c82b0b9-abb7-4507-8675-77a0bb8e1f2c" providerId="ADAL" clId="{161A4404-FE41-2E47-B245-954B5CCEC577}" dt="2019-08-29T11:45:26.382" v="28"/>
          <ac:spMkLst>
            <pc:docMk/>
            <pc:sldMk cId="3547257502" sldId="295"/>
            <ac:spMk id="27" creationId="{00000000-0000-0000-0000-000000000000}"/>
          </ac:spMkLst>
        </pc:spChg>
        <pc:spChg chg="mod">
          <ac:chgData name="Robin De Mol" userId="2c82b0b9-abb7-4507-8675-77a0bb8e1f2c" providerId="ADAL" clId="{161A4404-FE41-2E47-B245-954B5CCEC577}" dt="2019-08-29T11:45:26.382" v="28"/>
          <ac:spMkLst>
            <pc:docMk/>
            <pc:sldMk cId="3547257502" sldId="295"/>
            <ac:spMk id="30" creationId="{00000000-0000-0000-0000-000000000000}"/>
          </ac:spMkLst>
        </pc:spChg>
        <pc:spChg chg="mod">
          <ac:chgData name="Robin De Mol" userId="2c82b0b9-abb7-4507-8675-77a0bb8e1f2c" providerId="ADAL" clId="{161A4404-FE41-2E47-B245-954B5CCEC577}" dt="2019-08-29T11:45:26.382" v="28"/>
          <ac:spMkLst>
            <pc:docMk/>
            <pc:sldMk cId="3547257502" sldId="295"/>
            <ac:spMk id="31" creationId="{00000000-0000-0000-0000-000000000000}"/>
          </ac:spMkLst>
        </pc:spChg>
        <pc:spChg chg="mod">
          <ac:chgData name="Robin De Mol" userId="2c82b0b9-abb7-4507-8675-77a0bb8e1f2c" providerId="ADAL" clId="{161A4404-FE41-2E47-B245-954B5CCEC577}" dt="2019-08-29T11:45:26.382" v="28"/>
          <ac:spMkLst>
            <pc:docMk/>
            <pc:sldMk cId="3547257502" sldId="295"/>
            <ac:spMk id="51" creationId="{00000000-0000-0000-0000-000000000000}"/>
          </ac:spMkLst>
        </pc:spChg>
        <pc:spChg chg="mod">
          <ac:chgData name="Robin De Mol" userId="2c82b0b9-abb7-4507-8675-77a0bb8e1f2c" providerId="ADAL" clId="{161A4404-FE41-2E47-B245-954B5CCEC577}" dt="2019-08-29T11:45:26.382" v="28"/>
          <ac:spMkLst>
            <pc:docMk/>
            <pc:sldMk cId="3547257502" sldId="295"/>
            <ac:spMk id="55" creationId="{00000000-0000-0000-0000-000000000000}"/>
          </ac:spMkLst>
        </pc:spChg>
        <pc:cxnChg chg="mod">
          <ac:chgData name="Robin De Mol" userId="2c82b0b9-abb7-4507-8675-77a0bb8e1f2c" providerId="ADAL" clId="{161A4404-FE41-2E47-B245-954B5CCEC577}" dt="2019-08-29T11:45:26.382" v="28"/>
          <ac:cxnSpMkLst>
            <pc:docMk/>
            <pc:sldMk cId="3547257502" sldId="295"/>
            <ac:cxnSpMk id="16"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17"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20"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23"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26"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29"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32"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33"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35"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41"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52"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56"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60" creationId="{00000000-0000-0000-0000-000000000000}"/>
          </ac:cxnSpMkLst>
        </pc:cxnChg>
      </pc:sldChg>
      <pc:sldChg chg="addSp modSp">
        <pc:chgData name="Robin De Mol" userId="2c82b0b9-abb7-4507-8675-77a0bb8e1f2c" providerId="ADAL" clId="{161A4404-FE41-2E47-B245-954B5CCEC577}" dt="2019-08-29T11:48:29.961" v="76"/>
        <pc:sldMkLst>
          <pc:docMk/>
          <pc:sldMk cId="1120609448" sldId="296"/>
        </pc:sldMkLst>
        <pc:spChg chg="mod">
          <ac:chgData name="Robin De Mol" userId="2c82b0b9-abb7-4507-8675-77a0bb8e1f2c" providerId="ADAL" clId="{161A4404-FE41-2E47-B245-954B5CCEC577}" dt="2019-08-29T11:45:26.382" v="28"/>
          <ac:spMkLst>
            <pc:docMk/>
            <pc:sldMk cId="1120609448" sldId="296"/>
            <ac:spMk id="3" creationId="{00000000-0000-0000-0000-000000000000}"/>
          </ac:spMkLst>
        </pc:spChg>
        <pc:spChg chg="mod">
          <ac:chgData name="Robin De Mol" userId="2c82b0b9-abb7-4507-8675-77a0bb8e1f2c" providerId="ADAL" clId="{161A4404-FE41-2E47-B245-954B5CCEC577}" dt="2019-08-29T11:45:26.382" v="28"/>
          <ac:spMkLst>
            <pc:docMk/>
            <pc:sldMk cId="1120609448" sldId="296"/>
            <ac:spMk id="4" creationId="{00000000-0000-0000-0000-000000000000}"/>
          </ac:spMkLst>
        </pc:spChg>
        <pc:spChg chg="add mod">
          <ac:chgData name="Robin De Mol" userId="2c82b0b9-abb7-4507-8675-77a0bb8e1f2c" providerId="ADAL" clId="{161A4404-FE41-2E47-B245-954B5CCEC577}" dt="2019-08-29T11:48:29.961" v="76"/>
          <ac:spMkLst>
            <pc:docMk/>
            <pc:sldMk cId="1120609448" sldId="296"/>
            <ac:spMk id="5" creationId="{4BDE8873-9D77-9449-A089-D8A82A245894}"/>
          </ac:spMkLst>
        </pc:spChg>
      </pc:sldChg>
      <pc:sldChg chg="addSp modSp">
        <pc:chgData name="Robin De Mol" userId="2c82b0b9-abb7-4507-8675-77a0bb8e1f2c" providerId="ADAL" clId="{161A4404-FE41-2E47-B245-954B5CCEC577}" dt="2019-08-29T11:48:29.961" v="76"/>
        <pc:sldMkLst>
          <pc:docMk/>
          <pc:sldMk cId="510245847" sldId="298"/>
        </pc:sldMkLst>
        <pc:spChg chg="mod">
          <ac:chgData name="Robin De Mol" userId="2c82b0b9-abb7-4507-8675-77a0bb8e1f2c" providerId="ADAL" clId="{161A4404-FE41-2E47-B245-954B5CCEC577}" dt="2019-08-29T11:45:26.382" v="28"/>
          <ac:spMkLst>
            <pc:docMk/>
            <pc:sldMk cId="510245847" sldId="298"/>
            <ac:spMk id="3" creationId="{00000000-0000-0000-0000-000000000000}"/>
          </ac:spMkLst>
        </pc:spChg>
        <pc:spChg chg="mod">
          <ac:chgData name="Robin De Mol" userId="2c82b0b9-abb7-4507-8675-77a0bb8e1f2c" providerId="ADAL" clId="{161A4404-FE41-2E47-B245-954B5CCEC577}" dt="2019-08-29T11:45:26.382" v="28"/>
          <ac:spMkLst>
            <pc:docMk/>
            <pc:sldMk cId="510245847" sldId="298"/>
            <ac:spMk id="4" creationId="{00000000-0000-0000-0000-000000000000}"/>
          </ac:spMkLst>
        </pc:spChg>
        <pc:spChg chg="add mod">
          <ac:chgData name="Robin De Mol" userId="2c82b0b9-abb7-4507-8675-77a0bb8e1f2c" providerId="ADAL" clId="{161A4404-FE41-2E47-B245-954B5CCEC577}" dt="2019-08-29T11:48:29.961" v="76"/>
          <ac:spMkLst>
            <pc:docMk/>
            <pc:sldMk cId="510245847" sldId="298"/>
            <ac:spMk id="5" creationId="{115FCFC2-8874-8844-BCD9-E2A0FD9B029F}"/>
          </ac:spMkLst>
        </pc:spChg>
      </pc:sldChg>
      <pc:sldChg chg="addSp modSp">
        <pc:chgData name="Robin De Mol" userId="2c82b0b9-abb7-4507-8675-77a0bb8e1f2c" providerId="ADAL" clId="{161A4404-FE41-2E47-B245-954B5CCEC577}" dt="2019-08-29T11:48:29.961" v="76"/>
        <pc:sldMkLst>
          <pc:docMk/>
          <pc:sldMk cId="3269713296" sldId="299"/>
        </pc:sldMkLst>
        <pc:spChg chg="mod">
          <ac:chgData name="Robin De Mol" userId="2c82b0b9-abb7-4507-8675-77a0bb8e1f2c" providerId="ADAL" clId="{161A4404-FE41-2E47-B245-954B5CCEC577}" dt="2019-08-29T11:45:26.382" v="28"/>
          <ac:spMkLst>
            <pc:docMk/>
            <pc:sldMk cId="3269713296" sldId="299"/>
            <ac:spMk id="3" creationId="{00000000-0000-0000-0000-000000000000}"/>
          </ac:spMkLst>
        </pc:spChg>
        <pc:spChg chg="mod">
          <ac:chgData name="Robin De Mol" userId="2c82b0b9-abb7-4507-8675-77a0bb8e1f2c" providerId="ADAL" clId="{161A4404-FE41-2E47-B245-954B5CCEC577}" dt="2019-08-29T11:45:26.382" v="28"/>
          <ac:spMkLst>
            <pc:docMk/>
            <pc:sldMk cId="3269713296" sldId="299"/>
            <ac:spMk id="4" creationId="{00000000-0000-0000-0000-000000000000}"/>
          </ac:spMkLst>
        </pc:spChg>
        <pc:spChg chg="add mod">
          <ac:chgData name="Robin De Mol" userId="2c82b0b9-abb7-4507-8675-77a0bb8e1f2c" providerId="ADAL" clId="{161A4404-FE41-2E47-B245-954B5CCEC577}" dt="2019-08-29T11:48:29.961" v="76"/>
          <ac:spMkLst>
            <pc:docMk/>
            <pc:sldMk cId="3269713296" sldId="299"/>
            <ac:spMk id="5" creationId="{E74A5A10-9B3F-7B4A-9778-0D1F313C3593}"/>
          </ac:spMkLst>
        </pc:spChg>
      </pc:sldChg>
      <pc:sldChg chg="addSp modSp">
        <pc:chgData name="Robin De Mol" userId="2c82b0b9-abb7-4507-8675-77a0bb8e1f2c" providerId="ADAL" clId="{161A4404-FE41-2E47-B245-954B5CCEC577}" dt="2019-08-29T11:48:29.961" v="76"/>
        <pc:sldMkLst>
          <pc:docMk/>
          <pc:sldMk cId="4236438875" sldId="300"/>
        </pc:sldMkLst>
        <pc:spChg chg="mod">
          <ac:chgData name="Robin De Mol" userId="2c82b0b9-abb7-4507-8675-77a0bb8e1f2c" providerId="ADAL" clId="{161A4404-FE41-2E47-B245-954B5CCEC577}" dt="2019-08-29T11:45:26.382" v="28"/>
          <ac:spMkLst>
            <pc:docMk/>
            <pc:sldMk cId="4236438875" sldId="300"/>
            <ac:spMk id="3" creationId="{00000000-0000-0000-0000-000000000000}"/>
          </ac:spMkLst>
        </pc:spChg>
        <pc:spChg chg="add mod">
          <ac:chgData name="Robin De Mol" userId="2c82b0b9-abb7-4507-8675-77a0bb8e1f2c" providerId="ADAL" clId="{161A4404-FE41-2E47-B245-954B5CCEC577}" dt="2019-08-29T11:48:29.961" v="76"/>
          <ac:spMkLst>
            <pc:docMk/>
            <pc:sldMk cId="4236438875" sldId="300"/>
            <ac:spMk id="4" creationId="{0CDE4978-AAAC-164F-8CEF-2E55012B7156}"/>
          </ac:spMkLst>
        </pc:spChg>
        <pc:spChg chg="mod">
          <ac:chgData name="Robin De Mol" userId="2c82b0b9-abb7-4507-8675-77a0bb8e1f2c" providerId="ADAL" clId="{161A4404-FE41-2E47-B245-954B5CCEC577}" dt="2019-08-29T11:45:26.382" v="28"/>
          <ac:spMkLst>
            <pc:docMk/>
            <pc:sldMk cId="4236438875" sldId="300"/>
            <ac:spMk id="5" creationId="{00000000-0000-0000-0000-000000000000}"/>
          </ac:spMkLst>
        </pc:spChg>
        <pc:spChg chg="mod">
          <ac:chgData name="Robin De Mol" userId="2c82b0b9-abb7-4507-8675-77a0bb8e1f2c" providerId="ADAL" clId="{161A4404-FE41-2E47-B245-954B5CCEC577}" dt="2019-08-29T11:45:26.382" v="28"/>
          <ac:spMkLst>
            <pc:docMk/>
            <pc:sldMk cId="4236438875" sldId="300"/>
            <ac:spMk id="7" creationId="{00000000-0000-0000-0000-000000000000}"/>
          </ac:spMkLst>
        </pc:spChg>
        <pc:spChg chg="mod">
          <ac:chgData name="Robin De Mol" userId="2c82b0b9-abb7-4507-8675-77a0bb8e1f2c" providerId="ADAL" clId="{161A4404-FE41-2E47-B245-954B5CCEC577}" dt="2019-08-29T11:45:26.382" v="28"/>
          <ac:spMkLst>
            <pc:docMk/>
            <pc:sldMk cId="4236438875" sldId="300"/>
            <ac:spMk id="8" creationId="{00000000-0000-0000-0000-000000000000}"/>
          </ac:spMkLst>
        </pc:spChg>
        <pc:spChg chg="mod">
          <ac:chgData name="Robin De Mol" userId="2c82b0b9-abb7-4507-8675-77a0bb8e1f2c" providerId="ADAL" clId="{161A4404-FE41-2E47-B245-954B5CCEC577}" dt="2019-08-29T11:45:26.382" v="28"/>
          <ac:spMkLst>
            <pc:docMk/>
            <pc:sldMk cId="4236438875" sldId="300"/>
            <ac:spMk id="9" creationId="{00000000-0000-0000-0000-000000000000}"/>
          </ac:spMkLst>
        </pc:spChg>
        <pc:spChg chg="mod">
          <ac:chgData name="Robin De Mol" userId="2c82b0b9-abb7-4507-8675-77a0bb8e1f2c" providerId="ADAL" clId="{161A4404-FE41-2E47-B245-954B5CCEC577}" dt="2019-08-29T11:45:26.382" v="28"/>
          <ac:spMkLst>
            <pc:docMk/>
            <pc:sldMk cId="4236438875" sldId="300"/>
            <ac:spMk id="10" creationId="{00000000-0000-0000-0000-000000000000}"/>
          </ac:spMkLst>
        </pc:spChg>
        <pc:spChg chg="mod">
          <ac:chgData name="Robin De Mol" userId="2c82b0b9-abb7-4507-8675-77a0bb8e1f2c" providerId="ADAL" clId="{161A4404-FE41-2E47-B245-954B5CCEC577}" dt="2019-08-29T11:45:26.382" v="28"/>
          <ac:spMkLst>
            <pc:docMk/>
            <pc:sldMk cId="4236438875" sldId="300"/>
            <ac:spMk id="11" creationId="{00000000-0000-0000-0000-000000000000}"/>
          </ac:spMkLst>
        </pc:spChg>
        <pc:spChg chg="mod">
          <ac:chgData name="Robin De Mol" userId="2c82b0b9-abb7-4507-8675-77a0bb8e1f2c" providerId="ADAL" clId="{161A4404-FE41-2E47-B245-954B5CCEC577}" dt="2019-08-29T11:45:26.382" v="28"/>
          <ac:spMkLst>
            <pc:docMk/>
            <pc:sldMk cId="4236438875" sldId="300"/>
            <ac:spMk id="12" creationId="{00000000-0000-0000-0000-000000000000}"/>
          </ac:spMkLst>
        </pc:spChg>
        <pc:spChg chg="mod">
          <ac:chgData name="Robin De Mol" userId="2c82b0b9-abb7-4507-8675-77a0bb8e1f2c" providerId="ADAL" clId="{161A4404-FE41-2E47-B245-954B5CCEC577}" dt="2019-08-29T11:45:26.382" v="28"/>
          <ac:spMkLst>
            <pc:docMk/>
            <pc:sldMk cId="4236438875" sldId="300"/>
            <ac:spMk id="13" creationId="{00000000-0000-0000-0000-000000000000}"/>
          </ac:spMkLst>
        </pc:spChg>
        <pc:spChg chg="mod">
          <ac:chgData name="Robin De Mol" userId="2c82b0b9-abb7-4507-8675-77a0bb8e1f2c" providerId="ADAL" clId="{161A4404-FE41-2E47-B245-954B5CCEC577}" dt="2019-08-29T11:45:26.382" v="28"/>
          <ac:spMkLst>
            <pc:docMk/>
            <pc:sldMk cId="4236438875" sldId="300"/>
            <ac:spMk id="14" creationId="{00000000-0000-0000-0000-000000000000}"/>
          </ac:spMkLst>
        </pc:spChg>
        <pc:spChg chg="mod">
          <ac:chgData name="Robin De Mol" userId="2c82b0b9-abb7-4507-8675-77a0bb8e1f2c" providerId="ADAL" clId="{161A4404-FE41-2E47-B245-954B5CCEC577}" dt="2019-08-29T11:45:26.382" v="28"/>
          <ac:spMkLst>
            <pc:docMk/>
            <pc:sldMk cId="4236438875" sldId="300"/>
            <ac:spMk id="27" creationId="{00000000-0000-0000-0000-000000000000}"/>
          </ac:spMkLst>
        </pc:spChg>
        <pc:spChg chg="mod">
          <ac:chgData name="Robin De Mol" userId="2c82b0b9-abb7-4507-8675-77a0bb8e1f2c" providerId="ADAL" clId="{161A4404-FE41-2E47-B245-954B5CCEC577}" dt="2019-08-29T11:45:26.382" v="28"/>
          <ac:spMkLst>
            <pc:docMk/>
            <pc:sldMk cId="4236438875" sldId="300"/>
            <ac:spMk id="30" creationId="{00000000-0000-0000-0000-000000000000}"/>
          </ac:spMkLst>
        </pc:spChg>
        <pc:spChg chg="mod">
          <ac:chgData name="Robin De Mol" userId="2c82b0b9-abb7-4507-8675-77a0bb8e1f2c" providerId="ADAL" clId="{161A4404-FE41-2E47-B245-954B5CCEC577}" dt="2019-08-29T11:45:26.382" v="28"/>
          <ac:spMkLst>
            <pc:docMk/>
            <pc:sldMk cId="4236438875" sldId="300"/>
            <ac:spMk id="31" creationId="{00000000-0000-0000-0000-000000000000}"/>
          </ac:spMkLst>
        </pc:spChg>
        <pc:spChg chg="mod">
          <ac:chgData name="Robin De Mol" userId="2c82b0b9-abb7-4507-8675-77a0bb8e1f2c" providerId="ADAL" clId="{161A4404-FE41-2E47-B245-954B5CCEC577}" dt="2019-08-29T11:45:26.382" v="28"/>
          <ac:spMkLst>
            <pc:docMk/>
            <pc:sldMk cId="4236438875" sldId="300"/>
            <ac:spMk id="34" creationId="{00000000-0000-0000-0000-000000000000}"/>
          </ac:spMkLst>
        </pc:spChg>
        <pc:spChg chg="mod">
          <ac:chgData name="Robin De Mol" userId="2c82b0b9-abb7-4507-8675-77a0bb8e1f2c" providerId="ADAL" clId="{161A4404-FE41-2E47-B245-954B5CCEC577}" dt="2019-08-29T11:45:26.382" v="28"/>
          <ac:spMkLst>
            <pc:docMk/>
            <pc:sldMk cId="4236438875" sldId="300"/>
            <ac:spMk id="51" creationId="{00000000-0000-0000-0000-000000000000}"/>
          </ac:spMkLst>
        </pc:spChg>
        <pc:spChg chg="mod">
          <ac:chgData name="Robin De Mol" userId="2c82b0b9-abb7-4507-8675-77a0bb8e1f2c" providerId="ADAL" clId="{161A4404-FE41-2E47-B245-954B5CCEC577}" dt="2019-08-29T11:45:26.382" v="28"/>
          <ac:spMkLst>
            <pc:docMk/>
            <pc:sldMk cId="4236438875" sldId="300"/>
            <ac:spMk id="54" creationId="{00000000-0000-0000-0000-000000000000}"/>
          </ac:spMkLst>
        </pc:spChg>
        <pc:spChg chg="mod">
          <ac:chgData name="Robin De Mol" userId="2c82b0b9-abb7-4507-8675-77a0bb8e1f2c" providerId="ADAL" clId="{161A4404-FE41-2E47-B245-954B5CCEC577}" dt="2019-08-29T11:45:26.382" v="28"/>
          <ac:spMkLst>
            <pc:docMk/>
            <pc:sldMk cId="4236438875" sldId="300"/>
            <ac:spMk id="55" creationId="{00000000-0000-0000-0000-000000000000}"/>
          </ac:spMkLst>
        </pc:spChg>
        <pc:spChg chg="mod">
          <ac:chgData name="Robin De Mol" userId="2c82b0b9-abb7-4507-8675-77a0bb8e1f2c" providerId="ADAL" clId="{161A4404-FE41-2E47-B245-954B5CCEC577}" dt="2019-08-29T11:45:26.382" v="28"/>
          <ac:spMkLst>
            <pc:docMk/>
            <pc:sldMk cId="4236438875" sldId="300"/>
            <ac:spMk id="57" creationId="{00000000-0000-0000-0000-000000000000}"/>
          </ac:spMkLst>
        </pc:spChg>
        <pc:spChg chg="mod">
          <ac:chgData name="Robin De Mol" userId="2c82b0b9-abb7-4507-8675-77a0bb8e1f2c" providerId="ADAL" clId="{161A4404-FE41-2E47-B245-954B5CCEC577}" dt="2019-08-29T11:45:26.382" v="28"/>
          <ac:spMkLst>
            <pc:docMk/>
            <pc:sldMk cId="4236438875" sldId="300"/>
            <ac:spMk id="82" creationId="{00000000-0000-0000-0000-000000000000}"/>
          </ac:spMkLst>
        </pc:spChg>
        <pc:spChg chg="mod">
          <ac:chgData name="Robin De Mol" userId="2c82b0b9-abb7-4507-8675-77a0bb8e1f2c" providerId="ADAL" clId="{161A4404-FE41-2E47-B245-954B5CCEC577}" dt="2019-08-29T11:45:26.382" v="28"/>
          <ac:spMkLst>
            <pc:docMk/>
            <pc:sldMk cId="4236438875" sldId="300"/>
            <ac:spMk id="83" creationId="{00000000-0000-0000-0000-000000000000}"/>
          </ac:spMkLst>
        </pc:spChg>
        <pc:spChg chg="mod">
          <ac:chgData name="Robin De Mol" userId="2c82b0b9-abb7-4507-8675-77a0bb8e1f2c" providerId="ADAL" clId="{161A4404-FE41-2E47-B245-954B5CCEC577}" dt="2019-08-29T11:45:26.382" v="28"/>
          <ac:spMkLst>
            <pc:docMk/>
            <pc:sldMk cId="4236438875" sldId="300"/>
            <ac:spMk id="84" creationId="{00000000-0000-0000-0000-000000000000}"/>
          </ac:spMkLst>
        </pc:spChg>
        <pc:spChg chg="mod">
          <ac:chgData name="Robin De Mol" userId="2c82b0b9-abb7-4507-8675-77a0bb8e1f2c" providerId="ADAL" clId="{161A4404-FE41-2E47-B245-954B5CCEC577}" dt="2019-08-29T11:45:26.382" v="28"/>
          <ac:spMkLst>
            <pc:docMk/>
            <pc:sldMk cId="4236438875" sldId="300"/>
            <ac:spMk id="99" creationId="{00000000-0000-0000-0000-000000000000}"/>
          </ac:spMkLst>
        </pc:spChg>
        <pc:spChg chg="mod">
          <ac:chgData name="Robin De Mol" userId="2c82b0b9-abb7-4507-8675-77a0bb8e1f2c" providerId="ADAL" clId="{161A4404-FE41-2E47-B245-954B5CCEC577}" dt="2019-08-29T11:45:26.382" v="28"/>
          <ac:spMkLst>
            <pc:docMk/>
            <pc:sldMk cId="4236438875" sldId="300"/>
            <ac:spMk id="100" creationId="{00000000-0000-0000-0000-000000000000}"/>
          </ac:spMkLst>
        </pc:spChg>
        <pc:spChg chg="mod">
          <ac:chgData name="Robin De Mol" userId="2c82b0b9-abb7-4507-8675-77a0bb8e1f2c" providerId="ADAL" clId="{161A4404-FE41-2E47-B245-954B5CCEC577}" dt="2019-08-29T11:45:26.382" v="28"/>
          <ac:spMkLst>
            <pc:docMk/>
            <pc:sldMk cId="4236438875" sldId="300"/>
            <ac:spMk id="101" creationId="{00000000-0000-0000-0000-000000000000}"/>
          </ac:spMkLst>
        </pc:spChg>
        <pc:spChg chg="mod">
          <ac:chgData name="Robin De Mol" userId="2c82b0b9-abb7-4507-8675-77a0bb8e1f2c" providerId="ADAL" clId="{161A4404-FE41-2E47-B245-954B5CCEC577}" dt="2019-08-29T11:45:26.382" v="28"/>
          <ac:spMkLst>
            <pc:docMk/>
            <pc:sldMk cId="4236438875" sldId="300"/>
            <ac:spMk id="105" creationId="{00000000-0000-0000-0000-000000000000}"/>
          </ac:spMkLst>
        </pc:spChg>
        <pc:spChg chg="mod">
          <ac:chgData name="Robin De Mol" userId="2c82b0b9-abb7-4507-8675-77a0bb8e1f2c" providerId="ADAL" clId="{161A4404-FE41-2E47-B245-954B5CCEC577}" dt="2019-08-29T11:45:26.382" v="28"/>
          <ac:spMkLst>
            <pc:docMk/>
            <pc:sldMk cId="4236438875" sldId="300"/>
            <ac:spMk id="111" creationId="{00000000-0000-0000-0000-000000000000}"/>
          </ac:spMkLst>
        </pc:spChg>
        <pc:spChg chg="mod">
          <ac:chgData name="Robin De Mol" userId="2c82b0b9-abb7-4507-8675-77a0bb8e1f2c" providerId="ADAL" clId="{161A4404-FE41-2E47-B245-954B5CCEC577}" dt="2019-08-29T11:45:26.382" v="28"/>
          <ac:spMkLst>
            <pc:docMk/>
            <pc:sldMk cId="4236438875" sldId="300"/>
            <ac:spMk id="121" creationId="{00000000-0000-0000-0000-000000000000}"/>
          </ac:spMkLst>
        </pc:spChg>
        <pc:spChg chg="mod">
          <ac:chgData name="Robin De Mol" userId="2c82b0b9-abb7-4507-8675-77a0bb8e1f2c" providerId="ADAL" clId="{161A4404-FE41-2E47-B245-954B5CCEC577}" dt="2019-08-29T11:45:26.382" v="28"/>
          <ac:spMkLst>
            <pc:docMk/>
            <pc:sldMk cId="4236438875" sldId="300"/>
            <ac:spMk id="126" creationId="{00000000-0000-0000-0000-000000000000}"/>
          </ac:spMkLst>
        </pc:spChg>
        <pc:spChg chg="mod">
          <ac:chgData name="Robin De Mol" userId="2c82b0b9-abb7-4507-8675-77a0bb8e1f2c" providerId="ADAL" clId="{161A4404-FE41-2E47-B245-954B5CCEC577}" dt="2019-08-29T11:45:26.382" v="28"/>
          <ac:spMkLst>
            <pc:docMk/>
            <pc:sldMk cId="4236438875" sldId="300"/>
            <ac:spMk id="131" creationId="{00000000-0000-0000-0000-000000000000}"/>
          </ac:spMkLst>
        </pc:spChg>
        <pc:cxnChg chg="mod">
          <ac:chgData name="Robin De Mol" userId="2c82b0b9-abb7-4507-8675-77a0bb8e1f2c" providerId="ADAL" clId="{161A4404-FE41-2E47-B245-954B5CCEC577}" dt="2019-08-29T11:45:26.382" v="28"/>
          <ac:cxnSpMkLst>
            <pc:docMk/>
            <pc:sldMk cId="4236438875" sldId="300"/>
            <ac:cxnSpMk id="16"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17"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20"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23"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26"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29"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32"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33"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35"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36"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38"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41"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52"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53"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56"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60"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85"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88"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93"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96"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102"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106"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112"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122"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128" creationId="{00000000-0000-0000-0000-000000000000}"/>
          </ac:cxnSpMkLst>
        </pc:cxnChg>
      </pc:sldChg>
      <pc:sldChg chg="addSp modSp">
        <pc:chgData name="Robin De Mol" userId="2c82b0b9-abb7-4507-8675-77a0bb8e1f2c" providerId="ADAL" clId="{161A4404-FE41-2E47-B245-954B5CCEC577}" dt="2019-08-29T11:48:29.961" v="76"/>
        <pc:sldMkLst>
          <pc:docMk/>
          <pc:sldMk cId="2495414364" sldId="302"/>
        </pc:sldMkLst>
        <pc:spChg chg="mod">
          <ac:chgData name="Robin De Mol" userId="2c82b0b9-abb7-4507-8675-77a0bb8e1f2c" providerId="ADAL" clId="{161A4404-FE41-2E47-B245-954B5CCEC577}" dt="2019-08-29T11:45:26.382" v="28"/>
          <ac:spMkLst>
            <pc:docMk/>
            <pc:sldMk cId="2495414364" sldId="302"/>
            <ac:spMk id="3" creationId="{00000000-0000-0000-0000-000000000000}"/>
          </ac:spMkLst>
        </pc:spChg>
        <pc:spChg chg="add mod">
          <ac:chgData name="Robin De Mol" userId="2c82b0b9-abb7-4507-8675-77a0bb8e1f2c" providerId="ADAL" clId="{161A4404-FE41-2E47-B245-954B5CCEC577}" dt="2019-08-29T11:48:29.961" v="76"/>
          <ac:spMkLst>
            <pc:docMk/>
            <pc:sldMk cId="2495414364" sldId="302"/>
            <ac:spMk id="4" creationId="{F35898A0-7771-BC44-8842-3A746E670BAB}"/>
          </ac:spMkLst>
        </pc:spChg>
        <pc:spChg chg="mod">
          <ac:chgData name="Robin De Mol" userId="2c82b0b9-abb7-4507-8675-77a0bb8e1f2c" providerId="ADAL" clId="{161A4404-FE41-2E47-B245-954B5CCEC577}" dt="2019-08-29T11:45:26.382" v="28"/>
          <ac:spMkLst>
            <pc:docMk/>
            <pc:sldMk cId="2495414364" sldId="302"/>
            <ac:spMk id="5" creationId="{00000000-0000-0000-0000-000000000000}"/>
          </ac:spMkLst>
        </pc:spChg>
        <pc:spChg chg="mod">
          <ac:chgData name="Robin De Mol" userId="2c82b0b9-abb7-4507-8675-77a0bb8e1f2c" providerId="ADAL" clId="{161A4404-FE41-2E47-B245-954B5CCEC577}" dt="2019-08-29T11:45:26.382" v="28"/>
          <ac:spMkLst>
            <pc:docMk/>
            <pc:sldMk cId="2495414364" sldId="302"/>
            <ac:spMk id="7" creationId="{00000000-0000-0000-0000-000000000000}"/>
          </ac:spMkLst>
        </pc:spChg>
        <pc:spChg chg="mod">
          <ac:chgData name="Robin De Mol" userId="2c82b0b9-abb7-4507-8675-77a0bb8e1f2c" providerId="ADAL" clId="{161A4404-FE41-2E47-B245-954B5CCEC577}" dt="2019-08-29T11:45:26.382" v="28"/>
          <ac:spMkLst>
            <pc:docMk/>
            <pc:sldMk cId="2495414364" sldId="302"/>
            <ac:spMk id="8" creationId="{00000000-0000-0000-0000-000000000000}"/>
          </ac:spMkLst>
        </pc:spChg>
        <pc:spChg chg="mod">
          <ac:chgData name="Robin De Mol" userId="2c82b0b9-abb7-4507-8675-77a0bb8e1f2c" providerId="ADAL" clId="{161A4404-FE41-2E47-B245-954B5CCEC577}" dt="2019-08-29T11:45:26.382" v="28"/>
          <ac:spMkLst>
            <pc:docMk/>
            <pc:sldMk cId="2495414364" sldId="302"/>
            <ac:spMk id="9" creationId="{00000000-0000-0000-0000-000000000000}"/>
          </ac:spMkLst>
        </pc:spChg>
        <pc:spChg chg="mod">
          <ac:chgData name="Robin De Mol" userId="2c82b0b9-abb7-4507-8675-77a0bb8e1f2c" providerId="ADAL" clId="{161A4404-FE41-2E47-B245-954B5CCEC577}" dt="2019-08-29T11:45:26.382" v="28"/>
          <ac:spMkLst>
            <pc:docMk/>
            <pc:sldMk cId="2495414364" sldId="302"/>
            <ac:spMk id="10" creationId="{00000000-0000-0000-0000-000000000000}"/>
          </ac:spMkLst>
        </pc:spChg>
        <pc:spChg chg="mod">
          <ac:chgData name="Robin De Mol" userId="2c82b0b9-abb7-4507-8675-77a0bb8e1f2c" providerId="ADAL" clId="{161A4404-FE41-2E47-B245-954B5CCEC577}" dt="2019-08-29T11:45:26.382" v="28"/>
          <ac:spMkLst>
            <pc:docMk/>
            <pc:sldMk cId="2495414364" sldId="302"/>
            <ac:spMk id="11" creationId="{00000000-0000-0000-0000-000000000000}"/>
          </ac:spMkLst>
        </pc:spChg>
        <pc:spChg chg="mod">
          <ac:chgData name="Robin De Mol" userId="2c82b0b9-abb7-4507-8675-77a0bb8e1f2c" providerId="ADAL" clId="{161A4404-FE41-2E47-B245-954B5CCEC577}" dt="2019-08-29T11:45:26.382" v="28"/>
          <ac:spMkLst>
            <pc:docMk/>
            <pc:sldMk cId="2495414364" sldId="302"/>
            <ac:spMk id="12" creationId="{00000000-0000-0000-0000-000000000000}"/>
          </ac:spMkLst>
        </pc:spChg>
        <pc:spChg chg="mod">
          <ac:chgData name="Robin De Mol" userId="2c82b0b9-abb7-4507-8675-77a0bb8e1f2c" providerId="ADAL" clId="{161A4404-FE41-2E47-B245-954B5CCEC577}" dt="2019-08-29T11:45:26.382" v="28"/>
          <ac:spMkLst>
            <pc:docMk/>
            <pc:sldMk cId="2495414364" sldId="302"/>
            <ac:spMk id="13" creationId="{00000000-0000-0000-0000-000000000000}"/>
          </ac:spMkLst>
        </pc:spChg>
        <pc:spChg chg="mod">
          <ac:chgData name="Robin De Mol" userId="2c82b0b9-abb7-4507-8675-77a0bb8e1f2c" providerId="ADAL" clId="{161A4404-FE41-2E47-B245-954B5CCEC577}" dt="2019-08-29T11:45:26.382" v="28"/>
          <ac:spMkLst>
            <pc:docMk/>
            <pc:sldMk cId="2495414364" sldId="302"/>
            <ac:spMk id="14" creationId="{00000000-0000-0000-0000-000000000000}"/>
          </ac:spMkLst>
        </pc:spChg>
        <pc:spChg chg="mod">
          <ac:chgData name="Robin De Mol" userId="2c82b0b9-abb7-4507-8675-77a0bb8e1f2c" providerId="ADAL" clId="{161A4404-FE41-2E47-B245-954B5CCEC577}" dt="2019-08-29T11:45:26.382" v="28"/>
          <ac:spMkLst>
            <pc:docMk/>
            <pc:sldMk cId="2495414364" sldId="302"/>
            <ac:spMk id="27" creationId="{00000000-0000-0000-0000-000000000000}"/>
          </ac:spMkLst>
        </pc:spChg>
        <pc:spChg chg="mod">
          <ac:chgData name="Robin De Mol" userId="2c82b0b9-abb7-4507-8675-77a0bb8e1f2c" providerId="ADAL" clId="{161A4404-FE41-2E47-B245-954B5CCEC577}" dt="2019-08-29T11:45:26.382" v="28"/>
          <ac:spMkLst>
            <pc:docMk/>
            <pc:sldMk cId="2495414364" sldId="302"/>
            <ac:spMk id="30" creationId="{00000000-0000-0000-0000-000000000000}"/>
          </ac:spMkLst>
        </pc:spChg>
        <pc:spChg chg="mod">
          <ac:chgData name="Robin De Mol" userId="2c82b0b9-abb7-4507-8675-77a0bb8e1f2c" providerId="ADAL" clId="{161A4404-FE41-2E47-B245-954B5CCEC577}" dt="2019-08-29T11:45:26.382" v="28"/>
          <ac:spMkLst>
            <pc:docMk/>
            <pc:sldMk cId="2495414364" sldId="302"/>
            <ac:spMk id="31" creationId="{00000000-0000-0000-0000-000000000000}"/>
          </ac:spMkLst>
        </pc:spChg>
        <pc:spChg chg="mod">
          <ac:chgData name="Robin De Mol" userId="2c82b0b9-abb7-4507-8675-77a0bb8e1f2c" providerId="ADAL" clId="{161A4404-FE41-2E47-B245-954B5CCEC577}" dt="2019-08-29T11:45:26.382" v="28"/>
          <ac:spMkLst>
            <pc:docMk/>
            <pc:sldMk cId="2495414364" sldId="302"/>
            <ac:spMk id="34" creationId="{00000000-0000-0000-0000-000000000000}"/>
          </ac:spMkLst>
        </pc:spChg>
        <pc:spChg chg="mod">
          <ac:chgData name="Robin De Mol" userId="2c82b0b9-abb7-4507-8675-77a0bb8e1f2c" providerId="ADAL" clId="{161A4404-FE41-2E47-B245-954B5CCEC577}" dt="2019-08-29T11:45:26.382" v="28"/>
          <ac:spMkLst>
            <pc:docMk/>
            <pc:sldMk cId="2495414364" sldId="302"/>
            <ac:spMk id="51" creationId="{00000000-0000-0000-0000-000000000000}"/>
          </ac:spMkLst>
        </pc:spChg>
        <pc:spChg chg="mod">
          <ac:chgData name="Robin De Mol" userId="2c82b0b9-abb7-4507-8675-77a0bb8e1f2c" providerId="ADAL" clId="{161A4404-FE41-2E47-B245-954B5CCEC577}" dt="2019-08-29T11:45:26.382" v="28"/>
          <ac:spMkLst>
            <pc:docMk/>
            <pc:sldMk cId="2495414364" sldId="302"/>
            <ac:spMk id="54" creationId="{00000000-0000-0000-0000-000000000000}"/>
          </ac:spMkLst>
        </pc:spChg>
        <pc:spChg chg="mod">
          <ac:chgData name="Robin De Mol" userId="2c82b0b9-abb7-4507-8675-77a0bb8e1f2c" providerId="ADAL" clId="{161A4404-FE41-2E47-B245-954B5CCEC577}" dt="2019-08-29T11:45:26.382" v="28"/>
          <ac:spMkLst>
            <pc:docMk/>
            <pc:sldMk cId="2495414364" sldId="302"/>
            <ac:spMk id="55" creationId="{00000000-0000-0000-0000-000000000000}"/>
          </ac:spMkLst>
        </pc:spChg>
        <pc:spChg chg="mod">
          <ac:chgData name="Robin De Mol" userId="2c82b0b9-abb7-4507-8675-77a0bb8e1f2c" providerId="ADAL" clId="{161A4404-FE41-2E47-B245-954B5CCEC577}" dt="2019-08-29T11:45:26.382" v="28"/>
          <ac:spMkLst>
            <pc:docMk/>
            <pc:sldMk cId="2495414364" sldId="302"/>
            <ac:spMk id="57" creationId="{00000000-0000-0000-0000-000000000000}"/>
          </ac:spMkLst>
        </pc:spChg>
        <pc:spChg chg="mod">
          <ac:chgData name="Robin De Mol" userId="2c82b0b9-abb7-4507-8675-77a0bb8e1f2c" providerId="ADAL" clId="{161A4404-FE41-2E47-B245-954B5CCEC577}" dt="2019-08-29T11:45:26.382" v="28"/>
          <ac:spMkLst>
            <pc:docMk/>
            <pc:sldMk cId="2495414364" sldId="302"/>
            <ac:spMk id="58" creationId="{00000000-0000-0000-0000-000000000000}"/>
          </ac:spMkLst>
        </pc:spChg>
        <pc:spChg chg="mod">
          <ac:chgData name="Robin De Mol" userId="2c82b0b9-abb7-4507-8675-77a0bb8e1f2c" providerId="ADAL" clId="{161A4404-FE41-2E47-B245-954B5CCEC577}" dt="2019-08-29T11:45:26.382" v="28"/>
          <ac:spMkLst>
            <pc:docMk/>
            <pc:sldMk cId="2495414364" sldId="302"/>
            <ac:spMk id="59" creationId="{00000000-0000-0000-0000-000000000000}"/>
          </ac:spMkLst>
        </pc:spChg>
        <pc:spChg chg="mod">
          <ac:chgData name="Robin De Mol" userId="2c82b0b9-abb7-4507-8675-77a0bb8e1f2c" providerId="ADAL" clId="{161A4404-FE41-2E47-B245-954B5CCEC577}" dt="2019-08-29T11:45:26.382" v="28"/>
          <ac:spMkLst>
            <pc:docMk/>
            <pc:sldMk cId="2495414364" sldId="302"/>
            <ac:spMk id="61" creationId="{00000000-0000-0000-0000-000000000000}"/>
          </ac:spMkLst>
        </pc:spChg>
        <pc:spChg chg="mod">
          <ac:chgData name="Robin De Mol" userId="2c82b0b9-abb7-4507-8675-77a0bb8e1f2c" providerId="ADAL" clId="{161A4404-FE41-2E47-B245-954B5CCEC577}" dt="2019-08-29T11:45:26.382" v="28"/>
          <ac:spMkLst>
            <pc:docMk/>
            <pc:sldMk cId="2495414364" sldId="302"/>
            <ac:spMk id="63" creationId="{00000000-0000-0000-0000-000000000000}"/>
          </ac:spMkLst>
        </pc:spChg>
        <pc:spChg chg="mod">
          <ac:chgData name="Robin De Mol" userId="2c82b0b9-abb7-4507-8675-77a0bb8e1f2c" providerId="ADAL" clId="{161A4404-FE41-2E47-B245-954B5CCEC577}" dt="2019-08-29T11:45:26.382" v="28"/>
          <ac:spMkLst>
            <pc:docMk/>
            <pc:sldMk cId="2495414364" sldId="302"/>
            <ac:spMk id="66" creationId="{00000000-0000-0000-0000-000000000000}"/>
          </ac:spMkLst>
        </pc:spChg>
        <pc:spChg chg="mod">
          <ac:chgData name="Robin De Mol" userId="2c82b0b9-abb7-4507-8675-77a0bb8e1f2c" providerId="ADAL" clId="{161A4404-FE41-2E47-B245-954B5CCEC577}" dt="2019-08-29T11:45:26.382" v="28"/>
          <ac:spMkLst>
            <pc:docMk/>
            <pc:sldMk cId="2495414364" sldId="302"/>
            <ac:spMk id="82" creationId="{00000000-0000-0000-0000-000000000000}"/>
          </ac:spMkLst>
        </pc:spChg>
        <pc:spChg chg="mod">
          <ac:chgData name="Robin De Mol" userId="2c82b0b9-abb7-4507-8675-77a0bb8e1f2c" providerId="ADAL" clId="{161A4404-FE41-2E47-B245-954B5CCEC577}" dt="2019-08-29T11:45:26.382" v="28"/>
          <ac:spMkLst>
            <pc:docMk/>
            <pc:sldMk cId="2495414364" sldId="302"/>
            <ac:spMk id="83" creationId="{00000000-0000-0000-0000-000000000000}"/>
          </ac:spMkLst>
        </pc:spChg>
        <pc:spChg chg="mod">
          <ac:chgData name="Robin De Mol" userId="2c82b0b9-abb7-4507-8675-77a0bb8e1f2c" providerId="ADAL" clId="{161A4404-FE41-2E47-B245-954B5CCEC577}" dt="2019-08-29T11:45:26.382" v="28"/>
          <ac:spMkLst>
            <pc:docMk/>
            <pc:sldMk cId="2495414364" sldId="302"/>
            <ac:spMk id="84" creationId="{00000000-0000-0000-0000-000000000000}"/>
          </ac:spMkLst>
        </pc:spChg>
        <pc:spChg chg="mod">
          <ac:chgData name="Robin De Mol" userId="2c82b0b9-abb7-4507-8675-77a0bb8e1f2c" providerId="ADAL" clId="{161A4404-FE41-2E47-B245-954B5CCEC577}" dt="2019-08-29T11:45:26.382" v="28"/>
          <ac:spMkLst>
            <pc:docMk/>
            <pc:sldMk cId="2495414364" sldId="302"/>
            <ac:spMk id="99" creationId="{00000000-0000-0000-0000-000000000000}"/>
          </ac:spMkLst>
        </pc:spChg>
        <pc:spChg chg="mod">
          <ac:chgData name="Robin De Mol" userId="2c82b0b9-abb7-4507-8675-77a0bb8e1f2c" providerId="ADAL" clId="{161A4404-FE41-2E47-B245-954B5CCEC577}" dt="2019-08-29T11:45:26.382" v="28"/>
          <ac:spMkLst>
            <pc:docMk/>
            <pc:sldMk cId="2495414364" sldId="302"/>
            <ac:spMk id="100" creationId="{00000000-0000-0000-0000-000000000000}"/>
          </ac:spMkLst>
        </pc:spChg>
        <pc:spChg chg="mod">
          <ac:chgData name="Robin De Mol" userId="2c82b0b9-abb7-4507-8675-77a0bb8e1f2c" providerId="ADAL" clId="{161A4404-FE41-2E47-B245-954B5CCEC577}" dt="2019-08-29T11:45:26.382" v="28"/>
          <ac:spMkLst>
            <pc:docMk/>
            <pc:sldMk cId="2495414364" sldId="302"/>
            <ac:spMk id="105" creationId="{00000000-0000-0000-0000-000000000000}"/>
          </ac:spMkLst>
        </pc:spChg>
        <pc:spChg chg="mod">
          <ac:chgData name="Robin De Mol" userId="2c82b0b9-abb7-4507-8675-77a0bb8e1f2c" providerId="ADAL" clId="{161A4404-FE41-2E47-B245-954B5CCEC577}" dt="2019-08-29T11:45:26.382" v="28"/>
          <ac:spMkLst>
            <pc:docMk/>
            <pc:sldMk cId="2495414364" sldId="302"/>
            <ac:spMk id="111" creationId="{00000000-0000-0000-0000-000000000000}"/>
          </ac:spMkLst>
        </pc:spChg>
        <pc:cxnChg chg="mod">
          <ac:chgData name="Robin De Mol" userId="2c82b0b9-abb7-4507-8675-77a0bb8e1f2c" providerId="ADAL" clId="{161A4404-FE41-2E47-B245-954B5CCEC577}" dt="2019-08-29T11:45:26.382" v="28"/>
          <ac:cxnSpMkLst>
            <pc:docMk/>
            <pc:sldMk cId="2495414364" sldId="302"/>
            <ac:cxnSpMk id="16"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17"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20"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23"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26"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29"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32"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33"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35"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36"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38"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41"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52"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53"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56"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60"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62"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64"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65"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85"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88"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93"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96"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106"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112" creationId="{00000000-0000-0000-0000-000000000000}"/>
          </ac:cxnSpMkLst>
        </pc:cxnChg>
      </pc:sldChg>
      <pc:sldChg chg="addSp modSp">
        <pc:chgData name="Robin De Mol" userId="2c82b0b9-abb7-4507-8675-77a0bb8e1f2c" providerId="ADAL" clId="{161A4404-FE41-2E47-B245-954B5CCEC577}" dt="2019-08-29T11:48:29.961" v="76"/>
        <pc:sldMkLst>
          <pc:docMk/>
          <pc:sldMk cId="305164272" sldId="303"/>
        </pc:sldMkLst>
        <pc:spChg chg="mod">
          <ac:chgData name="Robin De Mol" userId="2c82b0b9-abb7-4507-8675-77a0bb8e1f2c" providerId="ADAL" clId="{161A4404-FE41-2E47-B245-954B5CCEC577}" dt="2019-08-29T11:45:26.382" v="28"/>
          <ac:spMkLst>
            <pc:docMk/>
            <pc:sldMk cId="305164272" sldId="303"/>
            <ac:spMk id="3" creationId="{00000000-0000-0000-0000-000000000000}"/>
          </ac:spMkLst>
        </pc:spChg>
        <pc:spChg chg="add mod">
          <ac:chgData name="Robin De Mol" userId="2c82b0b9-abb7-4507-8675-77a0bb8e1f2c" providerId="ADAL" clId="{161A4404-FE41-2E47-B245-954B5CCEC577}" dt="2019-08-29T11:48:29.961" v="76"/>
          <ac:spMkLst>
            <pc:docMk/>
            <pc:sldMk cId="305164272" sldId="303"/>
            <ac:spMk id="4" creationId="{624A465C-B6D9-2E4B-939C-E9F8C49A9DBA}"/>
          </ac:spMkLst>
        </pc:spChg>
        <pc:spChg chg="mod">
          <ac:chgData name="Robin De Mol" userId="2c82b0b9-abb7-4507-8675-77a0bb8e1f2c" providerId="ADAL" clId="{161A4404-FE41-2E47-B245-954B5CCEC577}" dt="2019-08-29T11:45:26.382" v="28"/>
          <ac:spMkLst>
            <pc:docMk/>
            <pc:sldMk cId="305164272" sldId="303"/>
            <ac:spMk id="5" creationId="{00000000-0000-0000-0000-000000000000}"/>
          </ac:spMkLst>
        </pc:spChg>
        <pc:spChg chg="mod">
          <ac:chgData name="Robin De Mol" userId="2c82b0b9-abb7-4507-8675-77a0bb8e1f2c" providerId="ADAL" clId="{161A4404-FE41-2E47-B245-954B5CCEC577}" dt="2019-08-29T11:45:26.382" v="28"/>
          <ac:spMkLst>
            <pc:docMk/>
            <pc:sldMk cId="305164272" sldId="303"/>
            <ac:spMk id="7" creationId="{00000000-0000-0000-0000-000000000000}"/>
          </ac:spMkLst>
        </pc:spChg>
        <pc:spChg chg="mod">
          <ac:chgData name="Robin De Mol" userId="2c82b0b9-abb7-4507-8675-77a0bb8e1f2c" providerId="ADAL" clId="{161A4404-FE41-2E47-B245-954B5CCEC577}" dt="2019-08-29T11:45:26.382" v="28"/>
          <ac:spMkLst>
            <pc:docMk/>
            <pc:sldMk cId="305164272" sldId="303"/>
            <ac:spMk id="8" creationId="{00000000-0000-0000-0000-000000000000}"/>
          </ac:spMkLst>
        </pc:spChg>
        <pc:spChg chg="mod">
          <ac:chgData name="Robin De Mol" userId="2c82b0b9-abb7-4507-8675-77a0bb8e1f2c" providerId="ADAL" clId="{161A4404-FE41-2E47-B245-954B5CCEC577}" dt="2019-08-29T11:45:26.382" v="28"/>
          <ac:spMkLst>
            <pc:docMk/>
            <pc:sldMk cId="305164272" sldId="303"/>
            <ac:spMk id="9" creationId="{00000000-0000-0000-0000-000000000000}"/>
          </ac:spMkLst>
        </pc:spChg>
        <pc:spChg chg="mod">
          <ac:chgData name="Robin De Mol" userId="2c82b0b9-abb7-4507-8675-77a0bb8e1f2c" providerId="ADAL" clId="{161A4404-FE41-2E47-B245-954B5CCEC577}" dt="2019-08-29T11:45:26.382" v="28"/>
          <ac:spMkLst>
            <pc:docMk/>
            <pc:sldMk cId="305164272" sldId="303"/>
            <ac:spMk id="10" creationId="{00000000-0000-0000-0000-000000000000}"/>
          </ac:spMkLst>
        </pc:spChg>
        <pc:spChg chg="mod">
          <ac:chgData name="Robin De Mol" userId="2c82b0b9-abb7-4507-8675-77a0bb8e1f2c" providerId="ADAL" clId="{161A4404-FE41-2E47-B245-954B5CCEC577}" dt="2019-08-29T11:45:26.382" v="28"/>
          <ac:spMkLst>
            <pc:docMk/>
            <pc:sldMk cId="305164272" sldId="303"/>
            <ac:spMk id="11" creationId="{00000000-0000-0000-0000-000000000000}"/>
          </ac:spMkLst>
        </pc:spChg>
        <pc:spChg chg="mod">
          <ac:chgData name="Robin De Mol" userId="2c82b0b9-abb7-4507-8675-77a0bb8e1f2c" providerId="ADAL" clId="{161A4404-FE41-2E47-B245-954B5CCEC577}" dt="2019-08-29T11:45:26.382" v="28"/>
          <ac:spMkLst>
            <pc:docMk/>
            <pc:sldMk cId="305164272" sldId="303"/>
            <ac:spMk id="12" creationId="{00000000-0000-0000-0000-000000000000}"/>
          </ac:spMkLst>
        </pc:spChg>
        <pc:spChg chg="mod">
          <ac:chgData name="Robin De Mol" userId="2c82b0b9-abb7-4507-8675-77a0bb8e1f2c" providerId="ADAL" clId="{161A4404-FE41-2E47-B245-954B5CCEC577}" dt="2019-08-29T11:45:26.382" v="28"/>
          <ac:spMkLst>
            <pc:docMk/>
            <pc:sldMk cId="305164272" sldId="303"/>
            <ac:spMk id="13" creationId="{00000000-0000-0000-0000-000000000000}"/>
          </ac:spMkLst>
        </pc:spChg>
        <pc:spChg chg="mod">
          <ac:chgData name="Robin De Mol" userId="2c82b0b9-abb7-4507-8675-77a0bb8e1f2c" providerId="ADAL" clId="{161A4404-FE41-2E47-B245-954B5CCEC577}" dt="2019-08-29T11:45:26.382" v="28"/>
          <ac:spMkLst>
            <pc:docMk/>
            <pc:sldMk cId="305164272" sldId="303"/>
            <ac:spMk id="14" creationId="{00000000-0000-0000-0000-000000000000}"/>
          </ac:spMkLst>
        </pc:spChg>
        <pc:spChg chg="mod">
          <ac:chgData name="Robin De Mol" userId="2c82b0b9-abb7-4507-8675-77a0bb8e1f2c" providerId="ADAL" clId="{161A4404-FE41-2E47-B245-954B5CCEC577}" dt="2019-08-29T11:45:26.382" v="28"/>
          <ac:spMkLst>
            <pc:docMk/>
            <pc:sldMk cId="305164272" sldId="303"/>
            <ac:spMk id="27" creationId="{00000000-0000-0000-0000-000000000000}"/>
          </ac:spMkLst>
        </pc:spChg>
        <pc:spChg chg="mod">
          <ac:chgData name="Robin De Mol" userId="2c82b0b9-abb7-4507-8675-77a0bb8e1f2c" providerId="ADAL" clId="{161A4404-FE41-2E47-B245-954B5CCEC577}" dt="2019-08-29T11:45:26.382" v="28"/>
          <ac:spMkLst>
            <pc:docMk/>
            <pc:sldMk cId="305164272" sldId="303"/>
            <ac:spMk id="30" creationId="{00000000-0000-0000-0000-000000000000}"/>
          </ac:spMkLst>
        </pc:spChg>
        <pc:spChg chg="mod">
          <ac:chgData name="Robin De Mol" userId="2c82b0b9-abb7-4507-8675-77a0bb8e1f2c" providerId="ADAL" clId="{161A4404-FE41-2E47-B245-954B5CCEC577}" dt="2019-08-29T11:45:26.382" v="28"/>
          <ac:spMkLst>
            <pc:docMk/>
            <pc:sldMk cId="305164272" sldId="303"/>
            <ac:spMk id="31" creationId="{00000000-0000-0000-0000-000000000000}"/>
          </ac:spMkLst>
        </pc:spChg>
        <pc:spChg chg="mod">
          <ac:chgData name="Robin De Mol" userId="2c82b0b9-abb7-4507-8675-77a0bb8e1f2c" providerId="ADAL" clId="{161A4404-FE41-2E47-B245-954B5CCEC577}" dt="2019-08-29T11:45:26.382" v="28"/>
          <ac:spMkLst>
            <pc:docMk/>
            <pc:sldMk cId="305164272" sldId="303"/>
            <ac:spMk id="34" creationId="{00000000-0000-0000-0000-000000000000}"/>
          </ac:spMkLst>
        </pc:spChg>
        <pc:spChg chg="mod">
          <ac:chgData name="Robin De Mol" userId="2c82b0b9-abb7-4507-8675-77a0bb8e1f2c" providerId="ADAL" clId="{161A4404-FE41-2E47-B245-954B5CCEC577}" dt="2019-08-29T11:45:26.382" v="28"/>
          <ac:spMkLst>
            <pc:docMk/>
            <pc:sldMk cId="305164272" sldId="303"/>
            <ac:spMk id="51" creationId="{00000000-0000-0000-0000-000000000000}"/>
          </ac:spMkLst>
        </pc:spChg>
        <pc:spChg chg="mod">
          <ac:chgData name="Robin De Mol" userId="2c82b0b9-abb7-4507-8675-77a0bb8e1f2c" providerId="ADAL" clId="{161A4404-FE41-2E47-B245-954B5CCEC577}" dt="2019-08-29T11:45:26.382" v="28"/>
          <ac:spMkLst>
            <pc:docMk/>
            <pc:sldMk cId="305164272" sldId="303"/>
            <ac:spMk id="54" creationId="{00000000-0000-0000-0000-000000000000}"/>
          </ac:spMkLst>
        </pc:spChg>
        <pc:spChg chg="mod">
          <ac:chgData name="Robin De Mol" userId="2c82b0b9-abb7-4507-8675-77a0bb8e1f2c" providerId="ADAL" clId="{161A4404-FE41-2E47-B245-954B5CCEC577}" dt="2019-08-29T11:45:26.382" v="28"/>
          <ac:spMkLst>
            <pc:docMk/>
            <pc:sldMk cId="305164272" sldId="303"/>
            <ac:spMk id="55" creationId="{00000000-0000-0000-0000-000000000000}"/>
          </ac:spMkLst>
        </pc:spChg>
        <pc:spChg chg="mod">
          <ac:chgData name="Robin De Mol" userId="2c82b0b9-abb7-4507-8675-77a0bb8e1f2c" providerId="ADAL" clId="{161A4404-FE41-2E47-B245-954B5CCEC577}" dt="2019-08-29T11:45:26.382" v="28"/>
          <ac:spMkLst>
            <pc:docMk/>
            <pc:sldMk cId="305164272" sldId="303"/>
            <ac:spMk id="57" creationId="{00000000-0000-0000-0000-000000000000}"/>
          </ac:spMkLst>
        </pc:spChg>
        <pc:spChg chg="mod">
          <ac:chgData name="Robin De Mol" userId="2c82b0b9-abb7-4507-8675-77a0bb8e1f2c" providerId="ADAL" clId="{161A4404-FE41-2E47-B245-954B5CCEC577}" dt="2019-08-29T11:45:26.382" v="28"/>
          <ac:spMkLst>
            <pc:docMk/>
            <pc:sldMk cId="305164272" sldId="303"/>
            <ac:spMk id="58" creationId="{00000000-0000-0000-0000-000000000000}"/>
          </ac:spMkLst>
        </pc:spChg>
        <pc:spChg chg="mod">
          <ac:chgData name="Robin De Mol" userId="2c82b0b9-abb7-4507-8675-77a0bb8e1f2c" providerId="ADAL" clId="{161A4404-FE41-2E47-B245-954B5CCEC577}" dt="2019-08-29T11:45:26.382" v="28"/>
          <ac:spMkLst>
            <pc:docMk/>
            <pc:sldMk cId="305164272" sldId="303"/>
            <ac:spMk id="59" creationId="{00000000-0000-0000-0000-000000000000}"/>
          </ac:spMkLst>
        </pc:spChg>
        <pc:spChg chg="mod">
          <ac:chgData name="Robin De Mol" userId="2c82b0b9-abb7-4507-8675-77a0bb8e1f2c" providerId="ADAL" clId="{161A4404-FE41-2E47-B245-954B5CCEC577}" dt="2019-08-29T11:45:26.382" v="28"/>
          <ac:spMkLst>
            <pc:docMk/>
            <pc:sldMk cId="305164272" sldId="303"/>
            <ac:spMk id="61" creationId="{00000000-0000-0000-0000-000000000000}"/>
          </ac:spMkLst>
        </pc:spChg>
        <pc:spChg chg="mod">
          <ac:chgData name="Robin De Mol" userId="2c82b0b9-abb7-4507-8675-77a0bb8e1f2c" providerId="ADAL" clId="{161A4404-FE41-2E47-B245-954B5CCEC577}" dt="2019-08-29T11:45:26.382" v="28"/>
          <ac:spMkLst>
            <pc:docMk/>
            <pc:sldMk cId="305164272" sldId="303"/>
            <ac:spMk id="70" creationId="{00000000-0000-0000-0000-000000000000}"/>
          </ac:spMkLst>
        </pc:spChg>
        <pc:spChg chg="mod">
          <ac:chgData name="Robin De Mol" userId="2c82b0b9-abb7-4507-8675-77a0bb8e1f2c" providerId="ADAL" clId="{161A4404-FE41-2E47-B245-954B5CCEC577}" dt="2019-08-29T11:45:26.382" v="28"/>
          <ac:spMkLst>
            <pc:docMk/>
            <pc:sldMk cId="305164272" sldId="303"/>
            <ac:spMk id="71" creationId="{00000000-0000-0000-0000-000000000000}"/>
          </ac:spMkLst>
        </pc:spChg>
        <pc:spChg chg="mod">
          <ac:chgData name="Robin De Mol" userId="2c82b0b9-abb7-4507-8675-77a0bb8e1f2c" providerId="ADAL" clId="{161A4404-FE41-2E47-B245-954B5CCEC577}" dt="2019-08-29T11:45:26.382" v="28"/>
          <ac:spMkLst>
            <pc:docMk/>
            <pc:sldMk cId="305164272" sldId="303"/>
            <ac:spMk id="78" creationId="{00000000-0000-0000-0000-000000000000}"/>
          </ac:spMkLst>
        </pc:spChg>
        <pc:spChg chg="mod">
          <ac:chgData name="Robin De Mol" userId="2c82b0b9-abb7-4507-8675-77a0bb8e1f2c" providerId="ADAL" clId="{161A4404-FE41-2E47-B245-954B5CCEC577}" dt="2019-08-29T11:45:26.382" v="28"/>
          <ac:spMkLst>
            <pc:docMk/>
            <pc:sldMk cId="305164272" sldId="303"/>
            <ac:spMk id="80" creationId="{00000000-0000-0000-0000-000000000000}"/>
          </ac:spMkLst>
        </pc:spChg>
        <pc:spChg chg="mod">
          <ac:chgData name="Robin De Mol" userId="2c82b0b9-abb7-4507-8675-77a0bb8e1f2c" providerId="ADAL" clId="{161A4404-FE41-2E47-B245-954B5CCEC577}" dt="2019-08-29T11:45:26.382" v="28"/>
          <ac:spMkLst>
            <pc:docMk/>
            <pc:sldMk cId="305164272" sldId="303"/>
            <ac:spMk id="82" creationId="{00000000-0000-0000-0000-000000000000}"/>
          </ac:spMkLst>
        </pc:spChg>
        <pc:spChg chg="mod">
          <ac:chgData name="Robin De Mol" userId="2c82b0b9-abb7-4507-8675-77a0bb8e1f2c" providerId="ADAL" clId="{161A4404-FE41-2E47-B245-954B5CCEC577}" dt="2019-08-29T11:45:26.382" v="28"/>
          <ac:spMkLst>
            <pc:docMk/>
            <pc:sldMk cId="305164272" sldId="303"/>
            <ac:spMk id="83" creationId="{00000000-0000-0000-0000-000000000000}"/>
          </ac:spMkLst>
        </pc:spChg>
        <pc:spChg chg="mod">
          <ac:chgData name="Robin De Mol" userId="2c82b0b9-abb7-4507-8675-77a0bb8e1f2c" providerId="ADAL" clId="{161A4404-FE41-2E47-B245-954B5CCEC577}" dt="2019-08-29T11:45:26.382" v="28"/>
          <ac:spMkLst>
            <pc:docMk/>
            <pc:sldMk cId="305164272" sldId="303"/>
            <ac:spMk id="84" creationId="{00000000-0000-0000-0000-000000000000}"/>
          </ac:spMkLst>
        </pc:spChg>
        <pc:spChg chg="mod">
          <ac:chgData name="Robin De Mol" userId="2c82b0b9-abb7-4507-8675-77a0bb8e1f2c" providerId="ADAL" clId="{161A4404-FE41-2E47-B245-954B5CCEC577}" dt="2019-08-29T11:45:26.382" v="28"/>
          <ac:spMkLst>
            <pc:docMk/>
            <pc:sldMk cId="305164272" sldId="303"/>
            <ac:spMk id="87" creationId="{00000000-0000-0000-0000-000000000000}"/>
          </ac:spMkLst>
        </pc:spChg>
        <pc:spChg chg="mod">
          <ac:chgData name="Robin De Mol" userId="2c82b0b9-abb7-4507-8675-77a0bb8e1f2c" providerId="ADAL" clId="{161A4404-FE41-2E47-B245-954B5CCEC577}" dt="2019-08-29T11:45:26.382" v="28"/>
          <ac:spMkLst>
            <pc:docMk/>
            <pc:sldMk cId="305164272" sldId="303"/>
            <ac:spMk id="99" creationId="{00000000-0000-0000-0000-000000000000}"/>
          </ac:spMkLst>
        </pc:spChg>
        <pc:spChg chg="mod">
          <ac:chgData name="Robin De Mol" userId="2c82b0b9-abb7-4507-8675-77a0bb8e1f2c" providerId="ADAL" clId="{161A4404-FE41-2E47-B245-954B5CCEC577}" dt="2019-08-29T11:45:26.382" v="28"/>
          <ac:spMkLst>
            <pc:docMk/>
            <pc:sldMk cId="305164272" sldId="303"/>
            <ac:spMk id="100" creationId="{00000000-0000-0000-0000-000000000000}"/>
          </ac:spMkLst>
        </pc:spChg>
        <pc:spChg chg="mod">
          <ac:chgData name="Robin De Mol" userId="2c82b0b9-abb7-4507-8675-77a0bb8e1f2c" providerId="ADAL" clId="{161A4404-FE41-2E47-B245-954B5CCEC577}" dt="2019-08-29T11:45:26.382" v="28"/>
          <ac:spMkLst>
            <pc:docMk/>
            <pc:sldMk cId="305164272" sldId="303"/>
            <ac:spMk id="105" creationId="{00000000-0000-0000-0000-000000000000}"/>
          </ac:spMkLst>
        </pc:spChg>
        <pc:spChg chg="mod">
          <ac:chgData name="Robin De Mol" userId="2c82b0b9-abb7-4507-8675-77a0bb8e1f2c" providerId="ADAL" clId="{161A4404-FE41-2E47-B245-954B5CCEC577}" dt="2019-08-29T11:45:26.382" v="28"/>
          <ac:spMkLst>
            <pc:docMk/>
            <pc:sldMk cId="305164272" sldId="303"/>
            <ac:spMk id="111" creationId="{00000000-0000-0000-0000-000000000000}"/>
          </ac:spMkLst>
        </pc:spChg>
        <pc:cxnChg chg="mod">
          <ac:chgData name="Robin De Mol" userId="2c82b0b9-abb7-4507-8675-77a0bb8e1f2c" providerId="ADAL" clId="{161A4404-FE41-2E47-B245-954B5CCEC577}" dt="2019-08-29T11:45:26.382" v="28"/>
          <ac:cxnSpMkLst>
            <pc:docMk/>
            <pc:sldMk cId="305164272" sldId="303"/>
            <ac:cxnSpMk id="16"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17"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20"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23"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26"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29"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32"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33"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35"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36"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38"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41"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52"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53"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56"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60"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62"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72"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75"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79"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81"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85"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86"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88"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93"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96"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106"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112" creationId="{00000000-0000-0000-0000-000000000000}"/>
          </ac:cxnSpMkLst>
        </pc:cxnChg>
      </pc:sldChg>
      <pc:sldChg chg="addSp modSp">
        <pc:chgData name="Robin De Mol" userId="2c82b0b9-abb7-4507-8675-77a0bb8e1f2c" providerId="ADAL" clId="{161A4404-FE41-2E47-B245-954B5CCEC577}" dt="2019-08-29T11:48:29.961" v="76"/>
        <pc:sldMkLst>
          <pc:docMk/>
          <pc:sldMk cId="3467507421" sldId="304"/>
        </pc:sldMkLst>
        <pc:spChg chg="mod">
          <ac:chgData name="Robin De Mol" userId="2c82b0b9-abb7-4507-8675-77a0bb8e1f2c" providerId="ADAL" clId="{161A4404-FE41-2E47-B245-954B5CCEC577}" dt="2019-08-29T11:45:26.382" v="28"/>
          <ac:spMkLst>
            <pc:docMk/>
            <pc:sldMk cId="3467507421" sldId="304"/>
            <ac:spMk id="3" creationId="{00000000-0000-0000-0000-000000000000}"/>
          </ac:spMkLst>
        </pc:spChg>
        <pc:spChg chg="add mod">
          <ac:chgData name="Robin De Mol" userId="2c82b0b9-abb7-4507-8675-77a0bb8e1f2c" providerId="ADAL" clId="{161A4404-FE41-2E47-B245-954B5CCEC577}" dt="2019-08-29T11:48:29.961" v="76"/>
          <ac:spMkLst>
            <pc:docMk/>
            <pc:sldMk cId="3467507421" sldId="304"/>
            <ac:spMk id="4" creationId="{816C2D48-1027-BA4D-B60B-089DE397A3B3}"/>
          </ac:spMkLst>
        </pc:spChg>
        <pc:spChg chg="mod">
          <ac:chgData name="Robin De Mol" userId="2c82b0b9-abb7-4507-8675-77a0bb8e1f2c" providerId="ADAL" clId="{161A4404-FE41-2E47-B245-954B5CCEC577}" dt="2019-08-29T11:45:26.382" v="28"/>
          <ac:spMkLst>
            <pc:docMk/>
            <pc:sldMk cId="3467507421" sldId="304"/>
            <ac:spMk id="5" creationId="{00000000-0000-0000-0000-000000000000}"/>
          </ac:spMkLst>
        </pc:spChg>
        <pc:spChg chg="mod">
          <ac:chgData name="Robin De Mol" userId="2c82b0b9-abb7-4507-8675-77a0bb8e1f2c" providerId="ADAL" clId="{161A4404-FE41-2E47-B245-954B5CCEC577}" dt="2019-08-29T11:45:26.382" v="28"/>
          <ac:spMkLst>
            <pc:docMk/>
            <pc:sldMk cId="3467507421" sldId="304"/>
            <ac:spMk id="7" creationId="{00000000-0000-0000-0000-000000000000}"/>
          </ac:spMkLst>
        </pc:spChg>
        <pc:spChg chg="mod">
          <ac:chgData name="Robin De Mol" userId="2c82b0b9-abb7-4507-8675-77a0bb8e1f2c" providerId="ADAL" clId="{161A4404-FE41-2E47-B245-954B5CCEC577}" dt="2019-08-29T11:45:26.382" v="28"/>
          <ac:spMkLst>
            <pc:docMk/>
            <pc:sldMk cId="3467507421" sldId="304"/>
            <ac:spMk id="8" creationId="{00000000-0000-0000-0000-000000000000}"/>
          </ac:spMkLst>
        </pc:spChg>
        <pc:spChg chg="mod">
          <ac:chgData name="Robin De Mol" userId="2c82b0b9-abb7-4507-8675-77a0bb8e1f2c" providerId="ADAL" clId="{161A4404-FE41-2E47-B245-954B5CCEC577}" dt="2019-08-29T11:45:26.382" v="28"/>
          <ac:spMkLst>
            <pc:docMk/>
            <pc:sldMk cId="3467507421" sldId="304"/>
            <ac:spMk id="9" creationId="{00000000-0000-0000-0000-000000000000}"/>
          </ac:spMkLst>
        </pc:spChg>
        <pc:spChg chg="mod">
          <ac:chgData name="Robin De Mol" userId="2c82b0b9-abb7-4507-8675-77a0bb8e1f2c" providerId="ADAL" clId="{161A4404-FE41-2E47-B245-954B5CCEC577}" dt="2019-08-29T11:45:26.382" v="28"/>
          <ac:spMkLst>
            <pc:docMk/>
            <pc:sldMk cId="3467507421" sldId="304"/>
            <ac:spMk id="10" creationId="{00000000-0000-0000-0000-000000000000}"/>
          </ac:spMkLst>
        </pc:spChg>
        <pc:spChg chg="mod">
          <ac:chgData name="Robin De Mol" userId="2c82b0b9-abb7-4507-8675-77a0bb8e1f2c" providerId="ADAL" clId="{161A4404-FE41-2E47-B245-954B5CCEC577}" dt="2019-08-29T11:45:26.382" v="28"/>
          <ac:spMkLst>
            <pc:docMk/>
            <pc:sldMk cId="3467507421" sldId="304"/>
            <ac:spMk id="11" creationId="{00000000-0000-0000-0000-000000000000}"/>
          </ac:spMkLst>
        </pc:spChg>
        <pc:spChg chg="mod">
          <ac:chgData name="Robin De Mol" userId="2c82b0b9-abb7-4507-8675-77a0bb8e1f2c" providerId="ADAL" clId="{161A4404-FE41-2E47-B245-954B5CCEC577}" dt="2019-08-29T11:45:26.382" v="28"/>
          <ac:spMkLst>
            <pc:docMk/>
            <pc:sldMk cId="3467507421" sldId="304"/>
            <ac:spMk id="12" creationId="{00000000-0000-0000-0000-000000000000}"/>
          </ac:spMkLst>
        </pc:spChg>
        <pc:spChg chg="mod">
          <ac:chgData name="Robin De Mol" userId="2c82b0b9-abb7-4507-8675-77a0bb8e1f2c" providerId="ADAL" clId="{161A4404-FE41-2E47-B245-954B5CCEC577}" dt="2019-08-29T11:45:26.382" v="28"/>
          <ac:spMkLst>
            <pc:docMk/>
            <pc:sldMk cId="3467507421" sldId="304"/>
            <ac:spMk id="13" creationId="{00000000-0000-0000-0000-000000000000}"/>
          </ac:spMkLst>
        </pc:spChg>
        <pc:spChg chg="mod">
          <ac:chgData name="Robin De Mol" userId="2c82b0b9-abb7-4507-8675-77a0bb8e1f2c" providerId="ADAL" clId="{161A4404-FE41-2E47-B245-954B5CCEC577}" dt="2019-08-29T11:45:26.382" v="28"/>
          <ac:spMkLst>
            <pc:docMk/>
            <pc:sldMk cId="3467507421" sldId="304"/>
            <ac:spMk id="14" creationId="{00000000-0000-0000-0000-000000000000}"/>
          </ac:spMkLst>
        </pc:spChg>
        <pc:spChg chg="mod">
          <ac:chgData name="Robin De Mol" userId="2c82b0b9-abb7-4507-8675-77a0bb8e1f2c" providerId="ADAL" clId="{161A4404-FE41-2E47-B245-954B5CCEC577}" dt="2019-08-29T11:45:26.382" v="28"/>
          <ac:spMkLst>
            <pc:docMk/>
            <pc:sldMk cId="3467507421" sldId="304"/>
            <ac:spMk id="27" creationId="{00000000-0000-0000-0000-000000000000}"/>
          </ac:spMkLst>
        </pc:spChg>
        <pc:spChg chg="mod">
          <ac:chgData name="Robin De Mol" userId="2c82b0b9-abb7-4507-8675-77a0bb8e1f2c" providerId="ADAL" clId="{161A4404-FE41-2E47-B245-954B5CCEC577}" dt="2019-08-29T11:45:26.382" v="28"/>
          <ac:spMkLst>
            <pc:docMk/>
            <pc:sldMk cId="3467507421" sldId="304"/>
            <ac:spMk id="30" creationId="{00000000-0000-0000-0000-000000000000}"/>
          </ac:spMkLst>
        </pc:spChg>
        <pc:spChg chg="mod">
          <ac:chgData name="Robin De Mol" userId="2c82b0b9-abb7-4507-8675-77a0bb8e1f2c" providerId="ADAL" clId="{161A4404-FE41-2E47-B245-954B5CCEC577}" dt="2019-08-29T11:45:26.382" v="28"/>
          <ac:spMkLst>
            <pc:docMk/>
            <pc:sldMk cId="3467507421" sldId="304"/>
            <ac:spMk id="31" creationId="{00000000-0000-0000-0000-000000000000}"/>
          </ac:spMkLst>
        </pc:spChg>
        <pc:spChg chg="mod">
          <ac:chgData name="Robin De Mol" userId="2c82b0b9-abb7-4507-8675-77a0bb8e1f2c" providerId="ADAL" clId="{161A4404-FE41-2E47-B245-954B5CCEC577}" dt="2019-08-29T11:45:26.382" v="28"/>
          <ac:spMkLst>
            <pc:docMk/>
            <pc:sldMk cId="3467507421" sldId="304"/>
            <ac:spMk id="34" creationId="{00000000-0000-0000-0000-000000000000}"/>
          </ac:spMkLst>
        </pc:spChg>
        <pc:spChg chg="mod">
          <ac:chgData name="Robin De Mol" userId="2c82b0b9-abb7-4507-8675-77a0bb8e1f2c" providerId="ADAL" clId="{161A4404-FE41-2E47-B245-954B5CCEC577}" dt="2019-08-29T11:45:26.382" v="28"/>
          <ac:spMkLst>
            <pc:docMk/>
            <pc:sldMk cId="3467507421" sldId="304"/>
            <ac:spMk id="51" creationId="{00000000-0000-0000-0000-000000000000}"/>
          </ac:spMkLst>
        </pc:spChg>
        <pc:spChg chg="mod">
          <ac:chgData name="Robin De Mol" userId="2c82b0b9-abb7-4507-8675-77a0bb8e1f2c" providerId="ADAL" clId="{161A4404-FE41-2E47-B245-954B5CCEC577}" dt="2019-08-29T11:45:26.382" v="28"/>
          <ac:spMkLst>
            <pc:docMk/>
            <pc:sldMk cId="3467507421" sldId="304"/>
            <ac:spMk id="54" creationId="{00000000-0000-0000-0000-000000000000}"/>
          </ac:spMkLst>
        </pc:spChg>
        <pc:spChg chg="mod">
          <ac:chgData name="Robin De Mol" userId="2c82b0b9-abb7-4507-8675-77a0bb8e1f2c" providerId="ADAL" clId="{161A4404-FE41-2E47-B245-954B5CCEC577}" dt="2019-08-29T11:45:26.382" v="28"/>
          <ac:spMkLst>
            <pc:docMk/>
            <pc:sldMk cId="3467507421" sldId="304"/>
            <ac:spMk id="55" creationId="{00000000-0000-0000-0000-000000000000}"/>
          </ac:spMkLst>
        </pc:spChg>
        <pc:spChg chg="mod">
          <ac:chgData name="Robin De Mol" userId="2c82b0b9-abb7-4507-8675-77a0bb8e1f2c" providerId="ADAL" clId="{161A4404-FE41-2E47-B245-954B5CCEC577}" dt="2019-08-29T11:45:26.382" v="28"/>
          <ac:spMkLst>
            <pc:docMk/>
            <pc:sldMk cId="3467507421" sldId="304"/>
            <ac:spMk id="57" creationId="{00000000-0000-0000-0000-000000000000}"/>
          </ac:spMkLst>
        </pc:spChg>
        <pc:spChg chg="mod">
          <ac:chgData name="Robin De Mol" userId="2c82b0b9-abb7-4507-8675-77a0bb8e1f2c" providerId="ADAL" clId="{161A4404-FE41-2E47-B245-954B5CCEC577}" dt="2019-08-29T11:45:26.382" v="28"/>
          <ac:spMkLst>
            <pc:docMk/>
            <pc:sldMk cId="3467507421" sldId="304"/>
            <ac:spMk id="58" creationId="{00000000-0000-0000-0000-000000000000}"/>
          </ac:spMkLst>
        </pc:spChg>
        <pc:spChg chg="mod">
          <ac:chgData name="Robin De Mol" userId="2c82b0b9-abb7-4507-8675-77a0bb8e1f2c" providerId="ADAL" clId="{161A4404-FE41-2E47-B245-954B5CCEC577}" dt="2019-08-29T11:45:26.382" v="28"/>
          <ac:spMkLst>
            <pc:docMk/>
            <pc:sldMk cId="3467507421" sldId="304"/>
            <ac:spMk id="59" creationId="{00000000-0000-0000-0000-000000000000}"/>
          </ac:spMkLst>
        </pc:spChg>
        <pc:spChg chg="mod">
          <ac:chgData name="Robin De Mol" userId="2c82b0b9-abb7-4507-8675-77a0bb8e1f2c" providerId="ADAL" clId="{161A4404-FE41-2E47-B245-954B5CCEC577}" dt="2019-08-29T11:45:26.382" v="28"/>
          <ac:spMkLst>
            <pc:docMk/>
            <pc:sldMk cId="3467507421" sldId="304"/>
            <ac:spMk id="61" creationId="{00000000-0000-0000-0000-000000000000}"/>
          </ac:spMkLst>
        </pc:spChg>
        <pc:spChg chg="mod">
          <ac:chgData name="Robin De Mol" userId="2c82b0b9-abb7-4507-8675-77a0bb8e1f2c" providerId="ADAL" clId="{161A4404-FE41-2E47-B245-954B5CCEC577}" dt="2019-08-29T11:45:26.382" v="28"/>
          <ac:spMkLst>
            <pc:docMk/>
            <pc:sldMk cId="3467507421" sldId="304"/>
            <ac:spMk id="63" creationId="{00000000-0000-0000-0000-000000000000}"/>
          </ac:spMkLst>
        </pc:spChg>
        <pc:spChg chg="mod">
          <ac:chgData name="Robin De Mol" userId="2c82b0b9-abb7-4507-8675-77a0bb8e1f2c" providerId="ADAL" clId="{161A4404-FE41-2E47-B245-954B5CCEC577}" dt="2019-08-29T11:45:26.382" v="28"/>
          <ac:spMkLst>
            <pc:docMk/>
            <pc:sldMk cId="3467507421" sldId="304"/>
            <ac:spMk id="65" creationId="{00000000-0000-0000-0000-000000000000}"/>
          </ac:spMkLst>
        </pc:spChg>
        <pc:spChg chg="mod">
          <ac:chgData name="Robin De Mol" userId="2c82b0b9-abb7-4507-8675-77a0bb8e1f2c" providerId="ADAL" clId="{161A4404-FE41-2E47-B245-954B5CCEC577}" dt="2019-08-29T11:45:26.382" v="28"/>
          <ac:spMkLst>
            <pc:docMk/>
            <pc:sldMk cId="3467507421" sldId="304"/>
            <ac:spMk id="67" creationId="{00000000-0000-0000-0000-000000000000}"/>
          </ac:spMkLst>
        </pc:spChg>
        <pc:spChg chg="mod">
          <ac:chgData name="Robin De Mol" userId="2c82b0b9-abb7-4507-8675-77a0bb8e1f2c" providerId="ADAL" clId="{161A4404-FE41-2E47-B245-954B5CCEC577}" dt="2019-08-29T11:45:26.382" v="28"/>
          <ac:spMkLst>
            <pc:docMk/>
            <pc:sldMk cId="3467507421" sldId="304"/>
            <ac:spMk id="70" creationId="{00000000-0000-0000-0000-000000000000}"/>
          </ac:spMkLst>
        </pc:spChg>
        <pc:spChg chg="mod">
          <ac:chgData name="Robin De Mol" userId="2c82b0b9-abb7-4507-8675-77a0bb8e1f2c" providerId="ADAL" clId="{161A4404-FE41-2E47-B245-954B5CCEC577}" dt="2019-08-29T11:45:26.382" v="28"/>
          <ac:spMkLst>
            <pc:docMk/>
            <pc:sldMk cId="3467507421" sldId="304"/>
            <ac:spMk id="71" creationId="{00000000-0000-0000-0000-000000000000}"/>
          </ac:spMkLst>
        </pc:spChg>
        <pc:spChg chg="mod">
          <ac:chgData name="Robin De Mol" userId="2c82b0b9-abb7-4507-8675-77a0bb8e1f2c" providerId="ADAL" clId="{161A4404-FE41-2E47-B245-954B5CCEC577}" dt="2019-08-29T11:45:26.382" v="28"/>
          <ac:spMkLst>
            <pc:docMk/>
            <pc:sldMk cId="3467507421" sldId="304"/>
            <ac:spMk id="73" creationId="{00000000-0000-0000-0000-000000000000}"/>
          </ac:spMkLst>
        </pc:spChg>
        <pc:spChg chg="mod">
          <ac:chgData name="Robin De Mol" userId="2c82b0b9-abb7-4507-8675-77a0bb8e1f2c" providerId="ADAL" clId="{161A4404-FE41-2E47-B245-954B5CCEC577}" dt="2019-08-29T11:45:26.382" v="28"/>
          <ac:spMkLst>
            <pc:docMk/>
            <pc:sldMk cId="3467507421" sldId="304"/>
            <ac:spMk id="82" creationId="{00000000-0000-0000-0000-000000000000}"/>
          </ac:spMkLst>
        </pc:spChg>
        <pc:spChg chg="mod">
          <ac:chgData name="Robin De Mol" userId="2c82b0b9-abb7-4507-8675-77a0bb8e1f2c" providerId="ADAL" clId="{161A4404-FE41-2E47-B245-954B5CCEC577}" dt="2019-08-29T11:45:26.382" v="28"/>
          <ac:spMkLst>
            <pc:docMk/>
            <pc:sldMk cId="3467507421" sldId="304"/>
            <ac:spMk id="83" creationId="{00000000-0000-0000-0000-000000000000}"/>
          </ac:spMkLst>
        </pc:spChg>
        <pc:spChg chg="mod">
          <ac:chgData name="Robin De Mol" userId="2c82b0b9-abb7-4507-8675-77a0bb8e1f2c" providerId="ADAL" clId="{161A4404-FE41-2E47-B245-954B5CCEC577}" dt="2019-08-29T11:45:26.382" v="28"/>
          <ac:spMkLst>
            <pc:docMk/>
            <pc:sldMk cId="3467507421" sldId="304"/>
            <ac:spMk id="84" creationId="{00000000-0000-0000-0000-000000000000}"/>
          </ac:spMkLst>
        </pc:spChg>
        <pc:spChg chg="mod">
          <ac:chgData name="Robin De Mol" userId="2c82b0b9-abb7-4507-8675-77a0bb8e1f2c" providerId="ADAL" clId="{161A4404-FE41-2E47-B245-954B5CCEC577}" dt="2019-08-29T11:45:26.382" v="28"/>
          <ac:spMkLst>
            <pc:docMk/>
            <pc:sldMk cId="3467507421" sldId="304"/>
            <ac:spMk id="99" creationId="{00000000-0000-0000-0000-000000000000}"/>
          </ac:spMkLst>
        </pc:spChg>
        <pc:spChg chg="mod">
          <ac:chgData name="Robin De Mol" userId="2c82b0b9-abb7-4507-8675-77a0bb8e1f2c" providerId="ADAL" clId="{161A4404-FE41-2E47-B245-954B5CCEC577}" dt="2019-08-29T11:45:26.382" v="28"/>
          <ac:spMkLst>
            <pc:docMk/>
            <pc:sldMk cId="3467507421" sldId="304"/>
            <ac:spMk id="100" creationId="{00000000-0000-0000-0000-000000000000}"/>
          </ac:spMkLst>
        </pc:spChg>
        <pc:spChg chg="mod">
          <ac:chgData name="Robin De Mol" userId="2c82b0b9-abb7-4507-8675-77a0bb8e1f2c" providerId="ADAL" clId="{161A4404-FE41-2E47-B245-954B5CCEC577}" dt="2019-08-29T11:45:26.382" v="28"/>
          <ac:spMkLst>
            <pc:docMk/>
            <pc:sldMk cId="3467507421" sldId="304"/>
            <ac:spMk id="105" creationId="{00000000-0000-0000-0000-000000000000}"/>
          </ac:spMkLst>
        </pc:spChg>
        <pc:spChg chg="mod">
          <ac:chgData name="Robin De Mol" userId="2c82b0b9-abb7-4507-8675-77a0bb8e1f2c" providerId="ADAL" clId="{161A4404-FE41-2E47-B245-954B5CCEC577}" dt="2019-08-29T11:45:26.382" v="28"/>
          <ac:spMkLst>
            <pc:docMk/>
            <pc:sldMk cId="3467507421" sldId="304"/>
            <ac:spMk id="111" creationId="{00000000-0000-0000-0000-000000000000}"/>
          </ac:spMkLst>
        </pc:spChg>
        <pc:cxnChg chg="mod">
          <ac:chgData name="Robin De Mol" userId="2c82b0b9-abb7-4507-8675-77a0bb8e1f2c" providerId="ADAL" clId="{161A4404-FE41-2E47-B245-954B5CCEC577}" dt="2019-08-29T11:45:26.382" v="28"/>
          <ac:cxnSpMkLst>
            <pc:docMk/>
            <pc:sldMk cId="3467507421" sldId="304"/>
            <ac:cxnSpMk id="16"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17"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20"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23"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26"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29"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32"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33"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35"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36"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38"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41"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52"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53"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56"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60"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62"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64"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66"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68"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69"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72"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75"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85"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88"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93"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96"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106"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112" creationId="{00000000-0000-0000-0000-000000000000}"/>
          </ac:cxnSpMkLst>
        </pc:cxnChg>
      </pc:sldChg>
      <pc:sldChg chg="addSp modSp">
        <pc:chgData name="Robin De Mol" userId="2c82b0b9-abb7-4507-8675-77a0bb8e1f2c" providerId="ADAL" clId="{161A4404-FE41-2E47-B245-954B5CCEC577}" dt="2019-08-29T11:48:29.961" v="76"/>
        <pc:sldMkLst>
          <pc:docMk/>
          <pc:sldMk cId="2409196319" sldId="305"/>
        </pc:sldMkLst>
        <pc:spChg chg="mod">
          <ac:chgData name="Robin De Mol" userId="2c82b0b9-abb7-4507-8675-77a0bb8e1f2c" providerId="ADAL" clId="{161A4404-FE41-2E47-B245-954B5CCEC577}" dt="2019-08-29T11:45:26.382" v="28"/>
          <ac:spMkLst>
            <pc:docMk/>
            <pc:sldMk cId="2409196319" sldId="305"/>
            <ac:spMk id="3" creationId="{00000000-0000-0000-0000-000000000000}"/>
          </ac:spMkLst>
        </pc:spChg>
        <pc:spChg chg="add mod">
          <ac:chgData name="Robin De Mol" userId="2c82b0b9-abb7-4507-8675-77a0bb8e1f2c" providerId="ADAL" clId="{161A4404-FE41-2E47-B245-954B5CCEC577}" dt="2019-08-29T11:48:29.961" v="76"/>
          <ac:spMkLst>
            <pc:docMk/>
            <pc:sldMk cId="2409196319" sldId="305"/>
            <ac:spMk id="4" creationId="{BB56BAB3-14BD-D04F-8684-8FF0FA8449D0}"/>
          </ac:spMkLst>
        </pc:spChg>
        <pc:spChg chg="mod">
          <ac:chgData name="Robin De Mol" userId="2c82b0b9-abb7-4507-8675-77a0bb8e1f2c" providerId="ADAL" clId="{161A4404-FE41-2E47-B245-954B5CCEC577}" dt="2019-08-29T11:45:26.382" v="28"/>
          <ac:spMkLst>
            <pc:docMk/>
            <pc:sldMk cId="2409196319" sldId="305"/>
            <ac:spMk id="5" creationId="{00000000-0000-0000-0000-000000000000}"/>
          </ac:spMkLst>
        </pc:spChg>
        <pc:spChg chg="mod">
          <ac:chgData name="Robin De Mol" userId="2c82b0b9-abb7-4507-8675-77a0bb8e1f2c" providerId="ADAL" clId="{161A4404-FE41-2E47-B245-954B5CCEC577}" dt="2019-08-29T11:45:26.382" v="28"/>
          <ac:spMkLst>
            <pc:docMk/>
            <pc:sldMk cId="2409196319" sldId="305"/>
            <ac:spMk id="7" creationId="{00000000-0000-0000-0000-000000000000}"/>
          </ac:spMkLst>
        </pc:spChg>
        <pc:spChg chg="mod">
          <ac:chgData name="Robin De Mol" userId="2c82b0b9-abb7-4507-8675-77a0bb8e1f2c" providerId="ADAL" clId="{161A4404-FE41-2E47-B245-954B5CCEC577}" dt="2019-08-29T11:45:26.382" v="28"/>
          <ac:spMkLst>
            <pc:docMk/>
            <pc:sldMk cId="2409196319" sldId="305"/>
            <ac:spMk id="8" creationId="{00000000-0000-0000-0000-000000000000}"/>
          </ac:spMkLst>
        </pc:spChg>
        <pc:spChg chg="mod">
          <ac:chgData name="Robin De Mol" userId="2c82b0b9-abb7-4507-8675-77a0bb8e1f2c" providerId="ADAL" clId="{161A4404-FE41-2E47-B245-954B5CCEC577}" dt="2019-08-29T11:45:26.382" v="28"/>
          <ac:spMkLst>
            <pc:docMk/>
            <pc:sldMk cId="2409196319" sldId="305"/>
            <ac:spMk id="9" creationId="{00000000-0000-0000-0000-000000000000}"/>
          </ac:spMkLst>
        </pc:spChg>
        <pc:spChg chg="mod">
          <ac:chgData name="Robin De Mol" userId="2c82b0b9-abb7-4507-8675-77a0bb8e1f2c" providerId="ADAL" clId="{161A4404-FE41-2E47-B245-954B5CCEC577}" dt="2019-08-29T11:45:26.382" v="28"/>
          <ac:spMkLst>
            <pc:docMk/>
            <pc:sldMk cId="2409196319" sldId="305"/>
            <ac:spMk id="10" creationId="{00000000-0000-0000-0000-000000000000}"/>
          </ac:spMkLst>
        </pc:spChg>
        <pc:spChg chg="mod">
          <ac:chgData name="Robin De Mol" userId="2c82b0b9-abb7-4507-8675-77a0bb8e1f2c" providerId="ADAL" clId="{161A4404-FE41-2E47-B245-954B5CCEC577}" dt="2019-08-29T11:45:26.382" v="28"/>
          <ac:spMkLst>
            <pc:docMk/>
            <pc:sldMk cId="2409196319" sldId="305"/>
            <ac:spMk id="11" creationId="{00000000-0000-0000-0000-000000000000}"/>
          </ac:spMkLst>
        </pc:spChg>
        <pc:spChg chg="mod">
          <ac:chgData name="Robin De Mol" userId="2c82b0b9-abb7-4507-8675-77a0bb8e1f2c" providerId="ADAL" clId="{161A4404-FE41-2E47-B245-954B5CCEC577}" dt="2019-08-29T11:45:26.382" v="28"/>
          <ac:spMkLst>
            <pc:docMk/>
            <pc:sldMk cId="2409196319" sldId="305"/>
            <ac:spMk id="12" creationId="{00000000-0000-0000-0000-000000000000}"/>
          </ac:spMkLst>
        </pc:spChg>
        <pc:spChg chg="mod">
          <ac:chgData name="Robin De Mol" userId="2c82b0b9-abb7-4507-8675-77a0bb8e1f2c" providerId="ADAL" clId="{161A4404-FE41-2E47-B245-954B5CCEC577}" dt="2019-08-29T11:45:26.382" v="28"/>
          <ac:spMkLst>
            <pc:docMk/>
            <pc:sldMk cId="2409196319" sldId="305"/>
            <ac:spMk id="13" creationId="{00000000-0000-0000-0000-000000000000}"/>
          </ac:spMkLst>
        </pc:spChg>
        <pc:spChg chg="mod">
          <ac:chgData name="Robin De Mol" userId="2c82b0b9-abb7-4507-8675-77a0bb8e1f2c" providerId="ADAL" clId="{161A4404-FE41-2E47-B245-954B5CCEC577}" dt="2019-08-29T11:45:26.382" v="28"/>
          <ac:spMkLst>
            <pc:docMk/>
            <pc:sldMk cId="2409196319" sldId="305"/>
            <ac:spMk id="14" creationId="{00000000-0000-0000-0000-000000000000}"/>
          </ac:spMkLst>
        </pc:spChg>
        <pc:cxnChg chg="mod">
          <ac:chgData name="Robin De Mol" userId="2c82b0b9-abb7-4507-8675-77a0bb8e1f2c" providerId="ADAL" clId="{161A4404-FE41-2E47-B245-954B5CCEC577}" dt="2019-08-29T11:45:26.382" v="28"/>
          <ac:cxnSpMkLst>
            <pc:docMk/>
            <pc:sldMk cId="2409196319" sldId="305"/>
            <ac:cxnSpMk id="16" creationId="{00000000-0000-0000-0000-000000000000}"/>
          </ac:cxnSpMkLst>
        </pc:cxnChg>
        <pc:cxnChg chg="mod">
          <ac:chgData name="Robin De Mol" userId="2c82b0b9-abb7-4507-8675-77a0bb8e1f2c" providerId="ADAL" clId="{161A4404-FE41-2E47-B245-954B5CCEC577}" dt="2019-08-29T11:45:26.382" v="28"/>
          <ac:cxnSpMkLst>
            <pc:docMk/>
            <pc:sldMk cId="2409196319" sldId="305"/>
            <ac:cxnSpMk id="17" creationId="{00000000-0000-0000-0000-000000000000}"/>
          </ac:cxnSpMkLst>
        </pc:cxnChg>
        <pc:cxnChg chg="mod">
          <ac:chgData name="Robin De Mol" userId="2c82b0b9-abb7-4507-8675-77a0bb8e1f2c" providerId="ADAL" clId="{161A4404-FE41-2E47-B245-954B5CCEC577}" dt="2019-08-29T11:45:26.382" v="28"/>
          <ac:cxnSpMkLst>
            <pc:docMk/>
            <pc:sldMk cId="2409196319" sldId="305"/>
            <ac:cxnSpMk id="20" creationId="{00000000-0000-0000-0000-000000000000}"/>
          </ac:cxnSpMkLst>
        </pc:cxnChg>
        <pc:cxnChg chg="mod">
          <ac:chgData name="Robin De Mol" userId="2c82b0b9-abb7-4507-8675-77a0bb8e1f2c" providerId="ADAL" clId="{161A4404-FE41-2E47-B245-954B5CCEC577}" dt="2019-08-29T11:45:26.382" v="28"/>
          <ac:cxnSpMkLst>
            <pc:docMk/>
            <pc:sldMk cId="2409196319" sldId="305"/>
            <ac:cxnSpMk id="23" creationId="{00000000-0000-0000-0000-000000000000}"/>
          </ac:cxnSpMkLst>
        </pc:cxnChg>
        <pc:cxnChg chg="mod">
          <ac:chgData name="Robin De Mol" userId="2c82b0b9-abb7-4507-8675-77a0bb8e1f2c" providerId="ADAL" clId="{161A4404-FE41-2E47-B245-954B5CCEC577}" dt="2019-08-29T11:45:26.382" v="28"/>
          <ac:cxnSpMkLst>
            <pc:docMk/>
            <pc:sldMk cId="2409196319" sldId="305"/>
            <ac:cxnSpMk id="26" creationId="{00000000-0000-0000-0000-000000000000}"/>
          </ac:cxnSpMkLst>
        </pc:cxnChg>
        <pc:cxnChg chg="mod">
          <ac:chgData name="Robin De Mol" userId="2c82b0b9-abb7-4507-8675-77a0bb8e1f2c" providerId="ADAL" clId="{161A4404-FE41-2E47-B245-954B5CCEC577}" dt="2019-08-29T11:45:26.382" v="28"/>
          <ac:cxnSpMkLst>
            <pc:docMk/>
            <pc:sldMk cId="2409196319" sldId="305"/>
            <ac:cxnSpMk id="29" creationId="{00000000-0000-0000-0000-000000000000}"/>
          </ac:cxnSpMkLst>
        </pc:cxnChg>
        <pc:cxnChg chg="mod">
          <ac:chgData name="Robin De Mol" userId="2c82b0b9-abb7-4507-8675-77a0bb8e1f2c" providerId="ADAL" clId="{161A4404-FE41-2E47-B245-954B5CCEC577}" dt="2019-08-29T11:45:26.382" v="28"/>
          <ac:cxnSpMkLst>
            <pc:docMk/>
            <pc:sldMk cId="2409196319" sldId="305"/>
            <ac:cxnSpMk id="32" creationId="{00000000-0000-0000-0000-000000000000}"/>
          </ac:cxnSpMkLst>
        </pc:cxnChg>
        <pc:cxnChg chg="mod">
          <ac:chgData name="Robin De Mol" userId="2c82b0b9-abb7-4507-8675-77a0bb8e1f2c" providerId="ADAL" clId="{161A4404-FE41-2E47-B245-954B5CCEC577}" dt="2019-08-29T11:45:26.382" v="28"/>
          <ac:cxnSpMkLst>
            <pc:docMk/>
            <pc:sldMk cId="2409196319" sldId="305"/>
            <ac:cxnSpMk id="35" creationId="{00000000-0000-0000-0000-000000000000}"/>
          </ac:cxnSpMkLst>
        </pc:cxnChg>
      </pc:sldChg>
      <pc:sldChg chg="addSp delSp modSp">
        <pc:chgData name="Robin De Mol" userId="2c82b0b9-abb7-4507-8675-77a0bb8e1f2c" providerId="ADAL" clId="{161A4404-FE41-2E47-B245-954B5CCEC577}" dt="2019-08-29T11:48:29.961" v="76"/>
        <pc:sldMkLst>
          <pc:docMk/>
          <pc:sldMk cId="2626157519" sldId="306"/>
        </pc:sldMkLst>
        <pc:spChg chg="mod">
          <ac:chgData name="Robin De Mol" userId="2c82b0b9-abb7-4507-8675-77a0bb8e1f2c" providerId="ADAL" clId="{161A4404-FE41-2E47-B245-954B5CCEC577}" dt="2019-08-29T11:45:26.382" v="28"/>
          <ac:spMkLst>
            <pc:docMk/>
            <pc:sldMk cId="2626157519" sldId="306"/>
            <ac:spMk id="3" creationId="{00000000-0000-0000-0000-000000000000}"/>
          </ac:spMkLst>
        </pc:spChg>
        <pc:spChg chg="mod">
          <ac:chgData name="Robin De Mol" userId="2c82b0b9-abb7-4507-8675-77a0bb8e1f2c" providerId="ADAL" clId="{161A4404-FE41-2E47-B245-954B5CCEC577}" dt="2019-08-29T11:45:26.382" v="28"/>
          <ac:spMkLst>
            <pc:docMk/>
            <pc:sldMk cId="2626157519" sldId="306"/>
            <ac:spMk id="4" creationId="{00000000-0000-0000-0000-000000000000}"/>
          </ac:spMkLst>
        </pc:spChg>
        <pc:spChg chg="add mod">
          <ac:chgData name="Robin De Mol" userId="2c82b0b9-abb7-4507-8675-77a0bb8e1f2c" providerId="ADAL" clId="{161A4404-FE41-2E47-B245-954B5CCEC577}" dt="2019-08-29T11:47:34.507" v="73" actId="20577"/>
          <ac:spMkLst>
            <pc:docMk/>
            <pc:sldMk cId="2626157519" sldId="306"/>
            <ac:spMk id="5" creationId="{B22A6825-AE92-5548-9FF4-35444004AA30}"/>
          </ac:spMkLst>
        </pc:spChg>
        <pc:spChg chg="add del mod">
          <ac:chgData name="Robin De Mol" userId="2c82b0b9-abb7-4507-8675-77a0bb8e1f2c" providerId="ADAL" clId="{161A4404-FE41-2E47-B245-954B5CCEC577}" dt="2019-08-29T11:47:37.003" v="75"/>
          <ac:spMkLst>
            <pc:docMk/>
            <pc:sldMk cId="2626157519" sldId="306"/>
            <ac:spMk id="6" creationId="{F588F8BC-22BA-DB43-BFBE-0AAA817BBF4A}"/>
          </ac:spMkLst>
        </pc:spChg>
        <pc:spChg chg="add mod">
          <ac:chgData name="Robin De Mol" userId="2c82b0b9-abb7-4507-8675-77a0bb8e1f2c" providerId="ADAL" clId="{161A4404-FE41-2E47-B245-954B5CCEC577}" dt="2019-08-29T11:48:29.961" v="76"/>
          <ac:spMkLst>
            <pc:docMk/>
            <pc:sldMk cId="2626157519" sldId="306"/>
            <ac:spMk id="7" creationId="{A1B72E2A-FA57-2E45-96CA-BE331CF7A35B}"/>
          </ac:spMkLst>
        </pc:spChg>
      </pc:sldChg>
      <pc:sldChg chg="addSp modSp">
        <pc:chgData name="Robin De Mol" userId="2c82b0b9-abb7-4507-8675-77a0bb8e1f2c" providerId="ADAL" clId="{161A4404-FE41-2E47-B245-954B5CCEC577}" dt="2019-08-29T11:48:29.961" v="76"/>
        <pc:sldMkLst>
          <pc:docMk/>
          <pc:sldMk cId="2174016741" sldId="307"/>
        </pc:sldMkLst>
        <pc:spChg chg="mod">
          <ac:chgData name="Robin De Mol" userId="2c82b0b9-abb7-4507-8675-77a0bb8e1f2c" providerId="ADAL" clId="{161A4404-FE41-2E47-B245-954B5CCEC577}" dt="2019-08-29T11:45:26.382" v="28"/>
          <ac:spMkLst>
            <pc:docMk/>
            <pc:sldMk cId="2174016741" sldId="307"/>
            <ac:spMk id="3" creationId="{00000000-0000-0000-0000-000000000000}"/>
          </ac:spMkLst>
        </pc:spChg>
        <pc:spChg chg="add mod">
          <ac:chgData name="Robin De Mol" userId="2c82b0b9-abb7-4507-8675-77a0bb8e1f2c" providerId="ADAL" clId="{161A4404-FE41-2E47-B245-954B5CCEC577}" dt="2019-08-29T11:48:29.961" v="76"/>
          <ac:spMkLst>
            <pc:docMk/>
            <pc:sldMk cId="2174016741" sldId="307"/>
            <ac:spMk id="4" creationId="{960452AA-CE83-E84A-B4B7-3E3E1E9AC7DB}"/>
          </ac:spMkLst>
        </pc:spChg>
        <pc:spChg chg="mod">
          <ac:chgData name="Robin De Mol" userId="2c82b0b9-abb7-4507-8675-77a0bb8e1f2c" providerId="ADAL" clId="{161A4404-FE41-2E47-B245-954B5CCEC577}" dt="2019-08-29T11:45:26.382" v="28"/>
          <ac:spMkLst>
            <pc:docMk/>
            <pc:sldMk cId="2174016741" sldId="307"/>
            <ac:spMk id="5" creationId="{00000000-0000-0000-0000-000000000000}"/>
          </ac:spMkLst>
        </pc:spChg>
        <pc:spChg chg="mod">
          <ac:chgData name="Robin De Mol" userId="2c82b0b9-abb7-4507-8675-77a0bb8e1f2c" providerId="ADAL" clId="{161A4404-FE41-2E47-B245-954B5CCEC577}" dt="2019-08-29T11:45:26.382" v="28"/>
          <ac:spMkLst>
            <pc:docMk/>
            <pc:sldMk cId="2174016741" sldId="307"/>
            <ac:spMk id="7" creationId="{00000000-0000-0000-0000-000000000000}"/>
          </ac:spMkLst>
        </pc:spChg>
        <pc:spChg chg="mod">
          <ac:chgData name="Robin De Mol" userId="2c82b0b9-abb7-4507-8675-77a0bb8e1f2c" providerId="ADAL" clId="{161A4404-FE41-2E47-B245-954B5CCEC577}" dt="2019-08-29T11:45:26.382" v="28"/>
          <ac:spMkLst>
            <pc:docMk/>
            <pc:sldMk cId="2174016741" sldId="307"/>
            <ac:spMk id="8" creationId="{00000000-0000-0000-0000-000000000000}"/>
          </ac:spMkLst>
        </pc:spChg>
        <pc:spChg chg="mod">
          <ac:chgData name="Robin De Mol" userId="2c82b0b9-abb7-4507-8675-77a0bb8e1f2c" providerId="ADAL" clId="{161A4404-FE41-2E47-B245-954B5CCEC577}" dt="2019-08-29T11:45:26.382" v="28"/>
          <ac:spMkLst>
            <pc:docMk/>
            <pc:sldMk cId="2174016741" sldId="307"/>
            <ac:spMk id="9" creationId="{00000000-0000-0000-0000-000000000000}"/>
          </ac:spMkLst>
        </pc:spChg>
        <pc:spChg chg="mod">
          <ac:chgData name="Robin De Mol" userId="2c82b0b9-abb7-4507-8675-77a0bb8e1f2c" providerId="ADAL" clId="{161A4404-FE41-2E47-B245-954B5CCEC577}" dt="2019-08-29T11:45:26.382" v="28"/>
          <ac:spMkLst>
            <pc:docMk/>
            <pc:sldMk cId="2174016741" sldId="307"/>
            <ac:spMk id="10" creationId="{00000000-0000-0000-0000-000000000000}"/>
          </ac:spMkLst>
        </pc:spChg>
        <pc:spChg chg="mod">
          <ac:chgData name="Robin De Mol" userId="2c82b0b9-abb7-4507-8675-77a0bb8e1f2c" providerId="ADAL" clId="{161A4404-FE41-2E47-B245-954B5CCEC577}" dt="2019-08-29T11:45:26.382" v="28"/>
          <ac:spMkLst>
            <pc:docMk/>
            <pc:sldMk cId="2174016741" sldId="307"/>
            <ac:spMk id="11" creationId="{00000000-0000-0000-0000-000000000000}"/>
          </ac:spMkLst>
        </pc:spChg>
        <pc:spChg chg="mod">
          <ac:chgData name="Robin De Mol" userId="2c82b0b9-abb7-4507-8675-77a0bb8e1f2c" providerId="ADAL" clId="{161A4404-FE41-2E47-B245-954B5CCEC577}" dt="2019-08-29T11:45:26.382" v="28"/>
          <ac:spMkLst>
            <pc:docMk/>
            <pc:sldMk cId="2174016741" sldId="307"/>
            <ac:spMk id="12" creationId="{00000000-0000-0000-0000-000000000000}"/>
          </ac:spMkLst>
        </pc:spChg>
        <pc:spChg chg="mod">
          <ac:chgData name="Robin De Mol" userId="2c82b0b9-abb7-4507-8675-77a0bb8e1f2c" providerId="ADAL" clId="{161A4404-FE41-2E47-B245-954B5CCEC577}" dt="2019-08-29T11:45:26.382" v="28"/>
          <ac:spMkLst>
            <pc:docMk/>
            <pc:sldMk cId="2174016741" sldId="307"/>
            <ac:spMk id="13" creationId="{00000000-0000-0000-0000-000000000000}"/>
          </ac:spMkLst>
        </pc:spChg>
        <pc:spChg chg="mod">
          <ac:chgData name="Robin De Mol" userId="2c82b0b9-abb7-4507-8675-77a0bb8e1f2c" providerId="ADAL" clId="{161A4404-FE41-2E47-B245-954B5CCEC577}" dt="2019-08-29T11:45:26.382" v="28"/>
          <ac:spMkLst>
            <pc:docMk/>
            <pc:sldMk cId="2174016741" sldId="307"/>
            <ac:spMk id="14" creationId="{00000000-0000-0000-0000-000000000000}"/>
          </ac:spMkLst>
        </pc:spChg>
        <pc:spChg chg="mod">
          <ac:chgData name="Robin De Mol" userId="2c82b0b9-abb7-4507-8675-77a0bb8e1f2c" providerId="ADAL" clId="{161A4404-FE41-2E47-B245-954B5CCEC577}" dt="2019-08-29T11:45:26.382" v="28"/>
          <ac:spMkLst>
            <pc:docMk/>
            <pc:sldMk cId="2174016741" sldId="307"/>
            <ac:spMk id="27" creationId="{00000000-0000-0000-0000-000000000000}"/>
          </ac:spMkLst>
        </pc:spChg>
        <pc:spChg chg="mod">
          <ac:chgData name="Robin De Mol" userId="2c82b0b9-abb7-4507-8675-77a0bb8e1f2c" providerId="ADAL" clId="{161A4404-FE41-2E47-B245-954B5CCEC577}" dt="2019-08-29T11:45:26.382" v="28"/>
          <ac:spMkLst>
            <pc:docMk/>
            <pc:sldMk cId="2174016741" sldId="307"/>
            <ac:spMk id="30" creationId="{00000000-0000-0000-0000-000000000000}"/>
          </ac:spMkLst>
        </pc:spChg>
        <pc:spChg chg="mod">
          <ac:chgData name="Robin De Mol" userId="2c82b0b9-abb7-4507-8675-77a0bb8e1f2c" providerId="ADAL" clId="{161A4404-FE41-2E47-B245-954B5CCEC577}" dt="2019-08-29T11:45:26.382" v="28"/>
          <ac:spMkLst>
            <pc:docMk/>
            <pc:sldMk cId="2174016741" sldId="307"/>
            <ac:spMk id="31" creationId="{00000000-0000-0000-0000-000000000000}"/>
          </ac:spMkLst>
        </pc:spChg>
        <pc:spChg chg="mod">
          <ac:chgData name="Robin De Mol" userId="2c82b0b9-abb7-4507-8675-77a0bb8e1f2c" providerId="ADAL" clId="{161A4404-FE41-2E47-B245-954B5CCEC577}" dt="2019-08-29T11:45:26.382" v="28"/>
          <ac:spMkLst>
            <pc:docMk/>
            <pc:sldMk cId="2174016741" sldId="307"/>
            <ac:spMk id="34" creationId="{00000000-0000-0000-0000-000000000000}"/>
          </ac:spMkLst>
        </pc:spChg>
        <pc:spChg chg="mod">
          <ac:chgData name="Robin De Mol" userId="2c82b0b9-abb7-4507-8675-77a0bb8e1f2c" providerId="ADAL" clId="{161A4404-FE41-2E47-B245-954B5CCEC577}" dt="2019-08-29T11:45:26.382" v="28"/>
          <ac:spMkLst>
            <pc:docMk/>
            <pc:sldMk cId="2174016741" sldId="307"/>
            <ac:spMk id="51" creationId="{00000000-0000-0000-0000-000000000000}"/>
          </ac:spMkLst>
        </pc:spChg>
        <pc:spChg chg="mod">
          <ac:chgData name="Robin De Mol" userId="2c82b0b9-abb7-4507-8675-77a0bb8e1f2c" providerId="ADAL" clId="{161A4404-FE41-2E47-B245-954B5CCEC577}" dt="2019-08-29T11:45:26.382" v="28"/>
          <ac:spMkLst>
            <pc:docMk/>
            <pc:sldMk cId="2174016741" sldId="307"/>
            <ac:spMk id="54" creationId="{00000000-0000-0000-0000-000000000000}"/>
          </ac:spMkLst>
        </pc:spChg>
        <pc:spChg chg="mod">
          <ac:chgData name="Robin De Mol" userId="2c82b0b9-abb7-4507-8675-77a0bb8e1f2c" providerId="ADAL" clId="{161A4404-FE41-2E47-B245-954B5CCEC577}" dt="2019-08-29T11:45:26.382" v="28"/>
          <ac:spMkLst>
            <pc:docMk/>
            <pc:sldMk cId="2174016741" sldId="307"/>
            <ac:spMk id="55" creationId="{00000000-0000-0000-0000-000000000000}"/>
          </ac:spMkLst>
        </pc:spChg>
        <pc:spChg chg="mod">
          <ac:chgData name="Robin De Mol" userId="2c82b0b9-abb7-4507-8675-77a0bb8e1f2c" providerId="ADAL" clId="{161A4404-FE41-2E47-B245-954B5CCEC577}" dt="2019-08-29T11:45:26.382" v="28"/>
          <ac:spMkLst>
            <pc:docMk/>
            <pc:sldMk cId="2174016741" sldId="307"/>
            <ac:spMk id="57" creationId="{00000000-0000-0000-0000-000000000000}"/>
          </ac:spMkLst>
        </pc:spChg>
        <pc:spChg chg="mod">
          <ac:chgData name="Robin De Mol" userId="2c82b0b9-abb7-4507-8675-77a0bb8e1f2c" providerId="ADAL" clId="{161A4404-FE41-2E47-B245-954B5CCEC577}" dt="2019-08-29T11:45:26.382" v="28"/>
          <ac:spMkLst>
            <pc:docMk/>
            <pc:sldMk cId="2174016741" sldId="307"/>
            <ac:spMk id="58" creationId="{00000000-0000-0000-0000-000000000000}"/>
          </ac:spMkLst>
        </pc:spChg>
        <pc:spChg chg="mod">
          <ac:chgData name="Robin De Mol" userId="2c82b0b9-abb7-4507-8675-77a0bb8e1f2c" providerId="ADAL" clId="{161A4404-FE41-2E47-B245-954B5CCEC577}" dt="2019-08-29T11:45:26.382" v="28"/>
          <ac:spMkLst>
            <pc:docMk/>
            <pc:sldMk cId="2174016741" sldId="307"/>
            <ac:spMk id="61" creationId="{00000000-0000-0000-0000-000000000000}"/>
          </ac:spMkLst>
        </pc:spChg>
        <pc:spChg chg="mod">
          <ac:chgData name="Robin De Mol" userId="2c82b0b9-abb7-4507-8675-77a0bb8e1f2c" providerId="ADAL" clId="{161A4404-FE41-2E47-B245-954B5CCEC577}" dt="2019-08-29T11:45:26.382" v="28"/>
          <ac:spMkLst>
            <pc:docMk/>
            <pc:sldMk cId="2174016741" sldId="307"/>
            <ac:spMk id="63" creationId="{00000000-0000-0000-0000-000000000000}"/>
          </ac:spMkLst>
        </pc:spChg>
        <pc:spChg chg="mod">
          <ac:chgData name="Robin De Mol" userId="2c82b0b9-abb7-4507-8675-77a0bb8e1f2c" providerId="ADAL" clId="{161A4404-FE41-2E47-B245-954B5CCEC577}" dt="2019-08-29T11:45:26.382" v="28"/>
          <ac:spMkLst>
            <pc:docMk/>
            <pc:sldMk cId="2174016741" sldId="307"/>
            <ac:spMk id="65" creationId="{00000000-0000-0000-0000-000000000000}"/>
          </ac:spMkLst>
        </pc:spChg>
        <pc:spChg chg="mod">
          <ac:chgData name="Robin De Mol" userId="2c82b0b9-abb7-4507-8675-77a0bb8e1f2c" providerId="ADAL" clId="{161A4404-FE41-2E47-B245-954B5CCEC577}" dt="2019-08-29T11:45:26.382" v="28"/>
          <ac:spMkLst>
            <pc:docMk/>
            <pc:sldMk cId="2174016741" sldId="307"/>
            <ac:spMk id="67" creationId="{00000000-0000-0000-0000-000000000000}"/>
          </ac:spMkLst>
        </pc:spChg>
        <pc:spChg chg="mod">
          <ac:chgData name="Robin De Mol" userId="2c82b0b9-abb7-4507-8675-77a0bb8e1f2c" providerId="ADAL" clId="{161A4404-FE41-2E47-B245-954B5CCEC577}" dt="2019-08-29T11:45:26.382" v="28"/>
          <ac:spMkLst>
            <pc:docMk/>
            <pc:sldMk cId="2174016741" sldId="307"/>
            <ac:spMk id="69" creationId="{00000000-0000-0000-0000-000000000000}"/>
          </ac:spMkLst>
        </pc:spChg>
        <pc:spChg chg="mod">
          <ac:chgData name="Robin De Mol" userId="2c82b0b9-abb7-4507-8675-77a0bb8e1f2c" providerId="ADAL" clId="{161A4404-FE41-2E47-B245-954B5CCEC577}" dt="2019-08-29T11:45:26.382" v="28"/>
          <ac:spMkLst>
            <pc:docMk/>
            <pc:sldMk cId="2174016741" sldId="307"/>
            <ac:spMk id="70" creationId="{00000000-0000-0000-0000-000000000000}"/>
          </ac:spMkLst>
        </pc:spChg>
        <pc:spChg chg="mod">
          <ac:chgData name="Robin De Mol" userId="2c82b0b9-abb7-4507-8675-77a0bb8e1f2c" providerId="ADAL" clId="{161A4404-FE41-2E47-B245-954B5CCEC577}" dt="2019-08-29T11:45:26.382" v="28"/>
          <ac:spMkLst>
            <pc:docMk/>
            <pc:sldMk cId="2174016741" sldId="307"/>
            <ac:spMk id="71" creationId="{00000000-0000-0000-0000-000000000000}"/>
          </ac:spMkLst>
        </pc:spChg>
        <pc:spChg chg="mod">
          <ac:chgData name="Robin De Mol" userId="2c82b0b9-abb7-4507-8675-77a0bb8e1f2c" providerId="ADAL" clId="{161A4404-FE41-2E47-B245-954B5CCEC577}" dt="2019-08-29T11:45:26.382" v="28"/>
          <ac:spMkLst>
            <pc:docMk/>
            <pc:sldMk cId="2174016741" sldId="307"/>
            <ac:spMk id="82" creationId="{00000000-0000-0000-0000-000000000000}"/>
          </ac:spMkLst>
        </pc:spChg>
        <pc:spChg chg="mod">
          <ac:chgData name="Robin De Mol" userId="2c82b0b9-abb7-4507-8675-77a0bb8e1f2c" providerId="ADAL" clId="{161A4404-FE41-2E47-B245-954B5CCEC577}" dt="2019-08-29T11:45:26.382" v="28"/>
          <ac:spMkLst>
            <pc:docMk/>
            <pc:sldMk cId="2174016741" sldId="307"/>
            <ac:spMk id="83" creationId="{00000000-0000-0000-0000-000000000000}"/>
          </ac:spMkLst>
        </pc:spChg>
        <pc:spChg chg="mod">
          <ac:chgData name="Robin De Mol" userId="2c82b0b9-abb7-4507-8675-77a0bb8e1f2c" providerId="ADAL" clId="{161A4404-FE41-2E47-B245-954B5CCEC577}" dt="2019-08-29T11:45:26.382" v="28"/>
          <ac:spMkLst>
            <pc:docMk/>
            <pc:sldMk cId="2174016741" sldId="307"/>
            <ac:spMk id="84" creationId="{00000000-0000-0000-0000-000000000000}"/>
          </ac:spMkLst>
        </pc:spChg>
        <pc:spChg chg="mod">
          <ac:chgData name="Robin De Mol" userId="2c82b0b9-abb7-4507-8675-77a0bb8e1f2c" providerId="ADAL" clId="{161A4404-FE41-2E47-B245-954B5CCEC577}" dt="2019-08-29T11:45:26.382" v="28"/>
          <ac:spMkLst>
            <pc:docMk/>
            <pc:sldMk cId="2174016741" sldId="307"/>
            <ac:spMk id="99" creationId="{00000000-0000-0000-0000-000000000000}"/>
          </ac:spMkLst>
        </pc:spChg>
        <pc:spChg chg="mod">
          <ac:chgData name="Robin De Mol" userId="2c82b0b9-abb7-4507-8675-77a0bb8e1f2c" providerId="ADAL" clId="{161A4404-FE41-2E47-B245-954B5CCEC577}" dt="2019-08-29T11:45:26.382" v="28"/>
          <ac:spMkLst>
            <pc:docMk/>
            <pc:sldMk cId="2174016741" sldId="307"/>
            <ac:spMk id="100" creationId="{00000000-0000-0000-0000-000000000000}"/>
          </ac:spMkLst>
        </pc:spChg>
        <pc:spChg chg="mod">
          <ac:chgData name="Robin De Mol" userId="2c82b0b9-abb7-4507-8675-77a0bb8e1f2c" providerId="ADAL" clId="{161A4404-FE41-2E47-B245-954B5CCEC577}" dt="2019-08-29T11:45:26.382" v="28"/>
          <ac:spMkLst>
            <pc:docMk/>
            <pc:sldMk cId="2174016741" sldId="307"/>
            <ac:spMk id="105" creationId="{00000000-0000-0000-0000-000000000000}"/>
          </ac:spMkLst>
        </pc:spChg>
        <pc:spChg chg="mod">
          <ac:chgData name="Robin De Mol" userId="2c82b0b9-abb7-4507-8675-77a0bb8e1f2c" providerId="ADAL" clId="{161A4404-FE41-2E47-B245-954B5CCEC577}" dt="2019-08-29T11:45:26.382" v="28"/>
          <ac:spMkLst>
            <pc:docMk/>
            <pc:sldMk cId="2174016741" sldId="307"/>
            <ac:spMk id="111" creationId="{00000000-0000-0000-0000-000000000000}"/>
          </ac:spMkLst>
        </pc:spChg>
        <pc:cxnChg chg="mod">
          <ac:chgData name="Robin De Mol" userId="2c82b0b9-abb7-4507-8675-77a0bb8e1f2c" providerId="ADAL" clId="{161A4404-FE41-2E47-B245-954B5CCEC577}" dt="2019-08-29T11:45:26.382" v="28"/>
          <ac:cxnSpMkLst>
            <pc:docMk/>
            <pc:sldMk cId="2174016741" sldId="307"/>
            <ac:cxnSpMk id="16"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17"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20"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23"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26"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29"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32"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33"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35"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36"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38"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41"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52"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53"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56"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60"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62"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64"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66"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68"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72"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75"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85"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88"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93"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96"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106"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112" creationId="{00000000-0000-0000-0000-000000000000}"/>
          </ac:cxnSpMkLst>
        </pc:cxnChg>
      </pc:sldChg>
      <pc:sldChg chg="addSp delSp modSp">
        <pc:chgData name="Robin De Mol" userId="2c82b0b9-abb7-4507-8675-77a0bb8e1f2c" providerId="ADAL" clId="{161A4404-FE41-2E47-B245-954B5CCEC577}" dt="2019-08-29T11:48:29.961" v="76"/>
        <pc:sldMkLst>
          <pc:docMk/>
          <pc:sldMk cId="2872322976" sldId="308"/>
        </pc:sldMkLst>
        <pc:spChg chg="add mod">
          <ac:chgData name="Robin De Mol" userId="2c82b0b9-abb7-4507-8675-77a0bb8e1f2c" providerId="ADAL" clId="{161A4404-FE41-2E47-B245-954B5CCEC577}" dt="2019-08-29T11:48:29.961" v="76"/>
          <ac:spMkLst>
            <pc:docMk/>
            <pc:sldMk cId="2872322976" sldId="308"/>
            <ac:spMk id="2" creationId="{96F66EC0-212C-A641-B9C3-9D89DF590C66}"/>
          </ac:spMkLst>
        </pc:spChg>
        <pc:spChg chg="mod">
          <ac:chgData name="Robin De Mol" userId="2c82b0b9-abb7-4507-8675-77a0bb8e1f2c" providerId="ADAL" clId="{161A4404-FE41-2E47-B245-954B5CCEC577}" dt="2019-08-29T11:46:13.353" v="32" actId="255"/>
          <ac:spMkLst>
            <pc:docMk/>
            <pc:sldMk cId="2872322976" sldId="308"/>
            <ac:spMk id="3" creationId="{00000000-0000-0000-0000-000000000000}"/>
          </ac:spMkLst>
        </pc:spChg>
        <pc:spChg chg="del">
          <ac:chgData name="Robin De Mol" userId="2c82b0b9-abb7-4507-8675-77a0bb8e1f2c" providerId="ADAL" clId="{161A4404-FE41-2E47-B245-954B5CCEC577}" dt="2019-08-29T11:26:28.561" v="0" actId="478"/>
          <ac:spMkLst>
            <pc:docMk/>
            <pc:sldMk cId="2872322976" sldId="308"/>
            <ac:spMk id="7" creationId="{C510004F-202A-4AF2-AFF9-08937698E016}"/>
          </ac:spMkLst>
        </pc:spChg>
      </pc:sldChg>
      <pc:sldChg chg="addSp modSp">
        <pc:chgData name="Robin De Mol" userId="2c82b0b9-abb7-4507-8675-77a0bb8e1f2c" providerId="ADAL" clId="{161A4404-FE41-2E47-B245-954B5CCEC577}" dt="2019-08-29T11:48:29.961" v="76"/>
        <pc:sldMkLst>
          <pc:docMk/>
          <pc:sldMk cId="3088475462" sldId="309"/>
        </pc:sldMkLst>
        <pc:spChg chg="add mod">
          <ac:chgData name="Robin De Mol" userId="2c82b0b9-abb7-4507-8675-77a0bb8e1f2c" providerId="ADAL" clId="{161A4404-FE41-2E47-B245-954B5CCEC577}" dt="2019-08-29T11:48:29.961" v="76"/>
          <ac:spMkLst>
            <pc:docMk/>
            <pc:sldMk cId="3088475462" sldId="309"/>
            <ac:spMk id="3" creationId="{005AE880-E734-7A4D-946C-5EDBF7071537}"/>
          </ac:spMkLst>
        </pc:spChg>
        <pc:spChg chg="mod">
          <ac:chgData name="Robin De Mol" userId="2c82b0b9-abb7-4507-8675-77a0bb8e1f2c" providerId="ADAL" clId="{161A4404-FE41-2E47-B245-954B5CCEC577}" dt="2019-08-29T11:45:26.382" v="28"/>
          <ac:spMkLst>
            <pc:docMk/>
            <pc:sldMk cId="3088475462" sldId="309"/>
            <ac:spMk id="4" creationId="{00000000-0000-0000-0000-000000000000}"/>
          </ac:spMkLst>
        </pc:spChg>
        <pc:spChg chg="mod">
          <ac:chgData name="Robin De Mol" userId="2c82b0b9-abb7-4507-8675-77a0bb8e1f2c" providerId="ADAL" clId="{161A4404-FE41-2E47-B245-954B5CCEC577}" dt="2019-08-29T11:45:26.382" v="28"/>
          <ac:spMkLst>
            <pc:docMk/>
            <pc:sldMk cId="3088475462" sldId="309"/>
            <ac:spMk id="5" creationId="{00000000-0000-0000-0000-000000000000}"/>
          </ac:spMkLst>
        </pc:spChg>
        <pc:spChg chg="mod">
          <ac:chgData name="Robin De Mol" userId="2c82b0b9-abb7-4507-8675-77a0bb8e1f2c" providerId="ADAL" clId="{161A4404-FE41-2E47-B245-954B5CCEC577}" dt="2019-08-29T11:45:26.382" v="28"/>
          <ac:spMkLst>
            <pc:docMk/>
            <pc:sldMk cId="3088475462" sldId="309"/>
            <ac:spMk id="9" creationId="{00000000-0000-0000-0000-000000000000}"/>
          </ac:spMkLst>
        </pc:spChg>
        <pc:spChg chg="mod">
          <ac:chgData name="Robin De Mol" userId="2c82b0b9-abb7-4507-8675-77a0bb8e1f2c" providerId="ADAL" clId="{161A4404-FE41-2E47-B245-954B5CCEC577}" dt="2019-08-29T11:45:26.382" v="28"/>
          <ac:spMkLst>
            <pc:docMk/>
            <pc:sldMk cId="3088475462" sldId="309"/>
            <ac:spMk id="14" creationId="{00000000-0000-0000-0000-000000000000}"/>
          </ac:spMkLst>
        </pc:spChg>
        <pc:spChg chg="mod">
          <ac:chgData name="Robin De Mol" userId="2c82b0b9-abb7-4507-8675-77a0bb8e1f2c" providerId="ADAL" clId="{161A4404-FE41-2E47-B245-954B5CCEC577}" dt="2019-08-29T11:45:26.382" v="28"/>
          <ac:spMkLst>
            <pc:docMk/>
            <pc:sldMk cId="3088475462" sldId="309"/>
            <ac:spMk id="26" creationId="{00000000-0000-0000-0000-000000000000}"/>
          </ac:spMkLst>
        </pc:spChg>
        <pc:spChg chg="mod">
          <ac:chgData name="Robin De Mol" userId="2c82b0b9-abb7-4507-8675-77a0bb8e1f2c" providerId="ADAL" clId="{161A4404-FE41-2E47-B245-954B5CCEC577}" dt="2019-08-29T11:45:26.382" v="28"/>
          <ac:spMkLst>
            <pc:docMk/>
            <pc:sldMk cId="3088475462" sldId="309"/>
            <ac:spMk id="27" creationId="{00000000-0000-0000-0000-000000000000}"/>
          </ac:spMkLst>
        </pc:spChg>
        <pc:spChg chg="mod">
          <ac:chgData name="Robin De Mol" userId="2c82b0b9-abb7-4507-8675-77a0bb8e1f2c" providerId="ADAL" clId="{161A4404-FE41-2E47-B245-954B5CCEC577}" dt="2019-08-29T11:45:26.382" v="28"/>
          <ac:spMkLst>
            <pc:docMk/>
            <pc:sldMk cId="3088475462" sldId="309"/>
            <ac:spMk id="48" creationId="{00000000-0000-0000-0000-000000000000}"/>
          </ac:spMkLst>
        </pc:spChg>
        <pc:spChg chg="mod">
          <ac:chgData name="Robin De Mol" userId="2c82b0b9-abb7-4507-8675-77a0bb8e1f2c" providerId="ADAL" clId="{161A4404-FE41-2E47-B245-954B5CCEC577}" dt="2019-08-29T11:45:26.382" v="28"/>
          <ac:spMkLst>
            <pc:docMk/>
            <pc:sldMk cId="3088475462" sldId="309"/>
            <ac:spMk id="49" creationId="{00000000-0000-0000-0000-000000000000}"/>
          </ac:spMkLst>
        </pc:spChg>
        <pc:spChg chg="mod">
          <ac:chgData name="Robin De Mol" userId="2c82b0b9-abb7-4507-8675-77a0bb8e1f2c" providerId="ADAL" clId="{161A4404-FE41-2E47-B245-954B5CCEC577}" dt="2019-08-29T11:45:26.382" v="28"/>
          <ac:spMkLst>
            <pc:docMk/>
            <pc:sldMk cId="3088475462" sldId="309"/>
            <ac:spMk id="50" creationId="{00000000-0000-0000-0000-000000000000}"/>
          </ac:spMkLst>
        </pc:spChg>
        <pc:spChg chg="mod">
          <ac:chgData name="Robin De Mol" userId="2c82b0b9-abb7-4507-8675-77a0bb8e1f2c" providerId="ADAL" clId="{161A4404-FE41-2E47-B245-954B5CCEC577}" dt="2019-08-29T11:45:26.382" v="28"/>
          <ac:spMkLst>
            <pc:docMk/>
            <pc:sldMk cId="3088475462" sldId="309"/>
            <ac:spMk id="51" creationId="{00000000-0000-0000-0000-000000000000}"/>
          </ac:spMkLst>
        </pc:spChg>
        <pc:spChg chg="mod">
          <ac:chgData name="Robin De Mol" userId="2c82b0b9-abb7-4507-8675-77a0bb8e1f2c" providerId="ADAL" clId="{161A4404-FE41-2E47-B245-954B5CCEC577}" dt="2019-08-29T11:45:26.382" v="28"/>
          <ac:spMkLst>
            <pc:docMk/>
            <pc:sldMk cId="3088475462" sldId="309"/>
            <ac:spMk id="62" creationId="{00000000-0000-0000-0000-000000000000}"/>
          </ac:spMkLst>
        </pc:spChg>
        <pc:spChg chg="mod">
          <ac:chgData name="Robin De Mol" userId="2c82b0b9-abb7-4507-8675-77a0bb8e1f2c" providerId="ADAL" clId="{161A4404-FE41-2E47-B245-954B5CCEC577}" dt="2019-08-29T11:45:26.382" v="28"/>
          <ac:spMkLst>
            <pc:docMk/>
            <pc:sldMk cId="3088475462" sldId="309"/>
            <ac:spMk id="63" creationId="{00000000-0000-0000-0000-000000000000}"/>
          </ac:spMkLst>
        </pc:spChg>
        <pc:spChg chg="mod">
          <ac:chgData name="Robin De Mol" userId="2c82b0b9-abb7-4507-8675-77a0bb8e1f2c" providerId="ADAL" clId="{161A4404-FE41-2E47-B245-954B5CCEC577}" dt="2019-08-29T11:45:26.382" v="28"/>
          <ac:spMkLst>
            <pc:docMk/>
            <pc:sldMk cId="3088475462" sldId="309"/>
            <ac:spMk id="69" creationId="{00000000-0000-0000-0000-000000000000}"/>
          </ac:spMkLst>
        </pc:spChg>
        <pc:spChg chg="mod">
          <ac:chgData name="Robin De Mol" userId="2c82b0b9-abb7-4507-8675-77a0bb8e1f2c" providerId="ADAL" clId="{161A4404-FE41-2E47-B245-954B5CCEC577}" dt="2019-08-29T11:45:26.382" v="28"/>
          <ac:spMkLst>
            <pc:docMk/>
            <pc:sldMk cId="3088475462" sldId="309"/>
            <ac:spMk id="74" creationId="{00000000-0000-0000-0000-000000000000}"/>
          </ac:spMkLst>
        </pc:spChg>
        <pc:spChg chg="mod">
          <ac:chgData name="Robin De Mol" userId="2c82b0b9-abb7-4507-8675-77a0bb8e1f2c" providerId="ADAL" clId="{161A4404-FE41-2E47-B245-954B5CCEC577}" dt="2019-08-29T11:45:26.382" v="28"/>
          <ac:spMkLst>
            <pc:docMk/>
            <pc:sldMk cId="3088475462" sldId="309"/>
            <ac:spMk id="83" creationId="{00000000-0000-0000-0000-000000000000}"/>
          </ac:spMkLst>
        </pc:spChg>
        <pc:spChg chg="mod">
          <ac:chgData name="Robin De Mol" userId="2c82b0b9-abb7-4507-8675-77a0bb8e1f2c" providerId="ADAL" clId="{161A4404-FE41-2E47-B245-954B5CCEC577}" dt="2019-08-29T11:45:26.382" v="28"/>
          <ac:spMkLst>
            <pc:docMk/>
            <pc:sldMk cId="3088475462" sldId="309"/>
            <ac:spMk id="84" creationId="{00000000-0000-0000-0000-000000000000}"/>
          </ac:spMkLst>
        </pc:spChg>
        <pc:spChg chg="mod">
          <ac:chgData name="Robin De Mol" userId="2c82b0b9-abb7-4507-8675-77a0bb8e1f2c" providerId="ADAL" clId="{161A4404-FE41-2E47-B245-954B5CCEC577}" dt="2019-08-29T11:45:26.382" v="28"/>
          <ac:spMkLst>
            <pc:docMk/>
            <pc:sldMk cId="3088475462" sldId="309"/>
            <ac:spMk id="88" creationId="{00000000-0000-0000-0000-000000000000}"/>
          </ac:spMkLst>
        </pc:spChg>
        <pc:spChg chg="mod">
          <ac:chgData name="Robin De Mol" userId="2c82b0b9-abb7-4507-8675-77a0bb8e1f2c" providerId="ADAL" clId="{161A4404-FE41-2E47-B245-954B5CCEC577}" dt="2019-08-29T11:45:26.382" v="28"/>
          <ac:spMkLst>
            <pc:docMk/>
            <pc:sldMk cId="3088475462" sldId="309"/>
            <ac:spMk id="98" creationId="{00000000-0000-0000-0000-000000000000}"/>
          </ac:spMkLst>
        </pc:spChg>
        <pc:spChg chg="mod">
          <ac:chgData name="Robin De Mol" userId="2c82b0b9-abb7-4507-8675-77a0bb8e1f2c" providerId="ADAL" clId="{161A4404-FE41-2E47-B245-954B5CCEC577}" dt="2019-08-29T11:45:26.382" v="28"/>
          <ac:spMkLst>
            <pc:docMk/>
            <pc:sldMk cId="3088475462" sldId="309"/>
            <ac:spMk id="102" creationId="{00000000-0000-0000-0000-000000000000}"/>
          </ac:spMkLst>
        </pc:spChg>
        <pc:spChg chg="mod">
          <ac:chgData name="Robin De Mol" userId="2c82b0b9-abb7-4507-8675-77a0bb8e1f2c" providerId="ADAL" clId="{161A4404-FE41-2E47-B245-954B5CCEC577}" dt="2019-08-29T11:45:26.382" v="28"/>
          <ac:spMkLst>
            <pc:docMk/>
            <pc:sldMk cId="3088475462" sldId="309"/>
            <ac:spMk id="111" creationId="{00000000-0000-0000-0000-000000000000}"/>
          </ac:spMkLst>
        </pc:spChg>
        <pc:spChg chg="mod">
          <ac:chgData name="Robin De Mol" userId="2c82b0b9-abb7-4507-8675-77a0bb8e1f2c" providerId="ADAL" clId="{161A4404-FE41-2E47-B245-954B5CCEC577}" dt="2019-08-29T11:45:26.382" v="28"/>
          <ac:spMkLst>
            <pc:docMk/>
            <pc:sldMk cId="3088475462" sldId="309"/>
            <ac:spMk id="112" creationId="{00000000-0000-0000-0000-000000000000}"/>
          </ac:spMkLst>
        </pc:spChg>
        <pc:spChg chg="mod">
          <ac:chgData name="Robin De Mol" userId="2c82b0b9-abb7-4507-8675-77a0bb8e1f2c" providerId="ADAL" clId="{161A4404-FE41-2E47-B245-954B5CCEC577}" dt="2019-08-29T11:45:26.382" v="28"/>
          <ac:spMkLst>
            <pc:docMk/>
            <pc:sldMk cId="3088475462" sldId="309"/>
            <ac:spMk id="113" creationId="{00000000-0000-0000-0000-000000000000}"/>
          </ac:spMkLst>
        </pc:spChg>
        <pc:spChg chg="mod">
          <ac:chgData name="Robin De Mol" userId="2c82b0b9-abb7-4507-8675-77a0bb8e1f2c" providerId="ADAL" clId="{161A4404-FE41-2E47-B245-954B5CCEC577}" dt="2019-08-29T11:45:26.382" v="28"/>
          <ac:spMkLst>
            <pc:docMk/>
            <pc:sldMk cId="3088475462" sldId="309"/>
            <ac:spMk id="114" creationId="{00000000-0000-0000-0000-000000000000}"/>
          </ac:spMkLst>
        </pc:spChg>
        <pc:spChg chg="mod">
          <ac:chgData name="Robin De Mol" userId="2c82b0b9-abb7-4507-8675-77a0bb8e1f2c" providerId="ADAL" clId="{161A4404-FE41-2E47-B245-954B5CCEC577}" dt="2019-08-29T11:45:26.382" v="28"/>
          <ac:spMkLst>
            <pc:docMk/>
            <pc:sldMk cId="3088475462" sldId="309"/>
            <ac:spMk id="132" creationId="{00000000-0000-0000-0000-000000000000}"/>
          </ac:spMkLst>
        </pc:spChg>
        <pc:spChg chg="mod">
          <ac:chgData name="Robin De Mol" userId="2c82b0b9-abb7-4507-8675-77a0bb8e1f2c" providerId="ADAL" clId="{161A4404-FE41-2E47-B245-954B5CCEC577}" dt="2019-08-29T11:45:26.382" v="28"/>
          <ac:spMkLst>
            <pc:docMk/>
            <pc:sldMk cId="3088475462" sldId="309"/>
            <ac:spMk id="133" creationId="{00000000-0000-0000-0000-000000000000}"/>
          </ac:spMkLst>
        </pc:spChg>
        <pc:spChg chg="mod">
          <ac:chgData name="Robin De Mol" userId="2c82b0b9-abb7-4507-8675-77a0bb8e1f2c" providerId="ADAL" clId="{161A4404-FE41-2E47-B245-954B5CCEC577}" dt="2019-08-29T11:45:26.382" v="28"/>
          <ac:spMkLst>
            <pc:docMk/>
            <pc:sldMk cId="3088475462" sldId="309"/>
            <ac:spMk id="134" creationId="{00000000-0000-0000-0000-000000000000}"/>
          </ac:spMkLst>
        </pc:spChg>
        <pc:spChg chg="mod">
          <ac:chgData name="Robin De Mol" userId="2c82b0b9-abb7-4507-8675-77a0bb8e1f2c" providerId="ADAL" clId="{161A4404-FE41-2E47-B245-954B5CCEC577}" dt="2019-08-29T11:45:26.382" v="28"/>
          <ac:spMkLst>
            <pc:docMk/>
            <pc:sldMk cId="3088475462" sldId="309"/>
            <ac:spMk id="135" creationId="{00000000-0000-0000-0000-000000000000}"/>
          </ac:spMkLst>
        </pc:spChg>
        <pc:spChg chg="mod">
          <ac:chgData name="Robin De Mol" userId="2c82b0b9-abb7-4507-8675-77a0bb8e1f2c" providerId="ADAL" clId="{161A4404-FE41-2E47-B245-954B5CCEC577}" dt="2019-08-29T11:45:26.382" v="28"/>
          <ac:spMkLst>
            <pc:docMk/>
            <pc:sldMk cId="3088475462" sldId="309"/>
            <ac:spMk id="136" creationId="{00000000-0000-0000-0000-000000000000}"/>
          </ac:spMkLst>
        </pc:spChg>
        <pc:spChg chg="mod">
          <ac:chgData name="Robin De Mol" userId="2c82b0b9-abb7-4507-8675-77a0bb8e1f2c" providerId="ADAL" clId="{161A4404-FE41-2E47-B245-954B5CCEC577}" dt="2019-08-29T11:45:26.382" v="28"/>
          <ac:spMkLst>
            <pc:docMk/>
            <pc:sldMk cId="3088475462" sldId="309"/>
            <ac:spMk id="137" creationId="{00000000-0000-0000-0000-000000000000}"/>
          </ac:spMkLst>
        </pc:spChg>
        <pc:spChg chg="mod">
          <ac:chgData name="Robin De Mol" userId="2c82b0b9-abb7-4507-8675-77a0bb8e1f2c" providerId="ADAL" clId="{161A4404-FE41-2E47-B245-954B5CCEC577}" dt="2019-08-29T11:45:26.382" v="28"/>
          <ac:spMkLst>
            <pc:docMk/>
            <pc:sldMk cId="3088475462" sldId="309"/>
            <ac:spMk id="144" creationId="{00000000-0000-0000-0000-000000000000}"/>
          </ac:spMkLst>
        </pc:spChg>
        <pc:spChg chg="mod">
          <ac:chgData name="Robin De Mol" userId="2c82b0b9-abb7-4507-8675-77a0bb8e1f2c" providerId="ADAL" clId="{161A4404-FE41-2E47-B245-954B5CCEC577}" dt="2019-08-29T11:45:26.382" v="28"/>
          <ac:spMkLst>
            <pc:docMk/>
            <pc:sldMk cId="3088475462" sldId="309"/>
            <ac:spMk id="148" creationId="{00000000-0000-0000-0000-000000000000}"/>
          </ac:spMkLst>
        </pc:spChg>
        <pc:spChg chg="mod">
          <ac:chgData name="Robin De Mol" userId="2c82b0b9-abb7-4507-8675-77a0bb8e1f2c" providerId="ADAL" clId="{161A4404-FE41-2E47-B245-954B5CCEC577}" dt="2019-08-29T11:45:26.382" v="28"/>
          <ac:spMkLst>
            <pc:docMk/>
            <pc:sldMk cId="3088475462" sldId="309"/>
            <ac:spMk id="149" creationId="{00000000-0000-0000-0000-000000000000}"/>
          </ac:spMkLst>
        </pc:spChg>
        <pc:spChg chg="mod">
          <ac:chgData name="Robin De Mol" userId="2c82b0b9-abb7-4507-8675-77a0bb8e1f2c" providerId="ADAL" clId="{161A4404-FE41-2E47-B245-954B5CCEC577}" dt="2019-08-29T11:45:26.382" v="28"/>
          <ac:spMkLst>
            <pc:docMk/>
            <pc:sldMk cId="3088475462" sldId="309"/>
            <ac:spMk id="152" creationId="{00000000-0000-0000-0000-000000000000}"/>
          </ac:spMkLst>
        </pc:spChg>
        <pc:spChg chg="mod">
          <ac:chgData name="Robin De Mol" userId="2c82b0b9-abb7-4507-8675-77a0bb8e1f2c" providerId="ADAL" clId="{161A4404-FE41-2E47-B245-954B5CCEC577}" dt="2019-08-29T11:45:26.382" v="28"/>
          <ac:spMkLst>
            <pc:docMk/>
            <pc:sldMk cId="3088475462" sldId="309"/>
            <ac:spMk id="164" creationId="{00000000-0000-0000-0000-000000000000}"/>
          </ac:spMkLst>
        </pc:spChg>
        <pc:spChg chg="mod">
          <ac:chgData name="Robin De Mol" userId="2c82b0b9-abb7-4507-8675-77a0bb8e1f2c" providerId="ADAL" clId="{161A4404-FE41-2E47-B245-954B5CCEC577}" dt="2019-08-29T11:45:26.382" v="28"/>
          <ac:spMkLst>
            <pc:docMk/>
            <pc:sldMk cId="3088475462" sldId="309"/>
            <ac:spMk id="178" creationId="{00000000-0000-0000-0000-000000000000}"/>
          </ac:spMkLst>
        </pc:spChg>
        <pc:spChg chg="mod">
          <ac:chgData name="Robin De Mol" userId="2c82b0b9-abb7-4507-8675-77a0bb8e1f2c" providerId="ADAL" clId="{161A4404-FE41-2E47-B245-954B5CCEC577}" dt="2019-08-29T11:45:26.382" v="28"/>
          <ac:spMkLst>
            <pc:docMk/>
            <pc:sldMk cId="3088475462" sldId="309"/>
            <ac:spMk id="180" creationId="{00000000-0000-0000-0000-000000000000}"/>
          </ac:spMkLst>
        </pc:spChg>
        <pc:spChg chg="mod">
          <ac:chgData name="Robin De Mol" userId="2c82b0b9-abb7-4507-8675-77a0bb8e1f2c" providerId="ADAL" clId="{161A4404-FE41-2E47-B245-954B5CCEC577}" dt="2019-08-29T11:45:26.382" v="28"/>
          <ac:spMkLst>
            <pc:docMk/>
            <pc:sldMk cId="3088475462" sldId="309"/>
            <ac:spMk id="188" creationId="{00000000-0000-0000-0000-000000000000}"/>
          </ac:spMkLst>
        </pc:spChg>
        <pc:cxnChg chg="mod">
          <ac:chgData name="Robin De Mol" userId="2c82b0b9-abb7-4507-8675-77a0bb8e1f2c" providerId="ADAL" clId="{161A4404-FE41-2E47-B245-954B5CCEC577}" dt="2019-08-29T11:45:26.382" v="28"/>
          <ac:cxnSpMkLst>
            <pc:docMk/>
            <pc:sldMk cId="3088475462" sldId="309"/>
            <ac:cxnSpMk id="6"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0"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5"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32"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36"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52"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55"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58"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64"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70"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73"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85"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89"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99"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03"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06"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09"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10"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19"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23"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26"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29"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38"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45"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51"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53"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65"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70"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77"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89" creationId="{00000000-0000-0000-0000-000000000000}"/>
          </ac:cxnSpMkLst>
        </pc:cxnChg>
      </pc:sldChg>
      <pc:sldChg chg="addSp modSp">
        <pc:chgData name="Robin De Mol" userId="2c82b0b9-abb7-4507-8675-77a0bb8e1f2c" providerId="ADAL" clId="{161A4404-FE41-2E47-B245-954B5CCEC577}" dt="2019-08-29T11:48:29.961" v="76"/>
        <pc:sldMkLst>
          <pc:docMk/>
          <pc:sldMk cId="1608855088" sldId="310"/>
        </pc:sldMkLst>
        <pc:spChg chg="add mod">
          <ac:chgData name="Robin De Mol" userId="2c82b0b9-abb7-4507-8675-77a0bb8e1f2c" providerId="ADAL" clId="{161A4404-FE41-2E47-B245-954B5CCEC577}" dt="2019-08-29T11:48:29.961" v="76"/>
          <ac:spMkLst>
            <pc:docMk/>
            <pc:sldMk cId="1608855088" sldId="310"/>
            <ac:spMk id="3" creationId="{3C3F9802-40E3-2F42-9190-599837E584BB}"/>
          </ac:spMkLst>
        </pc:spChg>
        <pc:spChg chg="mod">
          <ac:chgData name="Robin De Mol" userId="2c82b0b9-abb7-4507-8675-77a0bb8e1f2c" providerId="ADAL" clId="{161A4404-FE41-2E47-B245-954B5CCEC577}" dt="2019-08-29T11:45:26.382" v="28"/>
          <ac:spMkLst>
            <pc:docMk/>
            <pc:sldMk cId="1608855088" sldId="310"/>
            <ac:spMk id="4" creationId="{00000000-0000-0000-0000-000000000000}"/>
          </ac:spMkLst>
        </pc:spChg>
        <pc:spChg chg="mod">
          <ac:chgData name="Robin De Mol" userId="2c82b0b9-abb7-4507-8675-77a0bb8e1f2c" providerId="ADAL" clId="{161A4404-FE41-2E47-B245-954B5CCEC577}" dt="2019-08-29T11:45:26.382" v="28"/>
          <ac:spMkLst>
            <pc:docMk/>
            <pc:sldMk cId="1608855088" sldId="310"/>
            <ac:spMk id="5" creationId="{00000000-0000-0000-0000-000000000000}"/>
          </ac:spMkLst>
        </pc:spChg>
        <pc:spChg chg="mod">
          <ac:chgData name="Robin De Mol" userId="2c82b0b9-abb7-4507-8675-77a0bb8e1f2c" providerId="ADAL" clId="{161A4404-FE41-2E47-B245-954B5CCEC577}" dt="2019-08-29T11:45:26.382" v="28"/>
          <ac:spMkLst>
            <pc:docMk/>
            <pc:sldMk cId="1608855088" sldId="310"/>
            <ac:spMk id="6" creationId="{00000000-0000-0000-0000-000000000000}"/>
          </ac:spMkLst>
        </pc:spChg>
        <pc:spChg chg="mod">
          <ac:chgData name="Robin De Mol" userId="2c82b0b9-abb7-4507-8675-77a0bb8e1f2c" providerId="ADAL" clId="{161A4404-FE41-2E47-B245-954B5CCEC577}" dt="2019-08-29T11:45:26.382" v="28"/>
          <ac:spMkLst>
            <pc:docMk/>
            <pc:sldMk cId="1608855088" sldId="310"/>
            <ac:spMk id="7" creationId="{00000000-0000-0000-0000-000000000000}"/>
          </ac:spMkLst>
        </pc:spChg>
        <pc:spChg chg="mod">
          <ac:chgData name="Robin De Mol" userId="2c82b0b9-abb7-4507-8675-77a0bb8e1f2c" providerId="ADAL" clId="{161A4404-FE41-2E47-B245-954B5CCEC577}" dt="2019-08-29T11:45:26.382" v="28"/>
          <ac:spMkLst>
            <pc:docMk/>
            <pc:sldMk cId="1608855088" sldId="310"/>
            <ac:spMk id="8" creationId="{00000000-0000-0000-0000-000000000000}"/>
          </ac:spMkLst>
        </pc:spChg>
        <pc:spChg chg="mod">
          <ac:chgData name="Robin De Mol" userId="2c82b0b9-abb7-4507-8675-77a0bb8e1f2c" providerId="ADAL" clId="{161A4404-FE41-2E47-B245-954B5CCEC577}" dt="2019-08-29T11:45:26.382" v="28"/>
          <ac:spMkLst>
            <pc:docMk/>
            <pc:sldMk cId="1608855088" sldId="310"/>
            <ac:spMk id="9"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 creationId="{00000000-0000-0000-0000-000000000000}"/>
          </ac:spMkLst>
        </pc:spChg>
        <pc:spChg chg="mod">
          <ac:chgData name="Robin De Mol" userId="2c82b0b9-abb7-4507-8675-77a0bb8e1f2c" providerId="ADAL" clId="{161A4404-FE41-2E47-B245-954B5CCEC577}" dt="2019-08-29T11:45:26.382" v="28"/>
          <ac:spMkLst>
            <pc:docMk/>
            <pc:sldMk cId="1608855088" sldId="310"/>
            <ac:spMk id="11" creationId="{00000000-0000-0000-0000-000000000000}"/>
          </ac:spMkLst>
        </pc:spChg>
        <pc:spChg chg="mod">
          <ac:chgData name="Robin De Mol" userId="2c82b0b9-abb7-4507-8675-77a0bb8e1f2c" providerId="ADAL" clId="{161A4404-FE41-2E47-B245-954B5CCEC577}" dt="2019-08-29T11:45:26.382" v="28"/>
          <ac:spMkLst>
            <pc:docMk/>
            <pc:sldMk cId="1608855088" sldId="310"/>
            <ac:spMk id="32" creationId="{00000000-0000-0000-0000-000000000000}"/>
          </ac:spMkLst>
        </pc:spChg>
        <pc:spChg chg="mod">
          <ac:chgData name="Robin De Mol" userId="2c82b0b9-abb7-4507-8675-77a0bb8e1f2c" providerId="ADAL" clId="{161A4404-FE41-2E47-B245-954B5CCEC577}" dt="2019-08-29T11:45:26.382" v="28"/>
          <ac:spMkLst>
            <pc:docMk/>
            <pc:sldMk cId="1608855088" sldId="310"/>
            <ac:spMk id="37" creationId="{00000000-0000-0000-0000-000000000000}"/>
          </ac:spMkLst>
        </pc:spChg>
        <pc:spChg chg="mod">
          <ac:chgData name="Robin De Mol" userId="2c82b0b9-abb7-4507-8675-77a0bb8e1f2c" providerId="ADAL" clId="{161A4404-FE41-2E47-B245-954B5CCEC577}" dt="2019-08-29T11:45:26.382" v="28"/>
          <ac:spMkLst>
            <pc:docMk/>
            <pc:sldMk cId="1608855088" sldId="310"/>
            <ac:spMk id="39" creationId="{00000000-0000-0000-0000-000000000000}"/>
          </ac:spMkLst>
        </pc:spChg>
        <pc:spChg chg="mod">
          <ac:chgData name="Robin De Mol" userId="2c82b0b9-abb7-4507-8675-77a0bb8e1f2c" providerId="ADAL" clId="{161A4404-FE41-2E47-B245-954B5CCEC577}" dt="2019-08-29T11:45:26.382" v="28"/>
          <ac:spMkLst>
            <pc:docMk/>
            <pc:sldMk cId="1608855088" sldId="310"/>
            <ac:spMk id="41" creationId="{00000000-0000-0000-0000-000000000000}"/>
          </ac:spMkLst>
        </pc:spChg>
        <pc:spChg chg="mod">
          <ac:chgData name="Robin De Mol" userId="2c82b0b9-abb7-4507-8675-77a0bb8e1f2c" providerId="ADAL" clId="{161A4404-FE41-2E47-B245-954B5CCEC577}" dt="2019-08-29T11:45:26.382" v="28"/>
          <ac:spMkLst>
            <pc:docMk/>
            <pc:sldMk cId="1608855088" sldId="310"/>
            <ac:spMk id="76" creationId="{00000000-0000-0000-0000-000000000000}"/>
          </ac:spMkLst>
        </pc:spChg>
        <pc:spChg chg="mod">
          <ac:chgData name="Robin De Mol" userId="2c82b0b9-abb7-4507-8675-77a0bb8e1f2c" providerId="ADAL" clId="{161A4404-FE41-2E47-B245-954B5CCEC577}" dt="2019-08-29T11:45:26.382" v="28"/>
          <ac:spMkLst>
            <pc:docMk/>
            <pc:sldMk cId="1608855088" sldId="310"/>
            <ac:spMk id="83" creationId="{00000000-0000-0000-0000-000000000000}"/>
          </ac:spMkLst>
        </pc:spChg>
        <pc:spChg chg="mod">
          <ac:chgData name="Robin De Mol" userId="2c82b0b9-abb7-4507-8675-77a0bb8e1f2c" providerId="ADAL" clId="{161A4404-FE41-2E47-B245-954B5CCEC577}" dt="2019-08-29T11:45:26.382" v="28"/>
          <ac:spMkLst>
            <pc:docMk/>
            <pc:sldMk cId="1608855088" sldId="310"/>
            <ac:spMk id="87"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1"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2"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3"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4"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5"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6"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8" creationId="{00000000-0000-0000-0000-000000000000}"/>
          </ac:spMkLst>
        </pc:spChg>
        <pc:spChg chg="mod">
          <ac:chgData name="Robin De Mol" userId="2c82b0b9-abb7-4507-8675-77a0bb8e1f2c" providerId="ADAL" clId="{161A4404-FE41-2E47-B245-954B5CCEC577}" dt="2019-08-29T11:45:26.382" v="28"/>
          <ac:spMkLst>
            <pc:docMk/>
            <pc:sldMk cId="1608855088" sldId="310"/>
            <ac:spMk id="113" creationId="{00000000-0000-0000-0000-000000000000}"/>
          </ac:spMkLst>
        </pc:spChg>
        <pc:cxnChg chg="mod">
          <ac:chgData name="Robin De Mol" userId="2c82b0b9-abb7-4507-8675-77a0bb8e1f2c" providerId="ADAL" clId="{161A4404-FE41-2E47-B245-954B5CCEC577}" dt="2019-08-29T11:45:26.382" v="28"/>
          <ac:cxnSpMkLst>
            <pc:docMk/>
            <pc:sldMk cId="1608855088" sldId="310"/>
            <ac:cxnSpMk id="12"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16"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19"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24"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28"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43"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46"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55"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56"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65"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71"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72"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77"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84"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88"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91"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100"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109" creationId="{00000000-0000-0000-0000-000000000000}"/>
          </ac:cxnSpMkLst>
        </pc:cxnChg>
      </pc:sldChg>
      <pc:sldChg chg="addSp modSp">
        <pc:chgData name="Robin De Mol" userId="2c82b0b9-abb7-4507-8675-77a0bb8e1f2c" providerId="ADAL" clId="{161A4404-FE41-2E47-B245-954B5CCEC577}" dt="2019-08-29T11:48:29.961" v="76"/>
        <pc:sldMkLst>
          <pc:docMk/>
          <pc:sldMk cId="201367671" sldId="311"/>
        </pc:sldMkLst>
        <pc:spChg chg="add mod">
          <ac:chgData name="Robin De Mol" userId="2c82b0b9-abb7-4507-8675-77a0bb8e1f2c" providerId="ADAL" clId="{161A4404-FE41-2E47-B245-954B5CCEC577}" dt="2019-08-29T11:48:29.961" v="76"/>
          <ac:spMkLst>
            <pc:docMk/>
            <pc:sldMk cId="201367671" sldId="311"/>
            <ac:spMk id="3" creationId="{0364FC10-2B3A-4242-8C50-A662B965B42B}"/>
          </ac:spMkLst>
        </pc:spChg>
        <pc:spChg chg="mod">
          <ac:chgData name="Robin De Mol" userId="2c82b0b9-abb7-4507-8675-77a0bb8e1f2c" providerId="ADAL" clId="{161A4404-FE41-2E47-B245-954B5CCEC577}" dt="2019-08-29T11:45:26.382" v="28"/>
          <ac:spMkLst>
            <pc:docMk/>
            <pc:sldMk cId="201367671" sldId="311"/>
            <ac:spMk id="4" creationId="{00000000-0000-0000-0000-000000000000}"/>
          </ac:spMkLst>
        </pc:spChg>
        <pc:spChg chg="mod">
          <ac:chgData name="Robin De Mol" userId="2c82b0b9-abb7-4507-8675-77a0bb8e1f2c" providerId="ADAL" clId="{161A4404-FE41-2E47-B245-954B5CCEC577}" dt="2019-08-29T11:45:26.382" v="28"/>
          <ac:spMkLst>
            <pc:docMk/>
            <pc:sldMk cId="201367671" sldId="311"/>
            <ac:spMk id="5" creationId="{00000000-0000-0000-0000-000000000000}"/>
          </ac:spMkLst>
        </pc:spChg>
        <pc:spChg chg="mod">
          <ac:chgData name="Robin De Mol" userId="2c82b0b9-abb7-4507-8675-77a0bb8e1f2c" providerId="ADAL" clId="{161A4404-FE41-2E47-B245-954B5CCEC577}" dt="2019-08-29T11:45:26.382" v="28"/>
          <ac:spMkLst>
            <pc:docMk/>
            <pc:sldMk cId="201367671" sldId="311"/>
            <ac:spMk id="6" creationId="{00000000-0000-0000-0000-000000000000}"/>
          </ac:spMkLst>
        </pc:spChg>
        <pc:spChg chg="mod">
          <ac:chgData name="Robin De Mol" userId="2c82b0b9-abb7-4507-8675-77a0bb8e1f2c" providerId="ADAL" clId="{161A4404-FE41-2E47-B245-954B5CCEC577}" dt="2019-08-29T11:45:26.382" v="28"/>
          <ac:spMkLst>
            <pc:docMk/>
            <pc:sldMk cId="201367671" sldId="311"/>
            <ac:spMk id="7" creationId="{00000000-0000-0000-0000-000000000000}"/>
          </ac:spMkLst>
        </pc:spChg>
        <pc:spChg chg="mod">
          <ac:chgData name="Robin De Mol" userId="2c82b0b9-abb7-4507-8675-77a0bb8e1f2c" providerId="ADAL" clId="{161A4404-FE41-2E47-B245-954B5CCEC577}" dt="2019-08-29T11:45:26.382" v="28"/>
          <ac:spMkLst>
            <pc:docMk/>
            <pc:sldMk cId="201367671" sldId="311"/>
            <ac:spMk id="8" creationId="{00000000-0000-0000-0000-000000000000}"/>
          </ac:spMkLst>
        </pc:spChg>
        <pc:spChg chg="mod">
          <ac:chgData name="Robin De Mol" userId="2c82b0b9-abb7-4507-8675-77a0bb8e1f2c" providerId="ADAL" clId="{161A4404-FE41-2E47-B245-954B5CCEC577}" dt="2019-08-29T11:45:26.382" v="28"/>
          <ac:spMkLst>
            <pc:docMk/>
            <pc:sldMk cId="201367671" sldId="311"/>
            <ac:spMk id="9" creationId="{00000000-0000-0000-0000-000000000000}"/>
          </ac:spMkLst>
        </pc:spChg>
        <pc:spChg chg="mod">
          <ac:chgData name="Robin De Mol" userId="2c82b0b9-abb7-4507-8675-77a0bb8e1f2c" providerId="ADAL" clId="{161A4404-FE41-2E47-B245-954B5CCEC577}" dt="2019-08-29T11:45:26.382" v="28"/>
          <ac:spMkLst>
            <pc:docMk/>
            <pc:sldMk cId="201367671" sldId="311"/>
            <ac:spMk id="10" creationId="{00000000-0000-0000-0000-000000000000}"/>
          </ac:spMkLst>
        </pc:spChg>
        <pc:spChg chg="mod">
          <ac:chgData name="Robin De Mol" userId="2c82b0b9-abb7-4507-8675-77a0bb8e1f2c" providerId="ADAL" clId="{161A4404-FE41-2E47-B245-954B5CCEC577}" dt="2019-08-29T11:45:26.382" v="28"/>
          <ac:spMkLst>
            <pc:docMk/>
            <pc:sldMk cId="201367671" sldId="311"/>
            <ac:spMk id="11" creationId="{00000000-0000-0000-0000-000000000000}"/>
          </ac:spMkLst>
        </pc:spChg>
        <pc:spChg chg="mod">
          <ac:chgData name="Robin De Mol" userId="2c82b0b9-abb7-4507-8675-77a0bb8e1f2c" providerId="ADAL" clId="{161A4404-FE41-2E47-B245-954B5CCEC577}" dt="2019-08-29T11:45:26.382" v="28"/>
          <ac:spMkLst>
            <pc:docMk/>
            <pc:sldMk cId="201367671" sldId="311"/>
            <ac:spMk id="32" creationId="{00000000-0000-0000-0000-000000000000}"/>
          </ac:spMkLst>
        </pc:spChg>
        <pc:spChg chg="mod">
          <ac:chgData name="Robin De Mol" userId="2c82b0b9-abb7-4507-8675-77a0bb8e1f2c" providerId="ADAL" clId="{161A4404-FE41-2E47-B245-954B5CCEC577}" dt="2019-08-29T11:45:26.382" v="28"/>
          <ac:spMkLst>
            <pc:docMk/>
            <pc:sldMk cId="201367671" sldId="311"/>
            <ac:spMk id="33" creationId="{00000000-0000-0000-0000-000000000000}"/>
          </ac:spMkLst>
        </pc:spChg>
        <pc:spChg chg="mod">
          <ac:chgData name="Robin De Mol" userId="2c82b0b9-abb7-4507-8675-77a0bb8e1f2c" providerId="ADAL" clId="{161A4404-FE41-2E47-B245-954B5CCEC577}" dt="2019-08-29T11:45:26.382" v="28"/>
          <ac:spMkLst>
            <pc:docMk/>
            <pc:sldMk cId="201367671" sldId="311"/>
            <ac:spMk id="37" creationId="{00000000-0000-0000-0000-000000000000}"/>
          </ac:spMkLst>
        </pc:spChg>
        <pc:spChg chg="mod">
          <ac:chgData name="Robin De Mol" userId="2c82b0b9-abb7-4507-8675-77a0bb8e1f2c" providerId="ADAL" clId="{161A4404-FE41-2E47-B245-954B5CCEC577}" dt="2019-08-29T11:45:26.382" v="28"/>
          <ac:spMkLst>
            <pc:docMk/>
            <pc:sldMk cId="201367671" sldId="311"/>
            <ac:spMk id="39" creationId="{00000000-0000-0000-0000-000000000000}"/>
          </ac:spMkLst>
        </pc:spChg>
        <pc:spChg chg="mod">
          <ac:chgData name="Robin De Mol" userId="2c82b0b9-abb7-4507-8675-77a0bb8e1f2c" providerId="ADAL" clId="{161A4404-FE41-2E47-B245-954B5CCEC577}" dt="2019-08-29T11:45:26.382" v="28"/>
          <ac:spMkLst>
            <pc:docMk/>
            <pc:sldMk cId="201367671" sldId="311"/>
            <ac:spMk id="40" creationId="{00000000-0000-0000-0000-000000000000}"/>
          </ac:spMkLst>
        </pc:spChg>
        <pc:spChg chg="mod">
          <ac:chgData name="Robin De Mol" userId="2c82b0b9-abb7-4507-8675-77a0bb8e1f2c" providerId="ADAL" clId="{161A4404-FE41-2E47-B245-954B5CCEC577}" dt="2019-08-29T11:45:26.382" v="28"/>
          <ac:spMkLst>
            <pc:docMk/>
            <pc:sldMk cId="201367671" sldId="311"/>
            <ac:spMk id="41" creationId="{00000000-0000-0000-0000-000000000000}"/>
          </ac:spMkLst>
        </pc:spChg>
        <pc:spChg chg="mod">
          <ac:chgData name="Robin De Mol" userId="2c82b0b9-abb7-4507-8675-77a0bb8e1f2c" providerId="ADAL" clId="{161A4404-FE41-2E47-B245-954B5CCEC577}" dt="2019-08-29T11:45:26.382" v="28"/>
          <ac:spMkLst>
            <pc:docMk/>
            <pc:sldMk cId="201367671" sldId="311"/>
            <ac:spMk id="42" creationId="{00000000-0000-0000-0000-000000000000}"/>
          </ac:spMkLst>
        </pc:spChg>
        <pc:spChg chg="mod">
          <ac:chgData name="Robin De Mol" userId="2c82b0b9-abb7-4507-8675-77a0bb8e1f2c" providerId="ADAL" clId="{161A4404-FE41-2E47-B245-954B5CCEC577}" dt="2019-08-29T11:45:26.382" v="28"/>
          <ac:spMkLst>
            <pc:docMk/>
            <pc:sldMk cId="201367671" sldId="311"/>
            <ac:spMk id="76" creationId="{00000000-0000-0000-0000-000000000000}"/>
          </ac:spMkLst>
        </pc:spChg>
        <pc:spChg chg="mod">
          <ac:chgData name="Robin De Mol" userId="2c82b0b9-abb7-4507-8675-77a0bb8e1f2c" providerId="ADAL" clId="{161A4404-FE41-2E47-B245-954B5CCEC577}" dt="2019-08-29T11:45:26.382" v="28"/>
          <ac:spMkLst>
            <pc:docMk/>
            <pc:sldMk cId="201367671" sldId="311"/>
            <ac:spMk id="83" creationId="{00000000-0000-0000-0000-000000000000}"/>
          </ac:spMkLst>
        </pc:spChg>
        <pc:spChg chg="mod">
          <ac:chgData name="Robin De Mol" userId="2c82b0b9-abb7-4507-8675-77a0bb8e1f2c" providerId="ADAL" clId="{161A4404-FE41-2E47-B245-954B5CCEC577}" dt="2019-08-29T11:45:26.382" v="28"/>
          <ac:spMkLst>
            <pc:docMk/>
            <pc:sldMk cId="201367671" sldId="311"/>
            <ac:spMk id="87" creationId="{00000000-0000-0000-0000-000000000000}"/>
          </ac:spMkLst>
        </pc:spChg>
        <pc:spChg chg="mod">
          <ac:chgData name="Robin De Mol" userId="2c82b0b9-abb7-4507-8675-77a0bb8e1f2c" providerId="ADAL" clId="{161A4404-FE41-2E47-B245-954B5CCEC577}" dt="2019-08-29T11:45:26.382" v="28"/>
          <ac:spMkLst>
            <pc:docMk/>
            <pc:sldMk cId="201367671" sldId="311"/>
            <ac:spMk id="101" creationId="{00000000-0000-0000-0000-000000000000}"/>
          </ac:spMkLst>
        </pc:spChg>
        <pc:spChg chg="mod">
          <ac:chgData name="Robin De Mol" userId="2c82b0b9-abb7-4507-8675-77a0bb8e1f2c" providerId="ADAL" clId="{161A4404-FE41-2E47-B245-954B5CCEC577}" dt="2019-08-29T11:45:26.382" v="28"/>
          <ac:spMkLst>
            <pc:docMk/>
            <pc:sldMk cId="201367671" sldId="311"/>
            <ac:spMk id="102" creationId="{00000000-0000-0000-0000-000000000000}"/>
          </ac:spMkLst>
        </pc:spChg>
        <pc:spChg chg="mod">
          <ac:chgData name="Robin De Mol" userId="2c82b0b9-abb7-4507-8675-77a0bb8e1f2c" providerId="ADAL" clId="{161A4404-FE41-2E47-B245-954B5CCEC577}" dt="2019-08-29T11:45:26.382" v="28"/>
          <ac:spMkLst>
            <pc:docMk/>
            <pc:sldMk cId="201367671" sldId="311"/>
            <ac:spMk id="103" creationId="{00000000-0000-0000-0000-000000000000}"/>
          </ac:spMkLst>
        </pc:spChg>
        <pc:spChg chg="mod">
          <ac:chgData name="Robin De Mol" userId="2c82b0b9-abb7-4507-8675-77a0bb8e1f2c" providerId="ADAL" clId="{161A4404-FE41-2E47-B245-954B5CCEC577}" dt="2019-08-29T11:45:26.382" v="28"/>
          <ac:spMkLst>
            <pc:docMk/>
            <pc:sldMk cId="201367671" sldId="311"/>
            <ac:spMk id="104" creationId="{00000000-0000-0000-0000-000000000000}"/>
          </ac:spMkLst>
        </pc:spChg>
        <pc:spChg chg="mod">
          <ac:chgData name="Robin De Mol" userId="2c82b0b9-abb7-4507-8675-77a0bb8e1f2c" providerId="ADAL" clId="{161A4404-FE41-2E47-B245-954B5CCEC577}" dt="2019-08-29T11:45:26.382" v="28"/>
          <ac:spMkLst>
            <pc:docMk/>
            <pc:sldMk cId="201367671" sldId="311"/>
            <ac:spMk id="105" creationId="{00000000-0000-0000-0000-000000000000}"/>
          </ac:spMkLst>
        </pc:spChg>
        <pc:spChg chg="mod">
          <ac:chgData name="Robin De Mol" userId="2c82b0b9-abb7-4507-8675-77a0bb8e1f2c" providerId="ADAL" clId="{161A4404-FE41-2E47-B245-954B5CCEC577}" dt="2019-08-29T11:45:26.382" v="28"/>
          <ac:spMkLst>
            <pc:docMk/>
            <pc:sldMk cId="201367671" sldId="311"/>
            <ac:spMk id="106" creationId="{00000000-0000-0000-0000-000000000000}"/>
          </ac:spMkLst>
        </pc:spChg>
        <pc:cxnChg chg="mod">
          <ac:chgData name="Robin De Mol" userId="2c82b0b9-abb7-4507-8675-77a0bb8e1f2c" providerId="ADAL" clId="{161A4404-FE41-2E47-B245-954B5CCEC577}" dt="2019-08-29T11:45:26.382" v="28"/>
          <ac:cxnSpMkLst>
            <pc:docMk/>
            <pc:sldMk cId="201367671" sldId="311"/>
            <ac:cxnSpMk id="12"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16"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19"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24"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28"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43"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46"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55"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56"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65"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71"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72"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77"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84"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88"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91"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100" creationId="{00000000-0000-0000-0000-000000000000}"/>
          </ac:cxnSpMkLst>
        </pc:cxnChg>
      </pc:sldChg>
      <pc:sldChg chg="addSp modSp">
        <pc:chgData name="Robin De Mol" userId="2c82b0b9-abb7-4507-8675-77a0bb8e1f2c" providerId="ADAL" clId="{161A4404-FE41-2E47-B245-954B5CCEC577}" dt="2019-08-29T11:48:29.961" v="76"/>
        <pc:sldMkLst>
          <pc:docMk/>
          <pc:sldMk cId="1077690711" sldId="312"/>
        </pc:sldMkLst>
        <pc:spChg chg="add mod">
          <ac:chgData name="Robin De Mol" userId="2c82b0b9-abb7-4507-8675-77a0bb8e1f2c" providerId="ADAL" clId="{161A4404-FE41-2E47-B245-954B5CCEC577}" dt="2019-08-29T11:48:29.961" v="76"/>
          <ac:spMkLst>
            <pc:docMk/>
            <pc:sldMk cId="1077690711" sldId="312"/>
            <ac:spMk id="3" creationId="{2C8B6DE8-5902-544D-839D-21B7376BD52B}"/>
          </ac:spMkLst>
        </pc:spChg>
        <pc:spChg chg="mod">
          <ac:chgData name="Robin De Mol" userId="2c82b0b9-abb7-4507-8675-77a0bb8e1f2c" providerId="ADAL" clId="{161A4404-FE41-2E47-B245-954B5CCEC577}" dt="2019-08-29T11:45:26.382" v="28"/>
          <ac:spMkLst>
            <pc:docMk/>
            <pc:sldMk cId="1077690711" sldId="312"/>
            <ac:spMk id="4" creationId="{00000000-0000-0000-0000-000000000000}"/>
          </ac:spMkLst>
        </pc:spChg>
        <pc:spChg chg="mod">
          <ac:chgData name="Robin De Mol" userId="2c82b0b9-abb7-4507-8675-77a0bb8e1f2c" providerId="ADAL" clId="{161A4404-FE41-2E47-B245-954B5CCEC577}" dt="2019-08-29T11:45:26.382" v="28"/>
          <ac:spMkLst>
            <pc:docMk/>
            <pc:sldMk cId="1077690711" sldId="312"/>
            <ac:spMk id="5" creationId="{00000000-0000-0000-0000-000000000000}"/>
          </ac:spMkLst>
        </pc:spChg>
        <pc:spChg chg="mod">
          <ac:chgData name="Robin De Mol" userId="2c82b0b9-abb7-4507-8675-77a0bb8e1f2c" providerId="ADAL" clId="{161A4404-FE41-2E47-B245-954B5CCEC577}" dt="2019-08-29T11:45:26.382" v="28"/>
          <ac:spMkLst>
            <pc:docMk/>
            <pc:sldMk cId="1077690711" sldId="312"/>
            <ac:spMk id="6" creationId="{00000000-0000-0000-0000-000000000000}"/>
          </ac:spMkLst>
        </pc:spChg>
        <pc:spChg chg="mod">
          <ac:chgData name="Robin De Mol" userId="2c82b0b9-abb7-4507-8675-77a0bb8e1f2c" providerId="ADAL" clId="{161A4404-FE41-2E47-B245-954B5CCEC577}" dt="2019-08-29T11:45:26.382" v="28"/>
          <ac:spMkLst>
            <pc:docMk/>
            <pc:sldMk cId="1077690711" sldId="312"/>
            <ac:spMk id="7" creationId="{00000000-0000-0000-0000-000000000000}"/>
          </ac:spMkLst>
        </pc:spChg>
        <pc:spChg chg="mod">
          <ac:chgData name="Robin De Mol" userId="2c82b0b9-abb7-4507-8675-77a0bb8e1f2c" providerId="ADAL" clId="{161A4404-FE41-2E47-B245-954B5CCEC577}" dt="2019-08-29T11:45:26.382" v="28"/>
          <ac:spMkLst>
            <pc:docMk/>
            <pc:sldMk cId="1077690711" sldId="312"/>
            <ac:spMk id="8" creationId="{00000000-0000-0000-0000-000000000000}"/>
          </ac:spMkLst>
        </pc:spChg>
        <pc:spChg chg="mod">
          <ac:chgData name="Robin De Mol" userId="2c82b0b9-abb7-4507-8675-77a0bb8e1f2c" providerId="ADAL" clId="{161A4404-FE41-2E47-B245-954B5CCEC577}" dt="2019-08-29T11:45:26.382" v="28"/>
          <ac:spMkLst>
            <pc:docMk/>
            <pc:sldMk cId="1077690711" sldId="312"/>
            <ac:spMk id="9" creationId="{00000000-0000-0000-0000-000000000000}"/>
          </ac:spMkLst>
        </pc:spChg>
        <pc:spChg chg="mod">
          <ac:chgData name="Robin De Mol" userId="2c82b0b9-abb7-4507-8675-77a0bb8e1f2c" providerId="ADAL" clId="{161A4404-FE41-2E47-B245-954B5CCEC577}" dt="2019-08-29T11:45:26.382" v="28"/>
          <ac:spMkLst>
            <pc:docMk/>
            <pc:sldMk cId="1077690711" sldId="312"/>
            <ac:spMk id="10" creationId="{00000000-0000-0000-0000-000000000000}"/>
          </ac:spMkLst>
        </pc:spChg>
        <pc:spChg chg="mod">
          <ac:chgData name="Robin De Mol" userId="2c82b0b9-abb7-4507-8675-77a0bb8e1f2c" providerId="ADAL" clId="{161A4404-FE41-2E47-B245-954B5CCEC577}" dt="2019-08-29T11:45:26.382" v="28"/>
          <ac:spMkLst>
            <pc:docMk/>
            <pc:sldMk cId="1077690711" sldId="312"/>
            <ac:spMk id="11" creationId="{00000000-0000-0000-0000-000000000000}"/>
          </ac:spMkLst>
        </pc:spChg>
        <pc:spChg chg="mod">
          <ac:chgData name="Robin De Mol" userId="2c82b0b9-abb7-4507-8675-77a0bb8e1f2c" providerId="ADAL" clId="{161A4404-FE41-2E47-B245-954B5CCEC577}" dt="2019-08-29T11:45:26.382" v="28"/>
          <ac:spMkLst>
            <pc:docMk/>
            <pc:sldMk cId="1077690711" sldId="312"/>
            <ac:spMk id="37" creationId="{00000000-0000-0000-0000-000000000000}"/>
          </ac:spMkLst>
        </pc:spChg>
        <pc:spChg chg="mod">
          <ac:chgData name="Robin De Mol" userId="2c82b0b9-abb7-4507-8675-77a0bb8e1f2c" providerId="ADAL" clId="{161A4404-FE41-2E47-B245-954B5CCEC577}" dt="2019-08-29T11:45:26.382" v="28"/>
          <ac:spMkLst>
            <pc:docMk/>
            <pc:sldMk cId="1077690711" sldId="312"/>
            <ac:spMk id="58" creationId="{00000000-0000-0000-0000-000000000000}"/>
          </ac:spMkLst>
        </pc:spChg>
        <pc:spChg chg="mod">
          <ac:chgData name="Robin De Mol" userId="2c82b0b9-abb7-4507-8675-77a0bb8e1f2c" providerId="ADAL" clId="{161A4404-FE41-2E47-B245-954B5CCEC577}" dt="2019-08-29T11:45:26.382" v="28"/>
          <ac:spMkLst>
            <pc:docMk/>
            <pc:sldMk cId="1077690711" sldId="312"/>
            <ac:spMk id="59" creationId="{00000000-0000-0000-0000-000000000000}"/>
          </ac:spMkLst>
        </pc:spChg>
        <pc:spChg chg="mod">
          <ac:chgData name="Robin De Mol" userId="2c82b0b9-abb7-4507-8675-77a0bb8e1f2c" providerId="ADAL" clId="{161A4404-FE41-2E47-B245-954B5CCEC577}" dt="2019-08-29T11:45:26.382" v="28"/>
          <ac:spMkLst>
            <pc:docMk/>
            <pc:sldMk cId="1077690711" sldId="312"/>
            <ac:spMk id="60" creationId="{00000000-0000-0000-0000-000000000000}"/>
          </ac:spMkLst>
        </pc:spChg>
        <pc:spChg chg="mod">
          <ac:chgData name="Robin De Mol" userId="2c82b0b9-abb7-4507-8675-77a0bb8e1f2c" providerId="ADAL" clId="{161A4404-FE41-2E47-B245-954B5CCEC577}" dt="2019-08-29T11:45:26.382" v="28"/>
          <ac:spMkLst>
            <pc:docMk/>
            <pc:sldMk cId="1077690711" sldId="312"/>
            <ac:spMk id="76" creationId="{00000000-0000-0000-0000-000000000000}"/>
          </ac:spMkLst>
        </pc:spChg>
        <pc:spChg chg="mod">
          <ac:chgData name="Robin De Mol" userId="2c82b0b9-abb7-4507-8675-77a0bb8e1f2c" providerId="ADAL" clId="{161A4404-FE41-2E47-B245-954B5CCEC577}" dt="2019-08-29T11:45:26.382" v="28"/>
          <ac:spMkLst>
            <pc:docMk/>
            <pc:sldMk cId="1077690711" sldId="312"/>
            <ac:spMk id="83" creationId="{00000000-0000-0000-0000-000000000000}"/>
          </ac:spMkLst>
        </pc:spChg>
        <pc:spChg chg="mod">
          <ac:chgData name="Robin De Mol" userId="2c82b0b9-abb7-4507-8675-77a0bb8e1f2c" providerId="ADAL" clId="{161A4404-FE41-2E47-B245-954B5CCEC577}" dt="2019-08-29T11:45:26.382" v="28"/>
          <ac:spMkLst>
            <pc:docMk/>
            <pc:sldMk cId="1077690711" sldId="312"/>
            <ac:spMk id="87" creationId="{00000000-0000-0000-0000-000000000000}"/>
          </ac:spMkLst>
        </pc:spChg>
        <pc:picChg chg="mod">
          <ac:chgData name="Robin De Mol" userId="2c82b0b9-abb7-4507-8675-77a0bb8e1f2c" providerId="ADAL" clId="{161A4404-FE41-2E47-B245-954B5CCEC577}" dt="2019-08-29T11:45:26.382" v="28"/>
          <ac:picMkLst>
            <pc:docMk/>
            <pc:sldMk cId="1077690711" sldId="312"/>
            <ac:picMk id="1026" creationId="{00000000-0000-0000-0000-000000000000}"/>
          </ac:picMkLst>
        </pc:picChg>
        <pc:cxnChg chg="mod">
          <ac:chgData name="Robin De Mol" userId="2c82b0b9-abb7-4507-8675-77a0bb8e1f2c" providerId="ADAL" clId="{161A4404-FE41-2E47-B245-954B5CCEC577}" dt="2019-08-29T11:45:26.382" v="28"/>
          <ac:cxnSpMkLst>
            <pc:docMk/>
            <pc:sldMk cId="1077690711" sldId="312"/>
            <ac:cxnSpMk id="12"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16"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19"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24"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28"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44"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47"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54"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57"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77"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84" creationId="{00000000-0000-0000-0000-000000000000}"/>
          </ac:cxnSpMkLst>
        </pc:cxnChg>
      </pc:sldChg>
      <pc:sldChg chg="addSp modSp">
        <pc:chgData name="Robin De Mol" userId="2c82b0b9-abb7-4507-8675-77a0bb8e1f2c" providerId="ADAL" clId="{161A4404-FE41-2E47-B245-954B5CCEC577}" dt="2019-08-29T11:48:29.961" v="76"/>
        <pc:sldMkLst>
          <pc:docMk/>
          <pc:sldMk cId="2975958107" sldId="313"/>
        </pc:sldMkLst>
        <pc:spChg chg="add mod">
          <ac:chgData name="Robin De Mol" userId="2c82b0b9-abb7-4507-8675-77a0bb8e1f2c" providerId="ADAL" clId="{161A4404-FE41-2E47-B245-954B5CCEC577}" dt="2019-08-29T11:48:29.961" v="76"/>
          <ac:spMkLst>
            <pc:docMk/>
            <pc:sldMk cId="2975958107" sldId="313"/>
            <ac:spMk id="3" creationId="{A960A957-FE42-D845-8CAF-432E08CDFBFA}"/>
          </ac:spMkLst>
        </pc:spChg>
        <pc:spChg chg="mod">
          <ac:chgData name="Robin De Mol" userId="2c82b0b9-abb7-4507-8675-77a0bb8e1f2c" providerId="ADAL" clId="{161A4404-FE41-2E47-B245-954B5CCEC577}" dt="2019-08-29T11:45:26.382" v="28"/>
          <ac:spMkLst>
            <pc:docMk/>
            <pc:sldMk cId="2975958107" sldId="313"/>
            <ac:spMk id="30" creationId="{00000000-0000-0000-0000-000000000000}"/>
          </ac:spMkLst>
        </pc:spChg>
      </pc:sldChg>
      <pc:sldChg chg="addSp modSp">
        <pc:chgData name="Robin De Mol" userId="2c82b0b9-abb7-4507-8675-77a0bb8e1f2c" providerId="ADAL" clId="{161A4404-FE41-2E47-B245-954B5CCEC577}" dt="2019-08-29T11:48:29.961" v="76"/>
        <pc:sldMkLst>
          <pc:docMk/>
          <pc:sldMk cId="4067892633" sldId="314"/>
        </pc:sldMkLst>
        <pc:spChg chg="add mod">
          <ac:chgData name="Robin De Mol" userId="2c82b0b9-abb7-4507-8675-77a0bb8e1f2c" providerId="ADAL" clId="{161A4404-FE41-2E47-B245-954B5CCEC577}" dt="2019-08-29T11:48:29.961" v="76"/>
          <ac:spMkLst>
            <pc:docMk/>
            <pc:sldMk cId="4067892633" sldId="314"/>
            <ac:spMk id="3" creationId="{70FD6D3A-C98F-8944-8B7C-866630BFBABE}"/>
          </ac:spMkLst>
        </pc:spChg>
        <pc:spChg chg="mod">
          <ac:chgData name="Robin De Mol" userId="2c82b0b9-abb7-4507-8675-77a0bb8e1f2c" providerId="ADAL" clId="{161A4404-FE41-2E47-B245-954B5CCEC577}" dt="2019-08-29T11:45:26.382" v="28"/>
          <ac:spMkLst>
            <pc:docMk/>
            <pc:sldMk cId="4067892633" sldId="314"/>
            <ac:spMk id="4" creationId="{00000000-0000-0000-0000-000000000000}"/>
          </ac:spMkLst>
        </pc:spChg>
        <pc:spChg chg="mod">
          <ac:chgData name="Robin De Mol" userId="2c82b0b9-abb7-4507-8675-77a0bb8e1f2c" providerId="ADAL" clId="{161A4404-FE41-2E47-B245-954B5CCEC577}" dt="2019-08-29T11:45:26.382" v="28"/>
          <ac:spMkLst>
            <pc:docMk/>
            <pc:sldMk cId="4067892633" sldId="314"/>
            <ac:spMk id="5" creationId="{00000000-0000-0000-0000-000000000000}"/>
          </ac:spMkLst>
        </pc:spChg>
        <pc:spChg chg="mod">
          <ac:chgData name="Robin De Mol" userId="2c82b0b9-abb7-4507-8675-77a0bb8e1f2c" providerId="ADAL" clId="{161A4404-FE41-2E47-B245-954B5CCEC577}" dt="2019-08-29T11:45:26.382" v="28"/>
          <ac:spMkLst>
            <pc:docMk/>
            <pc:sldMk cId="4067892633" sldId="314"/>
            <ac:spMk id="6" creationId="{00000000-0000-0000-0000-000000000000}"/>
          </ac:spMkLst>
        </pc:spChg>
        <pc:spChg chg="mod">
          <ac:chgData name="Robin De Mol" userId="2c82b0b9-abb7-4507-8675-77a0bb8e1f2c" providerId="ADAL" clId="{161A4404-FE41-2E47-B245-954B5CCEC577}" dt="2019-08-29T11:45:26.382" v="28"/>
          <ac:spMkLst>
            <pc:docMk/>
            <pc:sldMk cId="4067892633" sldId="314"/>
            <ac:spMk id="9" creationId="{00000000-0000-0000-0000-000000000000}"/>
          </ac:spMkLst>
        </pc:spChg>
        <pc:spChg chg="mod">
          <ac:chgData name="Robin De Mol" userId="2c82b0b9-abb7-4507-8675-77a0bb8e1f2c" providerId="ADAL" clId="{161A4404-FE41-2E47-B245-954B5CCEC577}" dt="2019-08-29T11:45:26.382" v="28"/>
          <ac:spMkLst>
            <pc:docMk/>
            <pc:sldMk cId="4067892633" sldId="314"/>
            <ac:spMk id="21" creationId="{00000000-0000-0000-0000-000000000000}"/>
          </ac:spMkLst>
        </pc:spChg>
        <pc:spChg chg="mod">
          <ac:chgData name="Robin De Mol" userId="2c82b0b9-abb7-4507-8675-77a0bb8e1f2c" providerId="ADAL" clId="{161A4404-FE41-2E47-B245-954B5CCEC577}" dt="2019-08-29T11:45:26.382" v="28"/>
          <ac:spMkLst>
            <pc:docMk/>
            <pc:sldMk cId="4067892633" sldId="314"/>
            <ac:spMk id="38" creationId="{00000000-0000-0000-0000-000000000000}"/>
          </ac:spMkLst>
        </pc:spChg>
        <pc:spChg chg="mod">
          <ac:chgData name="Robin De Mol" userId="2c82b0b9-abb7-4507-8675-77a0bb8e1f2c" providerId="ADAL" clId="{161A4404-FE41-2E47-B245-954B5CCEC577}" dt="2019-08-29T11:45:26.382" v="28"/>
          <ac:spMkLst>
            <pc:docMk/>
            <pc:sldMk cId="4067892633" sldId="314"/>
            <ac:spMk id="58" creationId="{00000000-0000-0000-0000-000000000000}"/>
          </ac:spMkLst>
        </pc:spChg>
        <pc:spChg chg="mod">
          <ac:chgData name="Robin De Mol" userId="2c82b0b9-abb7-4507-8675-77a0bb8e1f2c" providerId="ADAL" clId="{161A4404-FE41-2E47-B245-954B5CCEC577}" dt="2019-08-29T11:45:26.382" v="28"/>
          <ac:spMkLst>
            <pc:docMk/>
            <pc:sldMk cId="4067892633" sldId="314"/>
            <ac:spMk id="59" creationId="{00000000-0000-0000-0000-000000000000}"/>
          </ac:spMkLst>
        </pc:spChg>
        <pc:spChg chg="mod">
          <ac:chgData name="Robin De Mol" userId="2c82b0b9-abb7-4507-8675-77a0bb8e1f2c" providerId="ADAL" clId="{161A4404-FE41-2E47-B245-954B5CCEC577}" dt="2019-08-29T11:45:26.382" v="28"/>
          <ac:spMkLst>
            <pc:docMk/>
            <pc:sldMk cId="4067892633" sldId="314"/>
            <ac:spMk id="60" creationId="{00000000-0000-0000-0000-000000000000}"/>
          </ac:spMkLst>
        </pc:spChg>
        <pc:spChg chg="mod">
          <ac:chgData name="Robin De Mol" userId="2c82b0b9-abb7-4507-8675-77a0bb8e1f2c" providerId="ADAL" clId="{161A4404-FE41-2E47-B245-954B5CCEC577}" dt="2019-08-29T11:45:26.382" v="28"/>
          <ac:spMkLst>
            <pc:docMk/>
            <pc:sldMk cId="4067892633" sldId="314"/>
            <ac:spMk id="76" creationId="{00000000-0000-0000-0000-000000000000}"/>
          </ac:spMkLst>
        </pc:spChg>
        <pc:spChg chg="mod">
          <ac:chgData name="Robin De Mol" userId="2c82b0b9-abb7-4507-8675-77a0bb8e1f2c" providerId="ADAL" clId="{161A4404-FE41-2E47-B245-954B5CCEC577}" dt="2019-08-29T11:45:26.382" v="28"/>
          <ac:spMkLst>
            <pc:docMk/>
            <pc:sldMk cId="4067892633" sldId="314"/>
            <ac:spMk id="83" creationId="{00000000-0000-0000-0000-000000000000}"/>
          </ac:spMkLst>
        </pc:spChg>
        <pc:spChg chg="mod">
          <ac:chgData name="Robin De Mol" userId="2c82b0b9-abb7-4507-8675-77a0bb8e1f2c" providerId="ADAL" clId="{161A4404-FE41-2E47-B245-954B5CCEC577}" dt="2019-08-29T11:45:26.382" v="28"/>
          <ac:spMkLst>
            <pc:docMk/>
            <pc:sldMk cId="4067892633" sldId="314"/>
            <ac:spMk id="87" creationId="{00000000-0000-0000-0000-000000000000}"/>
          </ac:spMkLst>
        </pc:spChg>
        <pc:cxnChg chg="mod">
          <ac:chgData name="Robin De Mol" userId="2c82b0b9-abb7-4507-8675-77a0bb8e1f2c" providerId="ADAL" clId="{161A4404-FE41-2E47-B245-954B5CCEC577}" dt="2019-08-29T11:45:26.382" v="28"/>
          <ac:cxnSpMkLst>
            <pc:docMk/>
            <pc:sldMk cId="4067892633" sldId="314"/>
            <ac:cxnSpMk id="28" creationId="{00000000-0000-0000-0000-000000000000}"/>
          </ac:cxnSpMkLst>
        </pc:cxnChg>
        <pc:cxnChg chg="mod">
          <ac:chgData name="Robin De Mol" userId="2c82b0b9-abb7-4507-8675-77a0bb8e1f2c" providerId="ADAL" clId="{161A4404-FE41-2E47-B245-954B5CCEC577}" dt="2019-08-29T11:45:26.382" v="28"/>
          <ac:cxnSpMkLst>
            <pc:docMk/>
            <pc:sldMk cId="4067892633" sldId="314"/>
            <ac:cxnSpMk id="42" creationId="{00000000-0000-0000-0000-000000000000}"/>
          </ac:cxnSpMkLst>
        </pc:cxnChg>
        <pc:cxnChg chg="mod">
          <ac:chgData name="Robin De Mol" userId="2c82b0b9-abb7-4507-8675-77a0bb8e1f2c" providerId="ADAL" clId="{161A4404-FE41-2E47-B245-954B5CCEC577}" dt="2019-08-29T11:45:26.382" v="28"/>
          <ac:cxnSpMkLst>
            <pc:docMk/>
            <pc:sldMk cId="4067892633" sldId="314"/>
            <ac:cxnSpMk id="44" creationId="{00000000-0000-0000-0000-000000000000}"/>
          </ac:cxnSpMkLst>
        </pc:cxnChg>
        <pc:cxnChg chg="mod">
          <ac:chgData name="Robin De Mol" userId="2c82b0b9-abb7-4507-8675-77a0bb8e1f2c" providerId="ADAL" clId="{161A4404-FE41-2E47-B245-954B5CCEC577}" dt="2019-08-29T11:45:26.382" v="28"/>
          <ac:cxnSpMkLst>
            <pc:docMk/>
            <pc:sldMk cId="4067892633" sldId="314"/>
            <ac:cxnSpMk id="47" creationId="{00000000-0000-0000-0000-000000000000}"/>
          </ac:cxnSpMkLst>
        </pc:cxnChg>
        <pc:cxnChg chg="mod">
          <ac:chgData name="Robin De Mol" userId="2c82b0b9-abb7-4507-8675-77a0bb8e1f2c" providerId="ADAL" clId="{161A4404-FE41-2E47-B245-954B5CCEC577}" dt="2019-08-29T11:45:26.382" v="28"/>
          <ac:cxnSpMkLst>
            <pc:docMk/>
            <pc:sldMk cId="4067892633" sldId="314"/>
            <ac:cxnSpMk id="54" creationId="{00000000-0000-0000-0000-000000000000}"/>
          </ac:cxnSpMkLst>
        </pc:cxnChg>
        <pc:cxnChg chg="mod">
          <ac:chgData name="Robin De Mol" userId="2c82b0b9-abb7-4507-8675-77a0bb8e1f2c" providerId="ADAL" clId="{161A4404-FE41-2E47-B245-954B5CCEC577}" dt="2019-08-29T11:45:26.382" v="28"/>
          <ac:cxnSpMkLst>
            <pc:docMk/>
            <pc:sldMk cId="4067892633" sldId="314"/>
            <ac:cxnSpMk id="77" creationId="{00000000-0000-0000-0000-000000000000}"/>
          </ac:cxnSpMkLst>
        </pc:cxnChg>
        <pc:cxnChg chg="mod">
          <ac:chgData name="Robin De Mol" userId="2c82b0b9-abb7-4507-8675-77a0bb8e1f2c" providerId="ADAL" clId="{161A4404-FE41-2E47-B245-954B5CCEC577}" dt="2019-08-29T11:45:26.382" v="28"/>
          <ac:cxnSpMkLst>
            <pc:docMk/>
            <pc:sldMk cId="4067892633" sldId="314"/>
            <ac:cxnSpMk id="84" creationId="{00000000-0000-0000-0000-000000000000}"/>
          </ac:cxnSpMkLst>
        </pc:cxnChg>
      </pc:sldChg>
      <pc:sldChg chg="addSp modSp">
        <pc:chgData name="Robin De Mol" userId="2c82b0b9-abb7-4507-8675-77a0bb8e1f2c" providerId="ADAL" clId="{161A4404-FE41-2E47-B245-954B5CCEC577}" dt="2019-08-29T11:48:29.961" v="76"/>
        <pc:sldMkLst>
          <pc:docMk/>
          <pc:sldMk cId="1018671288" sldId="315"/>
        </pc:sldMkLst>
        <pc:spChg chg="add mod">
          <ac:chgData name="Robin De Mol" userId="2c82b0b9-abb7-4507-8675-77a0bb8e1f2c" providerId="ADAL" clId="{161A4404-FE41-2E47-B245-954B5CCEC577}" dt="2019-08-29T11:48:29.961" v="76"/>
          <ac:spMkLst>
            <pc:docMk/>
            <pc:sldMk cId="1018671288" sldId="315"/>
            <ac:spMk id="3" creationId="{E039FBFB-4D60-5A4B-A2AA-614F6B519627}"/>
          </ac:spMkLst>
        </pc:spChg>
        <pc:spChg chg="mod">
          <ac:chgData name="Robin De Mol" userId="2c82b0b9-abb7-4507-8675-77a0bb8e1f2c" providerId="ADAL" clId="{161A4404-FE41-2E47-B245-954B5CCEC577}" dt="2019-08-29T11:45:26.382" v="28"/>
          <ac:spMkLst>
            <pc:docMk/>
            <pc:sldMk cId="1018671288" sldId="315"/>
            <ac:spMk id="4" creationId="{00000000-0000-0000-0000-000000000000}"/>
          </ac:spMkLst>
        </pc:spChg>
        <pc:spChg chg="mod">
          <ac:chgData name="Robin De Mol" userId="2c82b0b9-abb7-4507-8675-77a0bb8e1f2c" providerId="ADAL" clId="{161A4404-FE41-2E47-B245-954B5CCEC577}" dt="2019-08-29T11:45:26.382" v="28"/>
          <ac:spMkLst>
            <pc:docMk/>
            <pc:sldMk cId="1018671288" sldId="315"/>
            <ac:spMk id="5" creationId="{00000000-0000-0000-0000-000000000000}"/>
          </ac:spMkLst>
        </pc:spChg>
        <pc:spChg chg="mod">
          <ac:chgData name="Robin De Mol" userId="2c82b0b9-abb7-4507-8675-77a0bb8e1f2c" providerId="ADAL" clId="{161A4404-FE41-2E47-B245-954B5CCEC577}" dt="2019-08-29T11:45:26.382" v="28"/>
          <ac:spMkLst>
            <pc:docMk/>
            <pc:sldMk cId="1018671288" sldId="315"/>
            <ac:spMk id="6" creationId="{00000000-0000-0000-0000-000000000000}"/>
          </ac:spMkLst>
        </pc:spChg>
        <pc:spChg chg="mod">
          <ac:chgData name="Robin De Mol" userId="2c82b0b9-abb7-4507-8675-77a0bb8e1f2c" providerId="ADAL" clId="{161A4404-FE41-2E47-B245-954B5CCEC577}" dt="2019-08-29T11:45:26.382" v="28"/>
          <ac:spMkLst>
            <pc:docMk/>
            <pc:sldMk cId="1018671288" sldId="315"/>
            <ac:spMk id="9" creationId="{00000000-0000-0000-0000-000000000000}"/>
          </ac:spMkLst>
        </pc:spChg>
        <pc:spChg chg="mod">
          <ac:chgData name="Robin De Mol" userId="2c82b0b9-abb7-4507-8675-77a0bb8e1f2c" providerId="ADAL" clId="{161A4404-FE41-2E47-B245-954B5CCEC577}" dt="2019-08-29T11:45:26.382" v="28"/>
          <ac:spMkLst>
            <pc:docMk/>
            <pc:sldMk cId="1018671288" sldId="315"/>
            <ac:spMk id="45" creationId="{00000000-0000-0000-0000-000000000000}"/>
          </ac:spMkLst>
        </pc:spChg>
        <pc:spChg chg="mod">
          <ac:chgData name="Robin De Mol" userId="2c82b0b9-abb7-4507-8675-77a0bb8e1f2c" providerId="ADAL" clId="{161A4404-FE41-2E47-B245-954B5CCEC577}" dt="2019-08-29T11:45:26.382" v="28"/>
          <ac:spMkLst>
            <pc:docMk/>
            <pc:sldMk cId="1018671288" sldId="315"/>
            <ac:spMk id="48" creationId="{00000000-0000-0000-0000-000000000000}"/>
          </ac:spMkLst>
        </pc:spChg>
        <pc:spChg chg="mod">
          <ac:chgData name="Robin De Mol" userId="2c82b0b9-abb7-4507-8675-77a0bb8e1f2c" providerId="ADAL" clId="{161A4404-FE41-2E47-B245-954B5CCEC577}" dt="2019-08-29T11:45:26.382" v="28"/>
          <ac:spMkLst>
            <pc:docMk/>
            <pc:sldMk cId="1018671288" sldId="315"/>
            <ac:spMk id="59" creationId="{00000000-0000-0000-0000-000000000000}"/>
          </ac:spMkLst>
        </pc:spChg>
        <pc:spChg chg="mod">
          <ac:chgData name="Robin De Mol" userId="2c82b0b9-abb7-4507-8675-77a0bb8e1f2c" providerId="ADAL" clId="{161A4404-FE41-2E47-B245-954B5CCEC577}" dt="2019-08-29T11:45:26.382" v="28"/>
          <ac:spMkLst>
            <pc:docMk/>
            <pc:sldMk cId="1018671288" sldId="315"/>
            <ac:spMk id="76" creationId="{00000000-0000-0000-0000-000000000000}"/>
          </ac:spMkLst>
        </pc:spChg>
        <pc:spChg chg="mod">
          <ac:chgData name="Robin De Mol" userId="2c82b0b9-abb7-4507-8675-77a0bb8e1f2c" providerId="ADAL" clId="{161A4404-FE41-2E47-B245-954B5CCEC577}" dt="2019-08-29T11:45:26.382" v="28"/>
          <ac:spMkLst>
            <pc:docMk/>
            <pc:sldMk cId="1018671288" sldId="315"/>
            <ac:spMk id="78" creationId="{00000000-0000-0000-0000-000000000000}"/>
          </ac:spMkLst>
        </pc:spChg>
        <pc:spChg chg="mod">
          <ac:chgData name="Robin De Mol" userId="2c82b0b9-abb7-4507-8675-77a0bb8e1f2c" providerId="ADAL" clId="{161A4404-FE41-2E47-B245-954B5CCEC577}" dt="2019-08-29T11:45:26.382" v="28"/>
          <ac:spMkLst>
            <pc:docMk/>
            <pc:sldMk cId="1018671288" sldId="315"/>
            <ac:spMk id="79" creationId="{00000000-0000-0000-0000-000000000000}"/>
          </ac:spMkLst>
        </pc:spChg>
        <pc:spChg chg="mod">
          <ac:chgData name="Robin De Mol" userId="2c82b0b9-abb7-4507-8675-77a0bb8e1f2c" providerId="ADAL" clId="{161A4404-FE41-2E47-B245-954B5CCEC577}" dt="2019-08-29T11:45:26.382" v="28"/>
          <ac:spMkLst>
            <pc:docMk/>
            <pc:sldMk cId="1018671288" sldId="315"/>
            <ac:spMk id="80" creationId="{00000000-0000-0000-0000-000000000000}"/>
          </ac:spMkLst>
        </pc:spChg>
        <pc:spChg chg="mod">
          <ac:chgData name="Robin De Mol" userId="2c82b0b9-abb7-4507-8675-77a0bb8e1f2c" providerId="ADAL" clId="{161A4404-FE41-2E47-B245-954B5CCEC577}" dt="2019-08-29T11:45:26.382" v="28"/>
          <ac:spMkLst>
            <pc:docMk/>
            <pc:sldMk cId="1018671288" sldId="315"/>
            <ac:spMk id="81" creationId="{00000000-0000-0000-0000-000000000000}"/>
          </ac:spMkLst>
        </pc:spChg>
        <pc:spChg chg="mod">
          <ac:chgData name="Robin De Mol" userId="2c82b0b9-abb7-4507-8675-77a0bb8e1f2c" providerId="ADAL" clId="{161A4404-FE41-2E47-B245-954B5CCEC577}" dt="2019-08-29T11:45:26.382" v="28"/>
          <ac:spMkLst>
            <pc:docMk/>
            <pc:sldMk cId="1018671288" sldId="315"/>
            <ac:spMk id="83" creationId="{00000000-0000-0000-0000-000000000000}"/>
          </ac:spMkLst>
        </pc:spChg>
        <pc:cxnChg chg="mod">
          <ac:chgData name="Robin De Mol" userId="2c82b0b9-abb7-4507-8675-77a0bb8e1f2c" providerId="ADAL" clId="{161A4404-FE41-2E47-B245-954B5CCEC577}" dt="2019-08-29T11:45:26.382" v="28"/>
          <ac:cxnSpMkLst>
            <pc:docMk/>
            <pc:sldMk cId="1018671288" sldId="315"/>
            <ac:cxnSpMk id="28"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50"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68"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69"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70"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71"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74"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77"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84" creationId="{00000000-0000-0000-0000-000000000000}"/>
          </ac:cxnSpMkLst>
        </pc:cxnChg>
      </pc:sldChg>
      <pc:sldChg chg="addSp modSp">
        <pc:chgData name="Robin De Mol" userId="2c82b0b9-abb7-4507-8675-77a0bb8e1f2c" providerId="ADAL" clId="{161A4404-FE41-2E47-B245-954B5CCEC577}" dt="2019-08-29T11:48:29.961" v="76"/>
        <pc:sldMkLst>
          <pc:docMk/>
          <pc:sldMk cId="3635662853" sldId="316"/>
        </pc:sldMkLst>
        <pc:spChg chg="add mod">
          <ac:chgData name="Robin De Mol" userId="2c82b0b9-abb7-4507-8675-77a0bb8e1f2c" providerId="ADAL" clId="{161A4404-FE41-2E47-B245-954B5CCEC577}" dt="2019-08-29T11:48:29.961" v="76"/>
          <ac:spMkLst>
            <pc:docMk/>
            <pc:sldMk cId="3635662853" sldId="316"/>
            <ac:spMk id="3" creationId="{0FD20780-EC19-FD46-AAF1-E0F86FC2B832}"/>
          </ac:spMkLst>
        </pc:spChg>
        <pc:spChg chg="mod">
          <ac:chgData name="Robin De Mol" userId="2c82b0b9-abb7-4507-8675-77a0bb8e1f2c" providerId="ADAL" clId="{161A4404-FE41-2E47-B245-954B5CCEC577}" dt="2019-08-29T11:45:26.382" v="28"/>
          <ac:spMkLst>
            <pc:docMk/>
            <pc:sldMk cId="3635662853" sldId="316"/>
            <ac:spMk id="4" creationId="{00000000-0000-0000-0000-000000000000}"/>
          </ac:spMkLst>
        </pc:spChg>
        <pc:spChg chg="mod">
          <ac:chgData name="Robin De Mol" userId="2c82b0b9-abb7-4507-8675-77a0bb8e1f2c" providerId="ADAL" clId="{161A4404-FE41-2E47-B245-954B5CCEC577}" dt="2019-08-29T11:45:26.382" v="28"/>
          <ac:spMkLst>
            <pc:docMk/>
            <pc:sldMk cId="3635662853" sldId="316"/>
            <ac:spMk id="9" creationId="{00000000-0000-0000-0000-000000000000}"/>
          </ac:spMkLst>
        </pc:spChg>
        <pc:spChg chg="mod">
          <ac:chgData name="Robin De Mol" userId="2c82b0b9-abb7-4507-8675-77a0bb8e1f2c" providerId="ADAL" clId="{161A4404-FE41-2E47-B245-954B5CCEC577}" dt="2019-08-29T11:45:26.382" v="28"/>
          <ac:spMkLst>
            <pc:docMk/>
            <pc:sldMk cId="3635662853" sldId="316"/>
            <ac:spMk id="14" creationId="{00000000-0000-0000-0000-000000000000}"/>
          </ac:spMkLst>
        </pc:spChg>
        <pc:spChg chg="mod">
          <ac:chgData name="Robin De Mol" userId="2c82b0b9-abb7-4507-8675-77a0bb8e1f2c" providerId="ADAL" clId="{161A4404-FE41-2E47-B245-954B5CCEC577}" dt="2019-08-29T11:45:26.382" v="28"/>
          <ac:spMkLst>
            <pc:docMk/>
            <pc:sldMk cId="3635662853" sldId="316"/>
            <ac:spMk id="26" creationId="{00000000-0000-0000-0000-000000000000}"/>
          </ac:spMkLst>
        </pc:spChg>
        <pc:spChg chg="mod">
          <ac:chgData name="Robin De Mol" userId="2c82b0b9-abb7-4507-8675-77a0bb8e1f2c" providerId="ADAL" clId="{161A4404-FE41-2E47-B245-954B5CCEC577}" dt="2019-08-29T11:45:26.382" v="28"/>
          <ac:spMkLst>
            <pc:docMk/>
            <pc:sldMk cId="3635662853" sldId="316"/>
            <ac:spMk id="27" creationId="{00000000-0000-0000-0000-000000000000}"/>
          </ac:spMkLst>
        </pc:spChg>
        <pc:spChg chg="mod">
          <ac:chgData name="Robin De Mol" userId="2c82b0b9-abb7-4507-8675-77a0bb8e1f2c" providerId="ADAL" clId="{161A4404-FE41-2E47-B245-954B5CCEC577}" dt="2019-08-29T11:45:26.382" v="28"/>
          <ac:spMkLst>
            <pc:docMk/>
            <pc:sldMk cId="3635662853" sldId="316"/>
            <ac:spMk id="48" creationId="{00000000-0000-0000-0000-000000000000}"/>
          </ac:spMkLst>
        </pc:spChg>
        <pc:spChg chg="mod">
          <ac:chgData name="Robin De Mol" userId="2c82b0b9-abb7-4507-8675-77a0bb8e1f2c" providerId="ADAL" clId="{161A4404-FE41-2E47-B245-954B5CCEC577}" dt="2019-08-29T11:45:26.382" v="28"/>
          <ac:spMkLst>
            <pc:docMk/>
            <pc:sldMk cId="3635662853" sldId="316"/>
            <ac:spMk id="49" creationId="{00000000-0000-0000-0000-000000000000}"/>
          </ac:spMkLst>
        </pc:spChg>
        <pc:spChg chg="mod">
          <ac:chgData name="Robin De Mol" userId="2c82b0b9-abb7-4507-8675-77a0bb8e1f2c" providerId="ADAL" clId="{161A4404-FE41-2E47-B245-954B5CCEC577}" dt="2019-08-29T11:45:26.382" v="28"/>
          <ac:spMkLst>
            <pc:docMk/>
            <pc:sldMk cId="3635662853" sldId="316"/>
            <ac:spMk id="50" creationId="{00000000-0000-0000-0000-000000000000}"/>
          </ac:spMkLst>
        </pc:spChg>
        <pc:spChg chg="mod">
          <ac:chgData name="Robin De Mol" userId="2c82b0b9-abb7-4507-8675-77a0bb8e1f2c" providerId="ADAL" clId="{161A4404-FE41-2E47-B245-954B5CCEC577}" dt="2019-08-29T11:45:26.382" v="28"/>
          <ac:spMkLst>
            <pc:docMk/>
            <pc:sldMk cId="3635662853" sldId="316"/>
            <ac:spMk id="51" creationId="{00000000-0000-0000-0000-000000000000}"/>
          </ac:spMkLst>
        </pc:spChg>
        <pc:spChg chg="mod">
          <ac:chgData name="Robin De Mol" userId="2c82b0b9-abb7-4507-8675-77a0bb8e1f2c" providerId="ADAL" clId="{161A4404-FE41-2E47-B245-954B5CCEC577}" dt="2019-08-29T11:45:26.382" v="28"/>
          <ac:spMkLst>
            <pc:docMk/>
            <pc:sldMk cId="3635662853" sldId="316"/>
            <ac:spMk id="62" creationId="{00000000-0000-0000-0000-000000000000}"/>
          </ac:spMkLst>
        </pc:spChg>
        <pc:spChg chg="mod">
          <ac:chgData name="Robin De Mol" userId="2c82b0b9-abb7-4507-8675-77a0bb8e1f2c" providerId="ADAL" clId="{161A4404-FE41-2E47-B245-954B5CCEC577}" dt="2019-08-29T11:45:26.382" v="28"/>
          <ac:spMkLst>
            <pc:docMk/>
            <pc:sldMk cId="3635662853" sldId="316"/>
            <ac:spMk id="63" creationId="{00000000-0000-0000-0000-000000000000}"/>
          </ac:spMkLst>
        </pc:spChg>
        <pc:spChg chg="mod">
          <ac:chgData name="Robin De Mol" userId="2c82b0b9-abb7-4507-8675-77a0bb8e1f2c" providerId="ADAL" clId="{161A4404-FE41-2E47-B245-954B5CCEC577}" dt="2019-08-29T11:45:26.382" v="28"/>
          <ac:spMkLst>
            <pc:docMk/>
            <pc:sldMk cId="3635662853" sldId="316"/>
            <ac:spMk id="69" creationId="{00000000-0000-0000-0000-000000000000}"/>
          </ac:spMkLst>
        </pc:spChg>
        <pc:spChg chg="mod">
          <ac:chgData name="Robin De Mol" userId="2c82b0b9-abb7-4507-8675-77a0bb8e1f2c" providerId="ADAL" clId="{161A4404-FE41-2E47-B245-954B5CCEC577}" dt="2019-08-29T11:45:26.382" v="28"/>
          <ac:spMkLst>
            <pc:docMk/>
            <pc:sldMk cId="3635662853" sldId="316"/>
            <ac:spMk id="74" creationId="{00000000-0000-0000-0000-000000000000}"/>
          </ac:spMkLst>
        </pc:spChg>
        <pc:spChg chg="mod">
          <ac:chgData name="Robin De Mol" userId="2c82b0b9-abb7-4507-8675-77a0bb8e1f2c" providerId="ADAL" clId="{161A4404-FE41-2E47-B245-954B5CCEC577}" dt="2019-08-29T11:45:26.382" v="28"/>
          <ac:spMkLst>
            <pc:docMk/>
            <pc:sldMk cId="3635662853" sldId="316"/>
            <ac:spMk id="83" creationId="{00000000-0000-0000-0000-000000000000}"/>
          </ac:spMkLst>
        </pc:spChg>
        <pc:spChg chg="mod">
          <ac:chgData name="Robin De Mol" userId="2c82b0b9-abb7-4507-8675-77a0bb8e1f2c" providerId="ADAL" clId="{161A4404-FE41-2E47-B245-954B5CCEC577}" dt="2019-08-29T11:45:26.382" v="28"/>
          <ac:spMkLst>
            <pc:docMk/>
            <pc:sldMk cId="3635662853" sldId="316"/>
            <ac:spMk id="84" creationId="{00000000-0000-0000-0000-000000000000}"/>
          </ac:spMkLst>
        </pc:spChg>
        <pc:spChg chg="mod">
          <ac:chgData name="Robin De Mol" userId="2c82b0b9-abb7-4507-8675-77a0bb8e1f2c" providerId="ADAL" clId="{161A4404-FE41-2E47-B245-954B5CCEC577}" dt="2019-08-29T11:45:26.382" v="28"/>
          <ac:spMkLst>
            <pc:docMk/>
            <pc:sldMk cId="3635662853" sldId="316"/>
            <ac:spMk id="86" creationId="{00000000-0000-0000-0000-000000000000}"/>
          </ac:spMkLst>
        </pc:spChg>
        <pc:spChg chg="mod">
          <ac:chgData name="Robin De Mol" userId="2c82b0b9-abb7-4507-8675-77a0bb8e1f2c" providerId="ADAL" clId="{161A4404-FE41-2E47-B245-954B5CCEC577}" dt="2019-08-29T11:45:26.382" v="28"/>
          <ac:spMkLst>
            <pc:docMk/>
            <pc:sldMk cId="3635662853" sldId="316"/>
            <ac:spMk id="87" creationId="{00000000-0000-0000-0000-000000000000}"/>
          </ac:spMkLst>
        </pc:spChg>
        <pc:spChg chg="mod">
          <ac:chgData name="Robin De Mol" userId="2c82b0b9-abb7-4507-8675-77a0bb8e1f2c" providerId="ADAL" clId="{161A4404-FE41-2E47-B245-954B5CCEC577}" dt="2019-08-29T11:45:26.382" v="28"/>
          <ac:spMkLst>
            <pc:docMk/>
            <pc:sldMk cId="3635662853" sldId="316"/>
            <ac:spMk id="88" creationId="{00000000-0000-0000-0000-000000000000}"/>
          </ac:spMkLst>
        </pc:spChg>
        <pc:spChg chg="mod">
          <ac:chgData name="Robin De Mol" userId="2c82b0b9-abb7-4507-8675-77a0bb8e1f2c" providerId="ADAL" clId="{161A4404-FE41-2E47-B245-954B5CCEC577}" dt="2019-08-29T11:45:26.382" v="28"/>
          <ac:spMkLst>
            <pc:docMk/>
            <pc:sldMk cId="3635662853" sldId="316"/>
            <ac:spMk id="97" creationId="{00000000-0000-0000-0000-000000000000}"/>
          </ac:spMkLst>
        </pc:spChg>
        <pc:spChg chg="mod">
          <ac:chgData name="Robin De Mol" userId="2c82b0b9-abb7-4507-8675-77a0bb8e1f2c" providerId="ADAL" clId="{161A4404-FE41-2E47-B245-954B5CCEC577}" dt="2019-08-29T11:45:26.382" v="28"/>
          <ac:spMkLst>
            <pc:docMk/>
            <pc:sldMk cId="3635662853" sldId="316"/>
            <ac:spMk id="98" creationId="{00000000-0000-0000-0000-000000000000}"/>
          </ac:spMkLst>
        </pc:spChg>
        <pc:spChg chg="mod">
          <ac:chgData name="Robin De Mol" userId="2c82b0b9-abb7-4507-8675-77a0bb8e1f2c" providerId="ADAL" clId="{161A4404-FE41-2E47-B245-954B5CCEC577}" dt="2019-08-29T11:45:26.382" v="28"/>
          <ac:spMkLst>
            <pc:docMk/>
            <pc:sldMk cId="3635662853" sldId="316"/>
            <ac:spMk id="100" creationId="{00000000-0000-0000-0000-000000000000}"/>
          </ac:spMkLst>
        </pc:spChg>
        <pc:spChg chg="mod">
          <ac:chgData name="Robin De Mol" userId="2c82b0b9-abb7-4507-8675-77a0bb8e1f2c" providerId="ADAL" clId="{161A4404-FE41-2E47-B245-954B5CCEC577}" dt="2019-08-29T11:45:26.382" v="28"/>
          <ac:spMkLst>
            <pc:docMk/>
            <pc:sldMk cId="3635662853" sldId="316"/>
            <ac:spMk id="101" creationId="{00000000-0000-0000-0000-000000000000}"/>
          </ac:spMkLst>
        </pc:spChg>
        <pc:spChg chg="mod">
          <ac:chgData name="Robin De Mol" userId="2c82b0b9-abb7-4507-8675-77a0bb8e1f2c" providerId="ADAL" clId="{161A4404-FE41-2E47-B245-954B5CCEC577}" dt="2019-08-29T11:45:26.382" v="28"/>
          <ac:spMkLst>
            <pc:docMk/>
            <pc:sldMk cId="3635662853" sldId="316"/>
            <ac:spMk id="102" creationId="{00000000-0000-0000-0000-000000000000}"/>
          </ac:spMkLst>
        </pc:spChg>
        <pc:spChg chg="mod">
          <ac:chgData name="Robin De Mol" userId="2c82b0b9-abb7-4507-8675-77a0bb8e1f2c" providerId="ADAL" clId="{161A4404-FE41-2E47-B245-954B5CCEC577}" dt="2019-08-29T11:45:26.382" v="28"/>
          <ac:spMkLst>
            <pc:docMk/>
            <pc:sldMk cId="3635662853" sldId="316"/>
            <ac:spMk id="111" creationId="{00000000-0000-0000-0000-000000000000}"/>
          </ac:spMkLst>
        </pc:spChg>
        <pc:spChg chg="mod">
          <ac:chgData name="Robin De Mol" userId="2c82b0b9-abb7-4507-8675-77a0bb8e1f2c" providerId="ADAL" clId="{161A4404-FE41-2E47-B245-954B5CCEC577}" dt="2019-08-29T11:45:26.382" v="28"/>
          <ac:spMkLst>
            <pc:docMk/>
            <pc:sldMk cId="3635662853" sldId="316"/>
            <ac:spMk id="112" creationId="{00000000-0000-0000-0000-000000000000}"/>
          </ac:spMkLst>
        </pc:spChg>
        <pc:spChg chg="mod">
          <ac:chgData name="Robin De Mol" userId="2c82b0b9-abb7-4507-8675-77a0bb8e1f2c" providerId="ADAL" clId="{161A4404-FE41-2E47-B245-954B5CCEC577}" dt="2019-08-29T11:45:26.382" v="28"/>
          <ac:spMkLst>
            <pc:docMk/>
            <pc:sldMk cId="3635662853" sldId="316"/>
            <ac:spMk id="116" creationId="{00000000-0000-0000-0000-000000000000}"/>
          </ac:spMkLst>
        </pc:spChg>
        <pc:spChg chg="mod">
          <ac:chgData name="Robin De Mol" userId="2c82b0b9-abb7-4507-8675-77a0bb8e1f2c" providerId="ADAL" clId="{161A4404-FE41-2E47-B245-954B5CCEC577}" dt="2019-08-29T11:45:26.382" v="28"/>
          <ac:spMkLst>
            <pc:docMk/>
            <pc:sldMk cId="3635662853" sldId="316"/>
            <ac:spMk id="117" creationId="{00000000-0000-0000-0000-000000000000}"/>
          </ac:spMkLst>
        </pc:spChg>
        <pc:spChg chg="mod">
          <ac:chgData name="Robin De Mol" userId="2c82b0b9-abb7-4507-8675-77a0bb8e1f2c" providerId="ADAL" clId="{161A4404-FE41-2E47-B245-954B5CCEC577}" dt="2019-08-29T11:45:26.382" v="28"/>
          <ac:spMkLst>
            <pc:docMk/>
            <pc:sldMk cId="3635662853" sldId="316"/>
            <ac:spMk id="122" creationId="{00000000-0000-0000-0000-000000000000}"/>
          </ac:spMkLst>
        </pc:spChg>
        <pc:spChg chg="mod">
          <ac:chgData name="Robin De Mol" userId="2c82b0b9-abb7-4507-8675-77a0bb8e1f2c" providerId="ADAL" clId="{161A4404-FE41-2E47-B245-954B5CCEC577}" dt="2019-08-29T11:45:26.382" v="28"/>
          <ac:spMkLst>
            <pc:docMk/>
            <pc:sldMk cId="3635662853" sldId="316"/>
            <ac:spMk id="124" creationId="{00000000-0000-0000-0000-000000000000}"/>
          </ac:spMkLst>
        </pc:spChg>
        <pc:spChg chg="mod">
          <ac:chgData name="Robin De Mol" userId="2c82b0b9-abb7-4507-8675-77a0bb8e1f2c" providerId="ADAL" clId="{161A4404-FE41-2E47-B245-954B5CCEC577}" dt="2019-08-29T11:45:26.382" v="28"/>
          <ac:spMkLst>
            <pc:docMk/>
            <pc:sldMk cId="3635662853" sldId="316"/>
            <ac:spMk id="125" creationId="{00000000-0000-0000-0000-000000000000}"/>
          </ac:spMkLst>
        </pc:spChg>
        <pc:spChg chg="mod">
          <ac:chgData name="Robin De Mol" userId="2c82b0b9-abb7-4507-8675-77a0bb8e1f2c" providerId="ADAL" clId="{161A4404-FE41-2E47-B245-954B5CCEC577}" dt="2019-08-29T11:45:26.382" v="28"/>
          <ac:spMkLst>
            <pc:docMk/>
            <pc:sldMk cId="3635662853" sldId="316"/>
            <ac:spMk id="132" creationId="{00000000-0000-0000-0000-000000000000}"/>
          </ac:spMkLst>
        </pc:spChg>
        <pc:spChg chg="mod">
          <ac:chgData name="Robin De Mol" userId="2c82b0b9-abb7-4507-8675-77a0bb8e1f2c" providerId="ADAL" clId="{161A4404-FE41-2E47-B245-954B5CCEC577}" dt="2019-08-29T11:45:26.382" v="28"/>
          <ac:spMkLst>
            <pc:docMk/>
            <pc:sldMk cId="3635662853" sldId="316"/>
            <ac:spMk id="135" creationId="{00000000-0000-0000-0000-000000000000}"/>
          </ac:spMkLst>
        </pc:spChg>
        <pc:spChg chg="mod">
          <ac:chgData name="Robin De Mol" userId="2c82b0b9-abb7-4507-8675-77a0bb8e1f2c" providerId="ADAL" clId="{161A4404-FE41-2E47-B245-954B5CCEC577}" dt="2019-08-29T11:45:26.382" v="28"/>
          <ac:spMkLst>
            <pc:docMk/>
            <pc:sldMk cId="3635662853" sldId="316"/>
            <ac:spMk id="136" creationId="{00000000-0000-0000-0000-000000000000}"/>
          </ac:spMkLst>
        </pc:spChg>
        <pc:spChg chg="mod">
          <ac:chgData name="Robin De Mol" userId="2c82b0b9-abb7-4507-8675-77a0bb8e1f2c" providerId="ADAL" clId="{161A4404-FE41-2E47-B245-954B5CCEC577}" dt="2019-08-29T11:45:26.382" v="28"/>
          <ac:spMkLst>
            <pc:docMk/>
            <pc:sldMk cId="3635662853" sldId="316"/>
            <ac:spMk id="137" creationId="{00000000-0000-0000-0000-000000000000}"/>
          </ac:spMkLst>
        </pc:spChg>
        <pc:spChg chg="mod">
          <ac:chgData name="Robin De Mol" userId="2c82b0b9-abb7-4507-8675-77a0bb8e1f2c" providerId="ADAL" clId="{161A4404-FE41-2E47-B245-954B5CCEC577}" dt="2019-08-29T11:45:26.382" v="28"/>
          <ac:spMkLst>
            <pc:docMk/>
            <pc:sldMk cId="3635662853" sldId="316"/>
            <ac:spMk id="152" creationId="{00000000-0000-0000-0000-000000000000}"/>
          </ac:spMkLst>
        </pc:spChg>
        <pc:cxnChg chg="mod">
          <ac:chgData name="Robin De Mol" userId="2c82b0b9-abb7-4507-8675-77a0bb8e1f2c" providerId="ADAL" clId="{161A4404-FE41-2E47-B245-954B5CCEC577}" dt="2019-08-29T11:45:26.382" v="28"/>
          <ac:cxnSpMkLst>
            <pc:docMk/>
            <pc:sldMk cId="3635662853" sldId="316"/>
            <ac:cxnSpMk id="10"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5"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32"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36"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52"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55"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58"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64"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70"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73"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85"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89"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90"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91"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94"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99"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03"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06"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07"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09"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10"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15"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18"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20"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21"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26"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27"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29"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53" creationId="{00000000-0000-0000-0000-000000000000}"/>
          </ac:cxnSpMkLst>
        </pc:cxnChg>
      </pc:sldChg>
      <pc:sldChg chg="addSp delSp modSp">
        <pc:chgData name="Robin De Mol" userId="2c82b0b9-abb7-4507-8675-77a0bb8e1f2c" providerId="ADAL" clId="{161A4404-FE41-2E47-B245-954B5CCEC577}" dt="2019-08-29T11:48:29.961" v="76"/>
        <pc:sldMkLst>
          <pc:docMk/>
          <pc:sldMk cId="27046851" sldId="317"/>
        </pc:sldMkLst>
        <pc:spChg chg="del mod">
          <ac:chgData name="Robin De Mol" userId="2c82b0b9-abb7-4507-8675-77a0bb8e1f2c" providerId="ADAL" clId="{161A4404-FE41-2E47-B245-954B5CCEC577}" dt="2019-08-29T11:46:52.796" v="43" actId="478"/>
          <ac:spMkLst>
            <pc:docMk/>
            <pc:sldMk cId="27046851" sldId="317"/>
            <ac:spMk id="2" creationId="{00000000-0000-0000-0000-000000000000}"/>
          </ac:spMkLst>
        </pc:spChg>
        <pc:spChg chg="mod">
          <ac:chgData name="Robin De Mol" userId="2c82b0b9-abb7-4507-8675-77a0bb8e1f2c" providerId="ADAL" clId="{161A4404-FE41-2E47-B245-954B5CCEC577}" dt="2019-08-29T11:45:26.382" v="28"/>
          <ac:spMkLst>
            <pc:docMk/>
            <pc:sldMk cId="27046851" sldId="317"/>
            <ac:spMk id="3" creationId="{00000000-0000-0000-0000-000000000000}"/>
          </ac:spMkLst>
        </pc:spChg>
        <pc:spChg chg="mod">
          <ac:chgData name="Robin De Mol" userId="2c82b0b9-abb7-4507-8675-77a0bb8e1f2c" providerId="ADAL" clId="{161A4404-FE41-2E47-B245-954B5CCEC577}" dt="2019-08-29T11:45:26.382" v="28"/>
          <ac:spMkLst>
            <pc:docMk/>
            <pc:sldMk cId="27046851" sldId="317"/>
            <ac:spMk id="4" creationId="{00000000-0000-0000-0000-000000000000}"/>
          </ac:spMkLst>
        </pc:spChg>
        <pc:spChg chg="mod">
          <ac:chgData name="Robin De Mol" userId="2c82b0b9-abb7-4507-8675-77a0bb8e1f2c" providerId="ADAL" clId="{161A4404-FE41-2E47-B245-954B5CCEC577}" dt="2019-08-29T11:45:26.382" v="28"/>
          <ac:spMkLst>
            <pc:docMk/>
            <pc:sldMk cId="27046851" sldId="317"/>
            <ac:spMk id="5" creationId="{00000000-0000-0000-0000-000000000000}"/>
          </ac:spMkLst>
        </pc:spChg>
        <pc:spChg chg="add del mod">
          <ac:chgData name="Robin De Mol" userId="2c82b0b9-abb7-4507-8675-77a0bb8e1f2c" providerId="ADAL" clId="{161A4404-FE41-2E47-B245-954B5CCEC577}" dt="2019-08-29T11:46:55.904" v="45" actId="478"/>
          <ac:spMkLst>
            <pc:docMk/>
            <pc:sldMk cId="27046851" sldId="317"/>
            <ac:spMk id="7" creationId="{B56EFC77-08FB-BA40-80EB-7ADF0E317773}"/>
          </ac:spMkLst>
        </pc:spChg>
        <pc:spChg chg="mod">
          <ac:chgData name="Robin De Mol" userId="2c82b0b9-abb7-4507-8675-77a0bb8e1f2c" providerId="ADAL" clId="{161A4404-FE41-2E47-B245-954B5CCEC577}" dt="2019-08-29T11:45:26.382" v="28"/>
          <ac:spMkLst>
            <pc:docMk/>
            <pc:sldMk cId="27046851" sldId="317"/>
            <ac:spMk id="8" creationId="{00000000-0000-0000-0000-000000000000}"/>
          </ac:spMkLst>
        </pc:spChg>
        <pc:spChg chg="mod">
          <ac:chgData name="Robin De Mol" userId="2c82b0b9-abb7-4507-8675-77a0bb8e1f2c" providerId="ADAL" clId="{161A4404-FE41-2E47-B245-954B5CCEC577}" dt="2019-08-29T11:45:26.382" v="28"/>
          <ac:spMkLst>
            <pc:docMk/>
            <pc:sldMk cId="27046851" sldId="317"/>
            <ac:spMk id="9" creationId="{00000000-0000-0000-0000-000000000000}"/>
          </ac:spMkLst>
        </pc:spChg>
        <pc:spChg chg="add mod">
          <ac:chgData name="Robin De Mol" userId="2c82b0b9-abb7-4507-8675-77a0bb8e1f2c" providerId="ADAL" clId="{161A4404-FE41-2E47-B245-954B5CCEC577}" dt="2019-08-29T11:48:29.961" v="76"/>
          <ac:spMkLst>
            <pc:docMk/>
            <pc:sldMk cId="27046851" sldId="317"/>
            <ac:spMk id="11" creationId="{D073B1DD-B3E2-E847-A470-677E348EFA52}"/>
          </ac:spMkLst>
        </pc:spChg>
        <pc:spChg chg="mod">
          <ac:chgData name="Robin De Mol" userId="2c82b0b9-abb7-4507-8675-77a0bb8e1f2c" providerId="ADAL" clId="{161A4404-FE41-2E47-B245-954B5CCEC577}" dt="2019-08-29T11:45:26.382" v="28"/>
          <ac:spMkLst>
            <pc:docMk/>
            <pc:sldMk cId="27046851" sldId="317"/>
            <ac:spMk id="12" creationId="{00000000-0000-0000-0000-000000000000}"/>
          </ac:spMkLst>
        </pc:spChg>
        <pc:spChg chg="mod">
          <ac:chgData name="Robin De Mol" userId="2c82b0b9-abb7-4507-8675-77a0bb8e1f2c" providerId="ADAL" clId="{161A4404-FE41-2E47-B245-954B5CCEC577}" dt="2019-08-29T11:45:26.382" v="28"/>
          <ac:spMkLst>
            <pc:docMk/>
            <pc:sldMk cId="27046851" sldId="317"/>
            <ac:spMk id="17" creationId="{00000000-0000-0000-0000-000000000000}"/>
          </ac:spMkLst>
        </pc:spChg>
        <pc:spChg chg="mod">
          <ac:chgData name="Robin De Mol" userId="2c82b0b9-abb7-4507-8675-77a0bb8e1f2c" providerId="ADAL" clId="{161A4404-FE41-2E47-B245-954B5CCEC577}" dt="2019-08-29T11:45:26.382" v="28"/>
          <ac:spMkLst>
            <pc:docMk/>
            <pc:sldMk cId="27046851" sldId="317"/>
            <ac:spMk id="18" creationId="{00000000-0000-0000-0000-000000000000}"/>
          </ac:spMkLst>
        </pc:spChg>
        <pc:spChg chg="mod">
          <ac:chgData name="Robin De Mol" userId="2c82b0b9-abb7-4507-8675-77a0bb8e1f2c" providerId="ADAL" clId="{161A4404-FE41-2E47-B245-954B5CCEC577}" dt="2019-08-29T11:45:26.382" v="28"/>
          <ac:spMkLst>
            <pc:docMk/>
            <pc:sldMk cId="27046851" sldId="317"/>
            <ac:spMk id="27" creationId="{00000000-0000-0000-0000-000000000000}"/>
          </ac:spMkLst>
        </pc:spChg>
        <pc:spChg chg="mod">
          <ac:chgData name="Robin De Mol" userId="2c82b0b9-abb7-4507-8675-77a0bb8e1f2c" providerId="ADAL" clId="{161A4404-FE41-2E47-B245-954B5CCEC577}" dt="2019-08-29T11:45:26.382" v="28"/>
          <ac:spMkLst>
            <pc:docMk/>
            <pc:sldMk cId="27046851" sldId="317"/>
            <ac:spMk id="28" creationId="{00000000-0000-0000-0000-000000000000}"/>
          </ac:spMkLst>
        </pc:spChg>
        <pc:spChg chg="mod">
          <ac:chgData name="Robin De Mol" userId="2c82b0b9-abb7-4507-8675-77a0bb8e1f2c" providerId="ADAL" clId="{161A4404-FE41-2E47-B245-954B5CCEC577}" dt="2019-08-29T11:45:26.382" v="28"/>
          <ac:spMkLst>
            <pc:docMk/>
            <pc:sldMk cId="27046851" sldId="317"/>
            <ac:spMk id="29" creationId="{00000000-0000-0000-0000-000000000000}"/>
          </ac:spMkLst>
        </pc:spChg>
        <pc:spChg chg="mod">
          <ac:chgData name="Robin De Mol" userId="2c82b0b9-abb7-4507-8675-77a0bb8e1f2c" providerId="ADAL" clId="{161A4404-FE41-2E47-B245-954B5CCEC577}" dt="2019-08-29T11:45:26.382" v="28"/>
          <ac:spMkLst>
            <pc:docMk/>
            <pc:sldMk cId="27046851" sldId="317"/>
            <ac:spMk id="30" creationId="{00000000-0000-0000-0000-000000000000}"/>
          </ac:spMkLst>
        </pc:spChg>
        <pc:spChg chg="mod">
          <ac:chgData name="Robin De Mol" userId="2c82b0b9-abb7-4507-8675-77a0bb8e1f2c" providerId="ADAL" clId="{161A4404-FE41-2E47-B245-954B5CCEC577}" dt="2019-08-29T11:45:26.382" v="28"/>
          <ac:spMkLst>
            <pc:docMk/>
            <pc:sldMk cId="27046851" sldId="317"/>
            <ac:spMk id="49" creationId="{00000000-0000-0000-0000-000000000000}"/>
          </ac:spMkLst>
        </pc:spChg>
        <pc:spChg chg="mod">
          <ac:chgData name="Robin De Mol" userId="2c82b0b9-abb7-4507-8675-77a0bb8e1f2c" providerId="ADAL" clId="{161A4404-FE41-2E47-B245-954B5CCEC577}" dt="2019-08-29T11:45:26.382" v="28"/>
          <ac:spMkLst>
            <pc:docMk/>
            <pc:sldMk cId="27046851" sldId="317"/>
            <ac:spMk id="54" creationId="{00000000-0000-0000-0000-000000000000}"/>
          </ac:spMkLst>
        </pc:spChg>
        <pc:spChg chg="mod">
          <ac:chgData name="Robin De Mol" userId="2c82b0b9-abb7-4507-8675-77a0bb8e1f2c" providerId="ADAL" clId="{161A4404-FE41-2E47-B245-954B5CCEC577}" dt="2019-08-29T11:45:26.382" v="28"/>
          <ac:spMkLst>
            <pc:docMk/>
            <pc:sldMk cId="27046851" sldId="317"/>
            <ac:spMk id="64" creationId="{00000000-0000-0000-0000-000000000000}"/>
          </ac:spMkLst>
        </pc:spChg>
        <pc:spChg chg="mod">
          <ac:chgData name="Robin De Mol" userId="2c82b0b9-abb7-4507-8675-77a0bb8e1f2c" providerId="ADAL" clId="{161A4404-FE41-2E47-B245-954B5CCEC577}" dt="2019-08-29T11:45:26.382" v="28"/>
          <ac:spMkLst>
            <pc:docMk/>
            <pc:sldMk cId="27046851" sldId="317"/>
            <ac:spMk id="65" creationId="{00000000-0000-0000-0000-000000000000}"/>
          </ac:spMkLst>
        </pc:spChg>
        <pc:spChg chg="mod">
          <ac:chgData name="Robin De Mol" userId="2c82b0b9-abb7-4507-8675-77a0bb8e1f2c" providerId="ADAL" clId="{161A4404-FE41-2E47-B245-954B5CCEC577}" dt="2019-08-29T11:45:26.382" v="28"/>
          <ac:spMkLst>
            <pc:docMk/>
            <pc:sldMk cId="27046851" sldId="317"/>
            <ac:spMk id="71" creationId="{00000000-0000-0000-0000-000000000000}"/>
          </ac:spMkLst>
        </pc:spChg>
        <pc:cxnChg chg="mod">
          <ac:chgData name="Robin De Mol" userId="2c82b0b9-abb7-4507-8675-77a0bb8e1f2c" providerId="ADAL" clId="{161A4404-FE41-2E47-B245-954B5CCEC577}" dt="2019-08-29T11:45:26.382" v="28"/>
          <ac:cxnSpMkLst>
            <pc:docMk/>
            <pc:sldMk cId="27046851" sldId="317"/>
            <ac:cxnSpMk id="10"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13"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20"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23"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31"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34"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38"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41"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50"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55"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58"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61" creationId="{00000000-0000-0000-0000-000000000000}"/>
          </ac:cxnSpMkLst>
        </pc:cxnChg>
      </pc:sldChg>
      <pc:sldChg chg="addSp modSp">
        <pc:chgData name="Robin De Mol" userId="2c82b0b9-abb7-4507-8675-77a0bb8e1f2c" providerId="ADAL" clId="{161A4404-FE41-2E47-B245-954B5CCEC577}" dt="2019-08-29T11:48:29.961" v="76"/>
        <pc:sldMkLst>
          <pc:docMk/>
          <pc:sldMk cId="869301606" sldId="318"/>
        </pc:sldMkLst>
        <pc:spChg chg="add mod">
          <ac:chgData name="Robin De Mol" userId="2c82b0b9-abb7-4507-8675-77a0bb8e1f2c" providerId="ADAL" clId="{161A4404-FE41-2E47-B245-954B5CCEC577}" dt="2019-08-29T11:48:29.961" v="76"/>
          <ac:spMkLst>
            <pc:docMk/>
            <pc:sldMk cId="869301606" sldId="318"/>
            <ac:spMk id="3" creationId="{9EBFA0C3-3578-5240-B3A5-63B6FF310321}"/>
          </ac:spMkLst>
        </pc:spChg>
        <pc:spChg chg="mod">
          <ac:chgData name="Robin De Mol" userId="2c82b0b9-abb7-4507-8675-77a0bb8e1f2c" providerId="ADAL" clId="{161A4404-FE41-2E47-B245-954B5CCEC577}" dt="2019-08-29T11:45:26.382" v="28"/>
          <ac:spMkLst>
            <pc:docMk/>
            <pc:sldMk cId="869301606" sldId="318"/>
            <ac:spMk id="4" creationId="{00000000-0000-0000-0000-000000000000}"/>
          </ac:spMkLst>
        </pc:spChg>
        <pc:spChg chg="mod">
          <ac:chgData name="Robin De Mol" userId="2c82b0b9-abb7-4507-8675-77a0bb8e1f2c" providerId="ADAL" clId="{161A4404-FE41-2E47-B245-954B5CCEC577}" dt="2019-08-29T11:45:26.382" v="28"/>
          <ac:spMkLst>
            <pc:docMk/>
            <pc:sldMk cId="869301606" sldId="318"/>
            <ac:spMk id="5" creationId="{00000000-0000-0000-0000-000000000000}"/>
          </ac:spMkLst>
        </pc:spChg>
        <pc:spChg chg="mod">
          <ac:chgData name="Robin De Mol" userId="2c82b0b9-abb7-4507-8675-77a0bb8e1f2c" providerId="ADAL" clId="{161A4404-FE41-2E47-B245-954B5CCEC577}" dt="2019-08-29T11:45:26.382" v="28"/>
          <ac:spMkLst>
            <pc:docMk/>
            <pc:sldMk cId="869301606" sldId="318"/>
            <ac:spMk id="8" creationId="{00000000-0000-0000-0000-000000000000}"/>
          </ac:spMkLst>
        </pc:spChg>
        <pc:spChg chg="mod">
          <ac:chgData name="Robin De Mol" userId="2c82b0b9-abb7-4507-8675-77a0bb8e1f2c" providerId="ADAL" clId="{161A4404-FE41-2E47-B245-954B5CCEC577}" dt="2019-08-29T11:45:26.382" v="28"/>
          <ac:spMkLst>
            <pc:docMk/>
            <pc:sldMk cId="869301606" sldId="318"/>
            <ac:spMk id="15" creationId="{00000000-0000-0000-0000-000000000000}"/>
          </ac:spMkLst>
        </pc:spChg>
        <pc:spChg chg="mod">
          <ac:chgData name="Robin De Mol" userId="2c82b0b9-abb7-4507-8675-77a0bb8e1f2c" providerId="ADAL" clId="{161A4404-FE41-2E47-B245-954B5CCEC577}" dt="2019-08-29T11:45:26.382" v="28"/>
          <ac:spMkLst>
            <pc:docMk/>
            <pc:sldMk cId="869301606" sldId="318"/>
            <ac:spMk id="32" creationId="{00000000-0000-0000-0000-000000000000}"/>
          </ac:spMkLst>
        </pc:spChg>
        <pc:spChg chg="mod">
          <ac:chgData name="Robin De Mol" userId="2c82b0b9-abb7-4507-8675-77a0bb8e1f2c" providerId="ADAL" clId="{161A4404-FE41-2E47-B245-954B5CCEC577}" dt="2019-08-29T11:45:26.382" v="28"/>
          <ac:spMkLst>
            <pc:docMk/>
            <pc:sldMk cId="869301606" sldId="318"/>
            <ac:spMk id="37" creationId="{00000000-0000-0000-0000-000000000000}"/>
          </ac:spMkLst>
        </pc:spChg>
        <pc:spChg chg="mod">
          <ac:chgData name="Robin De Mol" userId="2c82b0b9-abb7-4507-8675-77a0bb8e1f2c" providerId="ADAL" clId="{161A4404-FE41-2E47-B245-954B5CCEC577}" dt="2019-08-29T11:45:26.382" v="28"/>
          <ac:spMkLst>
            <pc:docMk/>
            <pc:sldMk cId="869301606" sldId="318"/>
            <ac:spMk id="39" creationId="{00000000-0000-0000-0000-000000000000}"/>
          </ac:spMkLst>
        </pc:spChg>
        <pc:spChg chg="mod">
          <ac:chgData name="Robin De Mol" userId="2c82b0b9-abb7-4507-8675-77a0bb8e1f2c" providerId="ADAL" clId="{161A4404-FE41-2E47-B245-954B5CCEC577}" dt="2019-08-29T11:45:26.382" v="28"/>
          <ac:spMkLst>
            <pc:docMk/>
            <pc:sldMk cId="869301606" sldId="318"/>
            <ac:spMk id="40" creationId="{00000000-0000-0000-0000-000000000000}"/>
          </ac:spMkLst>
        </pc:spChg>
        <pc:spChg chg="mod">
          <ac:chgData name="Robin De Mol" userId="2c82b0b9-abb7-4507-8675-77a0bb8e1f2c" providerId="ADAL" clId="{161A4404-FE41-2E47-B245-954B5CCEC577}" dt="2019-08-29T11:45:26.382" v="28"/>
          <ac:spMkLst>
            <pc:docMk/>
            <pc:sldMk cId="869301606" sldId="318"/>
            <ac:spMk id="42" creationId="{00000000-0000-0000-0000-000000000000}"/>
          </ac:spMkLst>
        </pc:spChg>
        <pc:spChg chg="mod">
          <ac:chgData name="Robin De Mol" userId="2c82b0b9-abb7-4507-8675-77a0bb8e1f2c" providerId="ADAL" clId="{161A4404-FE41-2E47-B245-954B5CCEC577}" dt="2019-08-29T11:45:26.382" v="28"/>
          <ac:spMkLst>
            <pc:docMk/>
            <pc:sldMk cId="869301606" sldId="318"/>
            <ac:spMk id="46" creationId="{00000000-0000-0000-0000-000000000000}"/>
          </ac:spMkLst>
        </pc:spChg>
        <pc:spChg chg="mod">
          <ac:chgData name="Robin De Mol" userId="2c82b0b9-abb7-4507-8675-77a0bb8e1f2c" providerId="ADAL" clId="{161A4404-FE41-2E47-B245-954B5CCEC577}" dt="2019-08-29T11:45:26.382" v="28"/>
          <ac:spMkLst>
            <pc:docMk/>
            <pc:sldMk cId="869301606" sldId="318"/>
            <ac:spMk id="47" creationId="{00000000-0000-0000-0000-000000000000}"/>
          </ac:spMkLst>
        </pc:spChg>
        <pc:spChg chg="mod">
          <ac:chgData name="Robin De Mol" userId="2c82b0b9-abb7-4507-8675-77a0bb8e1f2c" providerId="ADAL" clId="{161A4404-FE41-2E47-B245-954B5CCEC577}" dt="2019-08-29T11:45:26.382" v="28"/>
          <ac:spMkLst>
            <pc:docMk/>
            <pc:sldMk cId="869301606" sldId="318"/>
            <ac:spMk id="48" creationId="{00000000-0000-0000-0000-000000000000}"/>
          </ac:spMkLst>
        </pc:spChg>
        <pc:spChg chg="mod">
          <ac:chgData name="Robin De Mol" userId="2c82b0b9-abb7-4507-8675-77a0bb8e1f2c" providerId="ADAL" clId="{161A4404-FE41-2E47-B245-954B5CCEC577}" dt="2019-08-29T11:45:26.382" v="28"/>
          <ac:spMkLst>
            <pc:docMk/>
            <pc:sldMk cId="869301606" sldId="318"/>
            <ac:spMk id="51" creationId="{00000000-0000-0000-0000-000000000000}"/>
          </ac:spMkLst>
        </pc:spChg>
        <pc:spChg chg="mod">
          <ac:chgData name="Robin De Mol" userId="2c82b0b9-abb7-4507-8675-77a0bb8e1f2c" providerId="ADAL" clId="{161A4404-FE41-2E47-B245-954B5CCEC577}" dt="2019-08-29T11:45:26.382" v="28"/>
          <ac:spMkLst>
            <pc:docMk/>
            <pc:sldMk cId="869301606" sldId="318"/>
            <ac:spMk id="52" creationId="{00000000-0000-0000-0000-000000000000}"/>
          </ac:spMkLst>
        </pc:spChg>
        <pc:spChg chg="mod">
          <ac:chgData name="Robin De Mol" userId="2c82b0b9-abb7-4507-8675-77a0bb8e1f2c" providerId="ADAL" clId="{161A4404-FE41-2E47-B245-954B5CCEC577}" dt="2019-08-29T11:45:26.382" v="28"/>
          <ac:spMkLst>
            <pc:docMk/>
            <pc:sldMk cId="869301606" sldId="318"/>
            <ac:spMk id="54" creationId="{00000000-0000-0000-0000-000000000000}"/>
          </ac:spMkLst>
        </pc:spChg>
        <pc:spChg chg="mod">
          <ac:chgData name="Robin De Mol" userId="2c82b0b9-abb7-4507-8675-77a0bb8e1f2c" providerId="ADAL" clId="{161A4404-FE41-2E47-B245-954B5CCEC577}" dt="2019-08-29T11:45:26.382" v="28"/>
          <ac:spMkLst>
            <pc:docMk/>
            <pc:sldMk cId="869301606" sldId="318"/>
            <ac:spMk id="64" creationId="{00000000-0000-0000-0000-000000000000}"/>
          </ac:spMkLst>
        </pc:spChg>
        <pc:spChg chg="mod">
          <ac:chgData name="Robin De Mol" userId="2c82b0b9-abb7-4507-8675-77a0bb8e1f2c" providerId="ADAL" clId="{161A4404-FE41-2E47-B245-954B5CCEC577}" dt="2019-08-29T11:45:26.382" v="28"/>
          <ac:spMkLst>
            <pc:docMk/>
            <pc:sldMk cId="869301606" sldId="318"/>
            <ac:spMk id="65" creationId="{00000000-0000-0000-0000-000000000000}"/>
          </ac:spMkLst>
        </pc:spChg>
        <pc:cxnChg chg="mod">
          <ac:chgData name="Robin De Mol" userId="2c82b0b9-abb7-4507-8675-77a0bb8e1f2c" providerId="ADAL" clId="{161A4404-FE41-2E47-B245-954B5CCEC577}" dt="2019-08-29T11:45:26.382" v="28"/>
          <ac:cxnSpMkLst>
            <pc:docMk/>
            <pc:sldMk cId="869301606" sldId="318"/>
            <ac:cxnSpMk id="43" creationId="{00000000-0000-0000-0000-000000000000}"/>
          </ac:cxnSpMkLst>
        </pc:cxnChg>
        <pc:cxnChg chg="mod">
          <ac:chgData name="Robin De Mol" userId="2c82b0b9-abb7-4507-8675-77a0bb8e1f2c" providerId="ADAL" clId="{161A4404-FE41-2E47-B245-954B5CCEC577}" dt="2019-08-29T11:45:26.382" v="28"/>
          <ac:cxnSpMkLst>
            <pc:docMk/>
            <pc:sldMk cId="869301606" sldId="318"/>
            <ac:cxnSpMk id="44" creationId="{00000000-0000-0000-0000-000000000000}"/>
          </ac:cxnSpMkLst>
        </pc:cxnChg>
        <pc:cxnChg chg="mod">
          <ac:chgData name="Robin De Mol" userId="2c82b0b9-abb7-4507-8675-77a0bb8e1f2c" providerId="ADAL" clId="{161A4404-FE41-2E47-B245-954B5CCEC577}" dt="2019-08-29T11:45:26.382" v="28"/>
          <ac:cxnSpMkLst>
            <pc:docMk/>
            <pc:sldMk cId="869301606" sldId="318"/>
            <ac:cxnSpMk id="45" creationId="{00000000-0000-0000-0000-000000000000}"/>
          </ac:cxnSpMkLst>
        </pc:cxnChg>
        <pc:cxnChg chg="mod">
          <ac:chgData name="Robin De Mol" userId="2c82b0b9-abb7-4507-8675-77a0bb8e1f2c" providerId="ADAL" clId="{161A4404-FE41-2E47-B245-954B5CCEC577}" dt="2019-08-29T11:45:26.382" v="28"/>
          <ac:cxnSpMkLst>
            <pc:docMk/>
            <pc:sldMk cId="869301606" sldId="318"/>
            <ac:cxnSpMk id="55" creationId="{00000000-0000-0000-0000-000000000000}"/>
          </ac:cxnSpMkLst>
        </pc:cxnChg>
        <pc:cxnChg chg="mod">
          <ac:chgData name="Robin De Mol" userId="2c82b0b9-abb7-4507-8675-77a0bb8e1f2c" providerId="ADAL" clId="{161A4404-FE41-2E47-B245-954B5CCEC577}" dt="2019-08-29T11:45:26.382" v="28"/>
          <ac:cxnSpMkLst>
            <pc:docMk/>
            <pc:sldMk cId="869301606" sldId="318"/>
            <ac:cxnSpMk id="58" creationId="{00000000-0000-0000-0000-000000000000}"/>
          </ac:cxnSpMkLst>
        </pc:cxnChg>
        <pc:cxnChg chg="mod">
          <ac:chgData name="Robin De Mol" userId="2c82b0b9-abb7-4507-8675-77a0bb8e1f2c" providerId="ADAL" clId="{161A4404-FE41-2E47-B245-954B5CCEC577}" dt="2019-08-29T11:45:26.382" v="28"/>
          <ac:cxnSpMkLst>
            <pc:docMk/>
            <pc:sldMk cId="869301606" sldId="318"/>
            <ac:cxnSpMk id="61" creationId="{00000000-0000-0000-0000-000000000000}"/>
          </ac:cxnSpMkLst>
        </pc:cxnChg>
      </pc:sldChg>
      <pc:sldChg chg="addSp modSp">
        <pc:chgData name="Robin De Mol" userId="2c82b0b9-abb7-4507-8675-77a0bb8e1f2c" providerId="ADAL" clId="{161A4404-FE41-2E47-B245-954B5CCEC577}" dt="2019-08-29T11:48:29.961" v="76"/>
        <pc:sldMkLst>
          <pc:docMk/>
          <pc:sldMk cId="2063181215" sldId="319"/>
        </pc:sldMkLst>
        <pc:spChg chg="add mod">
          <ac:chgData name="Robin De Mol" userId="2c82b0b9-abb7-4507-8675-77a0bb8e1f2c" providerId="ADAL" clId="{161A4404-FE41-2E47-B245-954B5CCEC577}" dt="2019-08-29T11:48:29.961" v="76"/>
          <ac:spMkLst>
            <pc:docMk/>
            <pc:sldMk cId="2063181215" sldId="319"/>
            <ac:spMk id="3" creationId="{8EF92E10-1B69-8B4E-8824-EE7C8F22D25E}"/>
          </ac:spMkLst>
        </pc:spChg>
        <pc:spChg chg="mod">
          <ac:chgData name="Robin De Mol" userId="2c82b0b9-abb7-4507-8675-77a0bb8e1f2c" providerId="ADAL" clId="{161A4404-FE41-2E47-B245-954B5CCEC577}" dt="2019-08-29T11:45:26.382" v="28"/>
          <ac:spMkLst>
            <pc:docMk/>
            <pc:sldMk cId="2063181215" sldId="319"/>
            <ac:spMk id="4" creationId="{00000000-0000-0000-0000-000000000000}"/>
          </ac:spMkLst>
        </pc:spChg>
        <pc:spChg chg="mod">
          <ac:chgData name="Robin De Mol" userId="2c82b0b9-abb7-4507-8675-77a0bb8e1f2c" providerId="ADAL" clId="{161A4404-FE41-2E47-B245-954B5CCEC577}" dt="2019-08-29T11:45:26.382" v="28"/>
          <ac:spMkLst>
            <pc:docMk/>
            <pc:sldMk cId="2063181215" sldId="319"/>
            <ac:spMk id="5" creationId="{00000000-0000-0000-0000-000000000000}"/>
          </ac:spMkLst>
        </pc:spChg>
        <pc:spChg chg="mod">
          <ac:chgData name="Robin De Mol" userId="2c82b0b9-abb7-4507-8675-77a0bb8e1f2c" providerId="ADAL" clId="{161A4404-FE41-2E47-B245-954B5CCEC577}" dt="2019-08-29T11:45:26.382" v="28"/>
          <ac:spMkLst>
            <pc:docMk/>
            <pc:sldMk cId="2063181215" sldId="319"/>
            <ac:spMk id="8" creationId="{00000000-0000-0000-0000-000000000000}"/>
          </ac:spMkLst>
        </pc:spChg>
        <pc:spChg chg="mod">
          <ac:chgData name="Robin De Mol" userId="2c82b0b9-abb7-4507-8675-77a0bb8e1f2c" providerId="ADAL" clId="{161A4404-FE41-2E47-B245-954B5CCEC577}" dt="2019-08-29T11:45:26.382" v="28"/>
          <ac:spMkLst>
            <pc:docMk/>
            <pc:sldMk cId="2063181215" sldId="319"/>
            <ac:spMk id="15" creationId="{00000000-0000-0000-0000-000000000000}"/>
          </ac:spMkLst>
        </pc:spChg>
        <pc:spChg chg="mod">
          <ac:chgData name="Robin De Mol" userId="2c82b0b9-abb7-4507-8675-77a0bb8e1f2c" providerId="ADAL" clId="{161A4404-FE41-2E47-B245-954B5CCEC577}" dt="2019-08-29T11:45:26.382" v="28"/>
          <ac:spMkLst>
            <pc:docMk/>
            <pc:sldMk cId="2063181215" sldId="319"/>
            <ac:spMk id="37" creationId="{00000000-0000-0000-0000-000000000000}"/>
          </ac:spMkLst>
        </pc:spChg>
        <pc:spChg chg="mod">
          <ac:chgData name="Robin De Mol" userId="2c82b0b9-abb7-4507-8675-77a0bb8e1f2c" providerId="ADAL" clId="{161A4404-FE41-2E47-B245-954B5CCEC577}" dt="2019-08-29T11:45:26.382" v="28"/>
          <ac:spMkLst>
            <pc:docMk/>
            <pc:sldMk cId="2063181215" sldId="319"/>
            <ac:spMk id="39" creationId="{00000000-0000-0000-0000-000000000000}"/>
          </ac:spMkLst>
        </pc:spChg>
        <pc:spChg chg="mod">
          <ac:chgData name="Robin De Mol" userId="2c82b0b9-abb7-4507-8675-77a0bb8e1f2c" providerId="ADAL" clId="{161A4404-FE41-2E47-B245-954B5CCEC577}" dt="2019-08-29T11:45:26.382" v="28"/>
          <ac:spMkLst>
            <pc:docMk/>
            <pc:sldMk cId="2063181215" sldId="319"/>
            <ac:spMk id="40" creationId="{00000000-0000-0000-0000-000000000000}"/>
          </ac:spMkLst>
        </pc:spChg>
        <pc:spChg chg="mod">
          <ac:chgData name="Robin De Mol" userId="2c82b0b9-abb7-4507-8675-77a0bb8e1f2c" providerId="ADAL" clId="{161A4404-FE41-2E47-B245-954B5CCEC577}" dt="2019-08-29T11:45:26.382" v="28"/>
          <ac:spMkLst>
            <pc:docMk/>
            <pc:sldMk cId="2063181215" sldId="319"/>
            <ac:spMk id="42" creationId="{00000000-0000-0000-0000-000000000000}"/>
          </ac:spMkLst>
        </pc:spChg>
        <pc:spChg chg="mod">
          <ac:chgData name="Robin De Mol" userId="2c82b0b9-abb7-4507-8675-77a0bb8e1f2c" providerId="ADAL" clId="{161A4404-FE41-2E47-B245-954B5CCEC577}" dt="2019-08-29T11:45:26.382" v="28"/>
          <ac:spMkLst>
            <pc:docMk/>
            <pc:sldMk cId="2063181215" sldId="319"/>
            <ac:spMk id="46" creationId="{00000000-0000-0000-0000-000000000000}"/>
          </ac:spMkLst>
        </pc:spChg>
        <pc:spChg chg="mod">
          <ac:chgData name="Robin De Mol" userId="2c82b0b9-abb7-4507-8675-77a0bb8e1f2c" providerId="ADAL" clId="{161A4404-FE41-2E47-B245-954B5CCEC577}" dt="2019-08-29T11:45:26.382" v="28"/>
          <ac:spMkLst>
            <pc:docMk/>
            <pc:sldMk cId="2063181215" sldId="319"/>
            <ac:spMk id="47" creationId="{00000000-0000-0000-0000-000000000000}"/>
          </ac:spMkLst>
        </pc:spChg>
        <pc:spChg chg="mod">
          <ac:chgData name="Robin De Mol" userId="2c82b0b9-abb7-4507-8675-77a0bb8e1f2c" providerId="ADAL" clId="{161A4404-FE41-2E47-B245-954B5CCEC577}" dt="2019-08-29T11:45:26.382" v="28"/>
          <ac:spMkLst>
            <pc:docMk/>
            <pc:sldMk cId="2063181215" sldId="319"/>
            <ac:spMk id="51" creationId="{00000000-0000-0000-0000-000000000000}"/>
          </ac:spMkLst>
        </pc:spChg>
        <pc:spChg chg="mod">
          <ac:chgData name="Robin De Mol" userId="2c82b0b9-abb7-4507-8675-77a0bb8e1f2c" providerId="ADAL" clId="{161A4404-FE41-2E47-B245-954B5CCEC577}" dt="2019-08-29T11:45:26.382" v="28"/>
          <ac:spMkLst>
            <pc:docMk/>
            <pc:sldMk cId="2063181215" sldId="319"/>
            <ac:spMk id="52" creationId="{00000000-0000-0000-0000-000000000000}"/>
          </ac:spMkLst>
        </pc:spChg>
        <pc:spChg chg="mod">
          <ac:chgData name="Robin De Mol" userId="2c82b0b9-abb7-4507-8675-77a0bb8e1f2c" providerId="ADAL" clId="{161A4404-FE41-2E47-B245-954B5CCEC577}" dt="2019-08-29T11:45:26.382" v="28"/>
          <ac:spMkLst>
            <pc:docMk/>
            <pc:sldMk cId="2063181215" sldId="319"/>
            <ac:spMk id="54" creationId="{00000000-0000-0000-0000-000000000000}"/>
          </ac:spMkLst>
        </pc:spChg>
        <pc:spChg chg="mod">
          <ac:chgData name="Robin De Mol" userId="2c82b0b9-abb7-4507-8675-77a0bb8e1f2c" providerId="ADAL" clId="{161A4404-FE41-2E47-B245-954B5CCEC577}" dt="2019-08-29T11:45:26.382" v="28"/>
          <ac:spMkLst>
            <pc:docMk/>
            <pc:sldMk cId="2063181215" sldId="319"/>
            <ac:spMk id="64" creationId="{00000000-0000-0000-0000-000000000000}"/>
          </ac:spMkLst>
        </pc:spChg>
        <pc:spChg chg="mod">
          <ac:chgData name="Robin De Mol" userId="2c82b0b9-abb7-4507-8675-77a0bb8e1f2c" providerId="ADAL" clId="{161A4404-FE41-2E47-B245-954B5CCEC577}" dt="2019-08-29T11:45:26.382" v="28"/>
          <ac:spMkLst>
            <pc:docMk/>
            <pc:sldMk cId="2063181215" sldId="319"/>
            <ac:spMk id="65" creationId="{00000000-0000-0000-0000-000000000000}"/>
          </ac:spMkLst>
        </pc:spChg>
        <pc:cxnChg chg="mod">
          <ac:chgData name="Robin De Mol" userId="2c82b0b9-abb7-4507-8675-77a0bb8e1f2c" providerId="ADAL" clId="{161A4404-FE41-2E47-B245-954B5CCEC577}" dt="2019-08-29T11:45:26.382" v="28"/>
          <ac:cxnSpMkLst>
            <pc:docMk/>
            <pc:sldMk cId="2063181215" sldId="319"/>
            <ac:cxnSpMk id="28" creationId="{00000000-0000-0000-0000-000000000000}"/>
          </ac:cxnSpMkLst>
        </pc:cxnChg>
        <pc:cxnChg chg="mod">
          <ac:chgData name="Robin De Mol" userId="2c82b0b9-abb7-4507-8675-77a0bb8e1f2c" providerId="ADAL" clId="{161A4404-FE41-2E47-B245-954B5CCEC577}" dt="2019-08-29T11:45:26.382" v="28"/>
          <ac:cxnSpMkLst>
            <pc:docMk/>
            <pc:sldMk cId="2063181215" sldId="319"/>
            <ac:cxnSpMk id="43" creationId="{00000000-0000-0000-0000-000000000000}"/>
          </ac:cxnSpMkLst>
        </pc:cxnChg>
        <pc:cxnChg chg="mod">
          <ac:chgData name="Robin De Mol" userId="2c82b0b9-abb7-4507-8675-77a0bb8e1f2c" providerId="ADAL" clId="{161A4404-FE41-2E47-B245-954B5CCEC577}" dt="2019-08-29T11:45:26.382" v="28"/>
          <ac:cxnSpMkLst>
            <pc:docMk/>
            <pc:sldMk cId="2063181215" sldId="319"/>
            <ac:cxnSpMk id="44" creationId="{00000000-0000-0000-0000-000000000000}"/>
          </ac:cxnSpMkLst>
        </pc:cxnChg>
        <pc:cxnChg chg="mod">
          <ac:chgData name="Robin De Mol" userId="2c82b0b9-abb7-4507-8675-77a0bb8e1f2c" providerId="ADAL" clId="{161A4404-FE41-2E47-B245-954B5CCEC577}" dt="2019-08-29T11:45:26.382" v="28"/>
          <ac:cxnSpMkLst>
            <pc:docMk/>
            <pc:sldMk cId="2063181215" sldId="319"/>
            <ac:cxnSpMk id="45" creationId="{00000000-0000-0000-0000-000000000000}"/>
          </ac:cxnSpMkLst>
        </pc:cxnChg>
        <pc:cxnChg chg="mod">
          <ac:chgData name="Robin De Mol" userId="2c82b0b9-abb7-4507-8675-77a0bb8e1f2c" providerId="ADAL" clId="{161A4404-FE41-2E47-B245-954B5CCEC577}" dt="2019-08-29T11:45:26.382" v="28"/>
          <ac:cxnSpMkLst>
            <pc:docMk/>
            <pc:sldMk cId="2063181215" sldId="319"/>
            <ac:cxnSpMk id="55" creationId="{00000000-0000-0000-0000-000000000000}"/>
          </ac:cxnSpMkLst>
        </pc:cxnChg>
        <pc:cxnChg chg="mod">
          <ac:chgData name="Robin De Mol" userId="2c82b0b9-abb7-4507-8675-77a0bb8e1f2c" providerId="ADAL" clId="{161A4404-FE41-2E47-B245-954B5CCEC577}" dt="2019-08-29T11:45:26.382" v="28"/>
          <ac:cxnSpMkLst>
            <pc:docMk/>
            <pc:sldMk cId="2063181215" sldId="319"/>
            <ac:cxnSpMk id="58" creationId="{00000000-0000-0000-0000-000000000000}"/>
          </ac:cxnSpMkLst>
        </pc:cxnChg>
        <pc:cxnChg chg="mod">
          <ac:chgData name="Robin De Mol" userId="2c82b0b9-abb7-4507-8675-77a0bb8e1f2c" providerId="ADAL" clId="{161A4404-FE41-2E47-B245-954B5CCEC577}" dt="2019-08-29T11:45:26.382" v="28"/>
          <ac:cxnSpMkLst>
            <pc:docMk/>
            <pc:sldMk cId="2063181215" sldId="319"/>
            <ac:cxnSpMk id="61" creationId="{00000000-0000-0000-0000-000000000000}"/>
          </ac:cxnSpMkLst>
        </pc:cxnChg>
      </pc:sldChg>
      <pc:sldChg chg="addSp modSp">
        <pc:chgData name="Robin De Mol" userId="2c82b0b9-abb7-4507-8675-77a0bb8e1f2c" providerId="ADAL" clId="{161A4404-FE41-2E47-B245-954B5CCEC577}" dt="2019-08-29T11:48:29.961" v="76"/>
        <pc:sldMkLst>
          <pc:docMk/>
          <pc:sldMk cId="3481507551" sldId="320"/>
        </pc:sldMkLst>
        <pc:spChg chg="add mod">
          <ac:chgData name="Robin De Mol" userId="2c82b0b9-abb7-4507-8675-77a0bb8e1f2c" providerId="ADAL" clId="{161A4404-FE41-2E47-B245-954B5CCEC577}" dt="2019-08-29T11:48:29.961" v="76"/>
          <ac:spMkLst>
            <pc:docMk/>
            <pc:sldMk cId="3481507551" sldId="320"/>
            <ac:spMk id="3" creationId="{A9A968D6-0FFB-AA48-9B0A-2457E3E77D0B}"/>
          </ac:spMkLst>
        </pc:spChg>
        <pc:spChg chg="mod">
          <ac:chgData name="Robin De Mol" userId="2c82b0b9-abb7-4507-8675-77a0bb8e1f2c" providerId="ADAL" clId="{161A4404-FE41-2E47-B245-954B5CCEC577}" dt="2019-08-29T11:45:26.382" v="28"/>
          <ac:spMkLst>
            <pc:docMk/>
            <pc:sldMk cId="3481507551" sldId="320"/>
            <ac:spMk id="4" creationId="{00000000-0000-0000-0000-000000000000}"/>
          </ac:spMkLst>
        </pc:spChg>
        <pc:spChg chg="mod">
          <ac:chgData name="Robin De Mol" userId="2c82b0b9-abb7-4507-8675-77a0bb8e1f2c" providerId="ADAL" clId="{161A4404-FE41-2E47-B245-954B5CCEC577}" dt="2019-08-29T11:45:26.382" v="28"/>
          <ac:spMkLst>
            <pc:docMk/>
            <pc:sldMk cId="3481507551" sldId="320"/>
            <ac:spMk id="9" creationId="{00000000-0000-0000-0000-000000000000}"/>
          </ac:spMkLst>
        </pc:spChg>
        <pc:spChg chg="mod">
          <ac:chgData name="Robin De Mol" userId="2c82b0b9-abb7-4507-8675-77a0bb8e1f2c" providerId="ADAL" clId="{161A4404-FE41-2E47-B245-954B5CCEC577}" dt="2019-08-29T11:45:26.382" v="28"/>
          <ac:spMkLst>
            <pc:docMk/>
            <pc:sldMk cId="3481507551" sldId="320"/>
            <ac:spMk id="14" creationId="{00000000-0000-0000-0000-000000000000}"/>
          </ac:spMkLst>
        </pc:spChg>
        <pc:spChg chg="mod">
          <ac:chgData name="Robin De Mol" userId="2c82b0b9-abb7-4507-8675-77a0bb8e1f2c" providerId="ADAL" clId="{161A4404-FE41-2E47-B245-954B5CCEC577}" dt="2019-08-29T11:45:26.382" v="28"/>
          <ac:spMkLst>
            <pc:docMk/>
            <pc:sldMk cId="3481507551" sldId="320"/>
            <ac:spMk id="26" creationId="{00000000-0000-0000-0000-000000000000}"/>
          </ac:spMkLst>
        </pc:spChg>
        <pc:spChg chg="mod">
          <ac:chgData name="Robin De Mol" userId="2c82b0b9-abb7-4507-8675-77a0bb8e1f2c" providerId="ADAL" clId="{161A4404-FE41-2E47-B245-954B5CCEC577}" dt="2019-08-29T11:45:26.382" v="28"/>
          <ac:spMkLst>
            <pc:docMk/>
            <pc:sldMk cId="3481507551" sldId="320"/>
            <ac:spMk id="27" creationId="{00000000-0000-0000-0000-000000000000}"/>
          </ac:spMkLst>
        </pc:spChg>
        <pc:spChg chg="mod">
          <ac:chgData name="Robin De Mol" userId="2c82b0b9-abb7-4507-8675-77a0bb8e1f2c" providerId="ADAL" clId="{161A4404-FE41-2E47-B245-954B5CCEC577}" dt="2019-08-29T11:45:26.382" v="28"/>
          <ac:spMkLst>
            <pc:docMk/>
            <pc:sldMk cId="3481507551" sldId="320"/>
            <ac:spMk id="48" creationId="{00000000-0000-0000-0000-000000000000}"/>
          </ac:spMkLst>
        </pc:spChg>
        <pc:spChg chg="mod">
          <ac:chgData name="Robin De Mol" userId="2c82b0b9-abb7-4507-8675-77a0bb8e1f2c" providerId="ADAL" clId="{161A4404-FE41-2E47-B245-954B5CCEC577}" dt="2019-08-29T11:45:26.382" v="28"/>
          <ac:spMkLst>
            <pc:docMk/>
            <pc:sldMk cId="3481507551" sldId="320"/>
            <ac:spMk id="49" creationId="{00000000-0000-0000-0000-000000000000}"/>
          </ac:spMkLst>
        </pc:spChg>
        <pc:spChg chg="mod">
          <ac:chgData name="Robin De Mol" userId="2c82b0b9-abb7-4507-8675-77a0bb8e1f2c" providerId="ADAL" clId="{161A4404-FE41-2E47-B245-954B5CCEC577}" dt="2019-08-29T11:45:26.382" v="28"/>
          <ac:spMkLst>
            <pc:docMk/>
            <pc:sldMk cId="3481507551" sldId="320"/>
            <ac:spMk id="50" creationId="{00000000-0000-0000-0000-000000000000}"/>
          </ac:spMkLst>
        </pc:spChg>
        <pc:spChg chg="mod">
          <ac:chgData name="Robin De Mol" userId="2c82b0b9-abb7-4507-8675-77a0bb8e1f2c" providerId="ADAL" clId="{161A4404-FE41-2E47-B245-954B5CCEC577}" dt="2019-08-29T11:45:26.382" v="28"/>
          <ac:spMkLst>
            <pc:docMk/>
            <pc:sldMk cId="3481507551" sldId="320"/>
            <ac:spMk id="51" creationId="{00000000-0000-0000-0000-000000000000}"/>
          </ac:spMkLst>
        </pc:spChg>
        <pc:spChg chg="mod">
          <ac:chgData name="Robin De Mol" userId="2c82b0b9-abb7-4507-8675-77a0bb8e1f2c" providerId="ADAL" clId="{161A4404-FE41-2E47-B245-954B5CCEC577}" dt="2019-08-29T11:45:26.382" v="28"/>
          <ac:spMkLst>
            <pc:docMk/>
            <pc:sldMk cId="3481507551" sldId="320"/>
            <ac:spMk id="62" creationId="{00000000-0000-0000-0000-000000000000}"/>
          </ac:spMkLst>
        </pc:spChg>
        <pc:spChg chg="mod">
          <ac:chgData name="Robin De Mol" userId="2c82b0b9-abb7-4507-8675-77a0bb8e1f2c" providerId="ADAL" clId="{161A4404-FE41-2E47-B245-954B5CCEC577}" dt="2019-08-29T11:45:26.382" v="28"/>
          <ac:spMkLst>
            <pc:docMk/>
            <pc:sldMk cId="3481507551" sldId="320"/>
            <ac:spMk id="63" creationId="{00000000-0000-0000-0000-000000000000}"/>
          </ac:spMkLst>
        </pc:spChg>
        <pc:spChg chg="mod">
          <ac:chgData name="Robin De Mol" userId="2c82b0b9-abb7-4507-8675-77a0bb8e1f2c" providerId="ADAL" clId="{161A4404-FE41-2E47-B245-954B5CCEC577}" dt="2019-08-29T11:45:26.382" v="28"/>
          <ac:spMkLst>
            <pc:docMk/>
            <pc:sldMk cId="3481507551" sldId="320"/>
            <ac:spMk id="69" creationId="{00000000-0000-0000-0000-000000000000}"/>
          </ac:spMkLst>
        </pc:spChg>
        <pc:spChg chg="mod">
          <ac:chgData name="Robin De Mol" userId="2c82b0b9-abb7-4507-8675-77a0bb8e1f2c" providerId="ADAL" clId="{161A4404-FE41-2E47-B245-954B5CCEC577}" dt="2019-08-29T11:45:26.382" v="28"/>
          <ac:spMkLst>
            <pc:docMk/>
            <pc:sldMk cId="3481507551" sldId="320"/>
            <ac:spMk id="74" creationId="{00000000-0000-0000-0000-000000000000}"/>
          </ac:spMkLst>
        </pc:spChg>
        <pc:spChg chg="mod">
          <ac:chgData name="Robin De Mol" userId="2c82b0b9-abb7-4507-8675-77a0bb8e1f2c" providerId="ADAL" clId="{161A4404-FE41-2E47-B245-954B5CCEC577}" dt="2019-08-29T11:45:26.382" v="28"/>
          <ac:spMkLst>
            <pc:docMk/>
            <pc:sldMk cId="3481507551" sldId="320"/>
            <ac:spMk id="75" creationId="{00000000-0000-0000-0000-000000000000}"/>
          </ac:spMkLst>
        </pc:spChg>
        <pc:spChg chg="mod">
          <ac:chgData name="Robin De Mol" userId="2c82b0b9-abb7-4507-8675-77a0bb8e1f2c" providerId="ADAL" clId="{161A4404-FE41-2E47-B245-954B5CCEC577}" dt="2019-08-29T11:45:26.382" v="28"/>
          <ac:spMkLst>
            <pc:docMk/>
            <pc:sldMk cId="3481507551" sldId="320"/>
            <ac:spMk id="79" creationId="{00000000-0000-0000-0000-000000000000}"/>
          </ac:spMkLst>
        </pc:spChg>
        <pc:spChg chg="mod">
          <ac:chgData name="Robin De Mol" userId="2c82b0b9-abb7-4507-8675-77a0bb8e1f2c" providerId="ADAL" clId="{161A4404-FE41-2E47-B245-954B5CCEC577}" dt="2019-08-29T11:45:26.382" v="28"/>
          <ac:spMkLst>
            <pc:docMk/>
            <pc:sldMk cId="3481507551" sldId="320"/>
            <ac:spMk id="80" creationId="{00000000-0000-0000-0000-000000000000}"/>
          </ac:spMkLst>
        </pc:spChg>
        <pc:spChg chg="mod">
          <ac:chgData name="Robin De Mol" userId="2c82b0b9-abb7-4507-8675-77a0bb8e1f2c" providerId="ADAL" clId="{161A4404-FE41-2E47-B245-954B5CCEC577}" dt="2019-08-29T11:45:26.382" v="28"/>
          <ac:spMkLst>
            <pc:docMk/>
            <pc:sldMk cId="3481507551" sldId="320"/>
            <ac:spMk id="81" creationId="{00000000-0000-0000-0000-000000000000}"/>
          </ac:spMkLst>
        </pc:spChg>
        <pc:spChg chg="mod">
          <ac:chgData name="Robin De Mol" userId="2c82b0b9-abb7-4507-8675-77a0bb8e1f2c" providerId="ADAL" clId="{161A4404-FE41-2E47-B245-954B5CCEC577}" dt="2019-08-29T11:45:26.382" v="28"/>
          <ac:spMkLst>
            <pc:docMk/>
            <pc:sldMk cId="3481507551" sldId="320"/>
            <ac:spMk id="83" creationId="{00000000-0000-0000-0000-000000000000}"/>
          </ac:spMkLst>
        </pc:spChg>
        <pc:spChg chg="mod">
          <ac:chgData name="Robin De Mol" userId="2c82b0b9-abb7-4507-8675-77a0bb8e1f2c" providerId="ADAL" clId="{161A4404-FE41-2E47-B245-954B5CCEC577}" dt="2019-08-29T11:45:26.382" v="28"/>
          <ac:spMkLst>
            <pc:docMk/>
            <pc:sldMk cId="3481507551" sldId="320"/>
            <ac:spMk id="84" creationId="{00000000-0000-0000-0000-000000000000}"/>
          </ac:spMkLst>
        </pc:spChg>
        <pc:spChg chg="mod">
          <ac:chgData name="Robin De Mol" userId="2c82b0b9-abb7-4507-8675-77a0bb8e1f2c" providerId="ADAL" clId="{161A4404-FE41-2E47-B245-954B5CCEC577}" dt="2019-08-29T11:45:26.382" v="28"/>
          <ac:spMkLst>
            <pc:docMk/>
            <pc:sldMk cId="3481507551" sldId="320"/>
            <ac:spMk id="86" creationId="{00000000-0000-0000-0000-000000000000}"/>
          </ac:spMkLst>
        </pc:spChg>
        <pc:spChg chg="mod">
          <ac:chgData name="Robin De Mol" userId="2c82b0b9-abb7-4507-8675-77a0bb8e1f2c" providerId="ADAL" clId="{161A4404-FE41-2E47-B245-954B5CCEC577}" dt="2019-08-29T11:45:26.382" v="28"/>
          <ac:spMkLst>
            <pc:docMk/>
            <pc:sldMk cId="3481507551" sldId="320"/>
            <ac:spMk id="87" creationId="{00000000-0000-0000-0000-000000000000}"/>
          </ac:spMkLst>
        </pc:spChg>
        <pc:spChg chg="mod">
          <ac:chgData name="Robin De Mol" userId="2c82b0b9-abb7-4507-8675-77a0bb8e1f2c" providerId="ADAL" clId="{161A4404-FE41-2E47-B245-954B5CCEC577}" dt="2019-08-29T11:45:26.382" v="28"/>
          <ac:spMkLst>
            <pc:docMk/>
            <pc:sldMk cId="3481507551" sldId="320"/>
            <ac:spMk id="88" creationId="{00000000-0000-0000-0000-000000000000}"/>
          </ac:spMkLst>
        </pc:spChg>
        <pc:spChg chg="mod">
          <ac:chgData name="Robin De Mol" userId="2c82b0b9-abb7-4507-8675-77a0bb8e1f2c" providerId="ADAL" clId="{161A4404-FE41-2E47-B245-954B5CCEC577}" dt="2019-08-29T11:45:26.382" v="28"/>
          <ac:spMkLst>
            <pc:docMk/>
            <pc:sldMk cId="3481507551" sldId="320"/>
            <ac:spMk id="97" creationId="{00000000-0000-0000-0000-000000000000}"/>
          </ac:spMkLst>
        </pc:spChg>
        <pc:spChg chg="mod">
          <ac:chgData name="Robin De Mol" userId="2c82b0b9-abb7-4507-8675-77a0bb8e1f2c" providerId="ADAL" clId="{161A4404-FE41-2E47-B245-954B5CCEC577}" dt="2019-08-29T11:45:26.382" v="28"/>
          <ac:spMkLst>
            <pc:docMk/>
            <pc:sldMk cId="3481507551" sldId="320"/>
            <ac:spMk id="98" creationId="{00000000-0000-0000-0000-000000000000}"/>
          </ac:spMkLst>
        </pc:spChg>
        <pc:spChg chg="mod">
          <ac:chgData name="Robin De Mol" userId="2c82b0b9-abb7-4507-8675-77a0bb8e1f2c" providerId="ADAL" clId="{161A4404-FE41-2E47-B245-954B5CCEC577}" dt="2019-08-29T11:45:26.382" v="28"/>
          <ac:spMkLst>
            <pc:docMk/>
            <pc:sldMk cId="3481507551" sldId="320"/>
            <ac:spMk id="100" creationId="{00000000-0000-0000-0000-000000000000}"/>
          </ac:spMkLst>
        </pc:spChg>
        <pc:spChg chg="mod">
          <ac:chgData name="Robin De Mol" userId="2c82b0b9-abb7-4507-8675-77a0bb8e1f2c" providerId="ADAL" clId="{161A4404-FE41-2E47-B245-954B5CCEC577}" dt="2019-08-29T11:45:26.382" v="28"/>
          <ac:spMkLst>
            <pc:docMk/>
            <pc:sldMk cId="3481507551" sldId="320"/>
            <ac:spMk id="101" creationId="{00000000-0000-0000-0000-000000000000}"/>
          </ac:spMkLst>
        </pc:spChg>
        <pc:spChg chg="mod">
          <ac:chgData name="Robin De Mol" userId="2c82b0b9-abb7-4507-8675-77a0bb8e1f2c" providerId="ADAL" clId="{161A4404-FE41-2E47-B245-954B5CCEC577}" dt="2019-08-29T11:45:26.382" v="28"/>
          <ac:spMkLst>
            <pc:docMk/>
            <pc:sldMk cId="3481507551" sldId="320"/>
            <ac:spMk id="102" creationId="{00000000-0000-0000-0000-000000000000}"/>
          </ac:spMkLst>
        </pc:spChg>
        <pc:spChg chg="mod">
          <ac:chgData name="Robin De Mol" userId="2c82b0b9-abb7-4507-8675-77a0bb8e1f2c" providerId="ADAL" clId="{161A4404-FE41-2E47-B245-954B5CCEC577}" dt="2019-08-29T11:45:26.382" v="28"/>
          <ac:spMkLst>
            <pc:docMk/>
            <pc:sldMk cId="3481507551" sldId="320"/>
            <ac:spMk id="111" creationId="{00000000-0000-0000-0000-000000000000}"/>
          </ac:spMkLst>
        </pc:spChg>
        <pc:spChg chg="mod">
          <ac:chgData name="Robin De Mol" userId="2c82b0b9-abb7-4507-8675-77a0bb8e1f2c" providerId="ADAL" clId="{161A4404-FE41-2E47-B245-954B5CCEC577}" dt="2019-08-29T11:45:26.382" v="28"/>
          <ac:spMkLst>
            <pc:docMk/>
            <pc:sldMk cId="3481507551" sldId="320"/>
            <ac:spMk id="112" creationId="{00000000-0000-0000-0000-000000000000}"/>
          </ac:spMkLst>
        </pc:spChg>
        <pc:spChg chg="mod">
          <ac:chgData name="Robin De Mol" userId="2c82b0b9-abb7-4507-8675-77a0bb8e1f2c" providerId="ADAL" clId="{161A4404-FE41-2E47-B245-954B5CCEC577}" dt="2019-08-29T11:45:26.382" v="28"/>
          <ac:spMkLst>
            <pc:docMk/>
            <pc:sldMk cId="3481507551" sldId="320"/>
            <ac:spMk id="116" creationId="{00000000-0000-0000-0000-000000000000}"/>
          </ac:spMkLst>
        </pc:spChg>
        <pc:spChg chg="mod">
          <ac:chgData name="Robin De Mol" userId="2c82b0b9-abb7-4507-8675-77a0bb8e1f2c" providerId="ADAL" clId="{161A4404-FE41-2E47-B245-954B5CCEC577}" dt="2019-08-29T11:45:26.382" v="28"/>
          <ac:spMkLst>
            <pc:docMk/>
            <pc:sldMk cId="3481507551" sldId="320"/>
            <ac:spMk id="132" creationId="{00000000-0000-0000-0000-000000000000}"/>
          </ac:spMkLst>
        </pc:spChg>
        <pc:spChg chg="mod">
          <ac:chgData name="Robin De Mol" userId="2c82b0b9-abb7-4507-8675-77a0bb8e1f2c" providerId="ADAL" clId="{161A4404-FE41-2E47-B245-954B5CCEC577}" dt="2019-08-29T11:45:26.382" v="28"/>
          <ac:spMkLst>
            <pc:docMk/>
            <pc:sldMk cId="3481507551" sldId="320"/>
            <ac:spMk id="135" creationId="{00000000-0000-0000-0000-000000000000}"/>
          </ac:spMkLst>
        </pc:spChg>
        <pc:spChg chg="mod">
          <ac:chgData name="Robin De Mol" userId="2c82b0b9-abb7-4507-8675-77a0bb8e1f2c" providerId="ADAL" clId="{161A4404-FE41-2E47-B245-954B5CCEC577}" dt="2019-08-29T11:45:26.382" v="28"/>
          <ac:spMkLst>
            <pc:docMk/>
            <pc:sldMk cId="3481507551" sldId="320"/>
            <ac:spMk id="136" creationId="{00000000-0000-0000-0000-000000000000}"/>
          </ac:spMkLst>
        </pc:spChg>
        <pc:spChg chg="mod">
          <ac:chgData name="Robin De Mol" userId="2c82b0b9-abb7-4507-8675-77a0bb8e1f2c" providerId="ADAL" clId="{161A4404-FE41-2E47-B245-954B5CCEC577}" dt="2019-08-29T11:45:26.382" v="28"/>
          <ac:spMkLst>
            <pc:docMk/>
            <pc:sldMk cId="3481507551" sldId="320"/>
            <ac:spMk id="137" creationId="{00000000-0000-0000-0000-000000000000}"/>
          </ac:spMkLst>
        </pc:spChg>
        <pc:spChg chg="mod">
          <ac:chgData name="Robin De Mol" userId="2c82b0b9-abb7-4507-8675-77a0bb8e1f2c" providerId="ADAL" clId="{161A4404-FE41-2E47-B245-954B5CCEC577}" dt="2019-08-29T11:45:26.382" v="28"/>
          <ac:spMkLst>
            <pc:docMk/>
            <pc:sldMk cId="3481507551" sldId="320"/>
            <ac:spMk id="152" creationId="{00000000-0000-0000-0000-000000000000}"/>
          </ac:spMkLst>
        </pc:spChg>
        <pc:cxnChg chg="mod">
          <ac:chgData name="Robin De Mol" userId="2c82b0b9-abb7-4507-8675-77a0bb8e1f2c" providerId="ADAL" clId="{161A4404-FE41-2E47-B245-954B5CCEC577}" dt="2019-08-29T11:45:26.382" v="28"/>
          <ac:cxnSpMkLst>
            <pc:docMk/>
            <pc:sldMk cId="3481507551" sldId="320"/>
            <ac:cxnSpMk id="10"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5"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32"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36"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52"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55"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58"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64"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70"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71"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73"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76"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77"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78"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82"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85"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89"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90"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91"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94"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99"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03"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06"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07"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09"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10"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15"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26"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29"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53" creationId="{00000000-0000-0000-0000-000000000000}"/>
          </ac:cxnSpMkLst>
        </pc:cxnChg>
      </pc:sldChg>
      <pc:sldChg chg="addSp modSp">
        <pc:chgData name="Robin De Mol" userId="2c82b0b9-abb7-4507-8675-77a0bb8e1f2c" providerId="ADAL" clId="{161A4404-FE41-2E47-B245-954B5CCEC577}" dt="2019-08-29T11:48:29.961" v="76"/>
        <pc:sldMkLst>
          <pc:docMk/>
          <pc:sldMk cId="4202028738" sldId="321"/>
        </pc:sldMkLst>
        <pc:spChg chg="mod">
          <ac:chgData name="Robin De Mol" userId="2c82b0b9-abb7-4507-8675-77a0bb8e1f2c" providerId="ADAL" clId="{161A4404-FE41-2E47-B245-954B5CCEC577}" dt="2019-08-29T11:45:26.382" v="28"/>
          <ac:spMkLst>
            <pc:docMk/>
            <pc:sldMk cId="4202028738" sldId="321"/>
            <ac:spMk id="3" creationId="{00000000-0000-0000-0000-000000000000}"/>
          </ac:spMkLst>
        </pc:spChg>
        <pc:spChg chg="add mod">
          <ac:chgData name="Robin De Mol" userId="2c82b0b9-abb7-4507-8675-77a0bb8e1f2c" providerId="ADAL" clId="{161A4404-FE41-2E47-B245-954B5CCEC577}" dt="2019-08-29T11:48:29.961" v="76"/>
          <ac:spMkLst>
            <pc:docMk/>
            <pc:sldMk cId="4202028738" sldId="321"/>
            <ac:spMk id="4" creationId="{2244F960-44A7-2B43-B697-D98CAAD3DE21}"/>
          </ac:spMkLst>
        </pc:spChg>
      </pc:sldChg>
      <pc:sldChg chg="addSp modSp">
        <pc:chgData name="Robin De Mol" userId="2c82b0b9-abb7-4507-8675-77a0bb8e1f2c" providerId="ADAL" clId="{161A4404-FE41-2E47-B245-954B5CCEC577}" dt="2019-08-29T11:48:29.961" v="76"/>
        <pc:sldMkLst>
          <pc:docMk/>
          <pc:sldMk cId="268097856" sldId="322"/>
        </pc:sldMkLst>
        <pc:spChg chg="mod">
          <ac:chgData name="Robin De Mol" userId="2c82b0b9-abb7-4507-8675-77a0bb8e1f2c" providerId="ADAL" clId="{161A4404-FE41-2E47-B245-954B5CCEC577}" dt="2019-08-29T11:45:26.382" v="28"/>
          <ac:spMkLst>
            <pc:docMk/>
            <pc:sldMk cId="268097856" sldId="322"/>
            <ac:spMk id="3" creationId="{00000000-0000-0000-0000-000000000000}"/>
          </ac:spMkLst>
        </pc:spChg>
        <pc:spChg chg="add mod">
          <ac:chgData name="Robin De Mol" userId="2c82b0b9-abb7-4507-8675-77a0bb8e1f2c" providerId="ADAL" clId="{161A4404-FE41-2E47-B245-954B5CCEC577}" dt="2019-08-29T11:48:29.961" v="76"/>
          <ac:spMkLst>
            <pc:docMk/>
            <pc:sldMk cId="268097856" sldId="322"/>
            <ac:spMk id="4" creationId="{25E5D644-7007-4E4B-B1FA-93969F9C4F58}"/>
          </ac:spMkLst>
        </pc:spChg>
      </pc:sldChg>
      <pc:sldChg chg="addSp modSp">
        <pc:chgData name="Robin De Mol" userId="2c82b0b9-abb7-4507-8675-77a0bb8e1f2c" providerId="ADAL" clId="{161A4404-FE41-2E47-B245-954B5CCEC577}" dt="2019-08-29T11:48:29.961" v="76"/>
        <pc:sldMkLst>
          <pc:docMk/>
          <pc:sldMk cId="3567752078" sldId="323"/>
        </pc:sldMkLst>
        <pc:spChg chg="mod">
          <ac:chgData name="Robin De Mol" userId="2c82b0b9-abb7-4507-8675-77a0bb8e1f2c" providerId="ADAL" clId="{161A4404-FE41-2E47-B245-954B5CCEC577}" dt="2019-08-29T11:45:26.382" v="28"/>
          <ac:spMkLst>
            <pc:docMk/>
            <pc:sldMk cId="3567752078" sldId="323"/>
            <ac:spMk id="3" creationId="{00000000-0000-0000-0000-000000000000}"/>
          </ac:spMkLst>
        </pc:spChg>
        <pc:spChg chg="add mod">
          <ac:chgData name="Robin De Mol" userId="2c82b0b9-abb7-4507-8675-77a0bb8e1f2c" providerId="ADAL" clId="{161A4404-FE41-2E47-B245-954B5CCEC577}" dt="2019-08-29T11:48:29.961" v="76"/>
          <ac:spMkLst>
            <pc:docMk/>
            <pc:sldMk cId="3567752078" sldId="323"/>
            <ac:spMk id="4" creationId="{DB8ADC39-2673-814C-BC60-AAFFED1224AD}"/>
          </ac:spMkLst>
        </pc:spChg>
      </pc:sldChg>
      <pc:sldChg chg="addSp delSp modSp">
        <pc:chgData name="Robin De Mol" userId="2c82b0b9-abb7-4507-8675-77a0bb8e1f2c" providerId="ADAL" clId="{161A4404-FE41-2E47-B245-954B5CCEC577}" dt="2019-08-29T11:48:29.961" v="76"/>
        <pc:sldMkLst>
          <pc:docMk/>
          <pc:sldMk cId="2090873718" sldId="324"/>
        </pc:sldMkLst>
        <pc:spChg chg="del">
          <ac:chgData name="Robin De Mol" userId="2c82b0b9-abb7-4507-8675-77a0bb8e1f2c" providerId="ADAL" clId="{161A4404-FE41-2E47-B245-954B5CCEC577}" dt="2019-08-29T11:42:29.662" v="1" actId="478"/>
          <ac:spMkLst>
            <pc:docMk/>
            <pc:sldMk cId="2090873718" sldId="324"/>
            <ac:spMk id="2" creationId="{00000000-0000-0000-0000-000000000000}"/>
          </ac:spMkLst>
        </pc:spChg>
        <pc:spChg chg="mod">
          <ac:chgData name="Robin De Mol" userId="2c82b0b9-abb7-4507-8675-77a0bb8e1f2c" providerId="ADAL" clId="{161A4404-FE41-2E47-B245-954B5CCEC577}" dt="2019-08-29T11:45:26.382" v="28"/>
          <ac:spMkLst>
            <pc:docMk/>
            <pc:sldMk cId="2090873718" sldId="324"/>
            <ac:spMk id="3" creationId="{00000000-0000-0000-0000-000000000000}"/>
          </ac:spMkLst>
        </pc:spChg>
        <pc:spChg chg="add del mod">
          <ac:chgData name="Robin De Mol" userId="2c82b0b9-abb7-4507-8675-77a0bb8e1f2c" providerId="ADAL" clId="{161A4404-FE41-2E47-B245-954B5CCEC577}" dt="2019-08-29T11:42:31.438" v="2" actId="478"/>
          <ac:spMkLst>
            <pc:docMk/>
            <pc:sldMk cId="2090873718" sldId="324"/>
            <ac:spMk id="5" creationId="{0BF22DCE-0F1F-9847-BA67-542B943ECB5E}"/>
          </ac:spMkLst>
        </pc:spChg>
        <pc:spChg chg="add mod">
          <ac:chgData name="Robin De Mol" userId="2c82b0b9-abb7-4507-8675-77a0bb8e1f2c" providerId="ADAL" clId="{161A4404-FE41-2E47-B245-954B5CCEC577}" dt="2019-08-29T11:48:29.961" v="76"/>
          <ac:spMkLst>
            <pc:docMk/>
            <pc:sldMk cId="2090873718" sldId="324"/>
            <ac:spMk id="6" creationId="{32C3C109-8C3E-6B44-B27A-A12C1C6D279B}"/>
          </ac:spMkLst>
        </pc:spChg>
      </pc:sldChg>
      <pc:sldChg chg="addSp modSp">
        <pc:chgData name="Robin De Mol" userId="2c82b0b9-abb7-4507-8675-77a0bb8e1f2c" providerId="ADAL" clId="{161A4404-FE41-2E47-B245-954B5CCEC577}" dt="2019-08-29T11:48:29.961" v="76"/>
        <pc:sldMkLst>
          <pc:docMk/>
          <pc:sldMk cId="2869835477" sldId="325"/>
        </pc:sldMkLst>
        <pc:spChg chg="add mod">
          <ac:chgData name="Robin De Mol" userId="2c82b0b9-abb7-4507-8675-77a0bb8e1f2c" providerId="ADAL" clId="{161A4404-FE41-2E47-B245-954B5CCEC577}" dt="2019-08-29T11:48:29.961" v="76"/>
          <ac:spMkLst>
            <pc:docMk/>
            <pc:sldMk cId="2869835477" sldId="325"/>
            <ac:spMk id="3" creationId="{57BD7432-06F5-AE49-8C49-FC8F187AEE52}"/>
          </ac:spMkLst>
        </pc:spChg>
        <pc:spChg chg="mod">
          <ac:chgData name="Robin De Mol" userId="2c82b0b9-abb7-4507-8675-77a0bb8e1f2c" providerId="ADAL" clId="{161A4404-FE41-2E47-B245-954B5CCEC577}" dt="2019-08-29T11:45:26.382" v="28"/>
          <ac:spMkLst>
            <pc:docMk/>
            <pc:sldMk cId="2869835477" sldId="325"/>
            <ac:spMk id="4" creationId="{00000000-0000-0000-0000-000000000000}"/>
          </ac:spMkLst>
        </pc:spChg>
        <pc:spChg chg="mod">
          <ac:chgData name="Robin De Mol" userId="2c82b0b9-abb7-4507-8675-77a0bb8e1f2c" providerId="ADAL" clId="{161A4404-FE41-2E47-B245-954B5CCEC577}" dt="2019-08-29T11:45:26.382" v="28"/>
          <ac:spMkLst>
            <pc:docMk/>
            <pc:sldMk cId="2869835477" sldId="325"/>
            <ac:spMk id="11" creationId="{00000000-0000-0000-0000-000000000000}"/>
          </ac:spMkLst>
        </pc:spChg>
        <pc:spChg chg="mod">
          <ac:chgData name="Robin De Mol" userId="2c82b0b9-abb7-4507-8675-77a0bb8e1f2c" providerId="ADAL" clId="{161A4404-FE41-2E47-B245-954B5CCEC577}" dt="2019-08-29T11:45:26.382" v="28"/>
          <ac:spMkLst>
            <pc:docMk/>
            <pc:sldMk cId="2869835477" sldId="325"/>
            <ac:spMk id="13" creationId="{00000000-0000-0000-0000-000000000000}"/>
          </ac:spMkLst>
        </pc:spChg>
        <pc:spChg chg="mod">
          <ac:chgData name="Robin De Mol" userId="2c82b0b9-abb7-4507-8675-77a0bb8e1f2c" providerId="ADAL" clId="{161A4404-FE41-2E47-B245-954B5CCEC577}" dt="2019-08-29T11:45:26.382" v="28"/>
          <ac:spMkLst>
            <pc:docMk/>
            <pc:sldMk cId="2869835477" sldId="325"/>
            <ac:spMk id="14" creationId="{00000000-0000-0000-0000-000000000000}"/>
          </ac:spMkLst>
        </pc:spChg>
        <pc:spChg chg="mod">
          <ac:chgData name="Robin De Mol" userId="2c82b0b9-abb7-4507-8675-77a0bb8e1f2c" providerId="ADAL" clId="{161A4404-FE41-2E47-B245-954B5CCEC577}" dt="2019-08-29T11:45:26.382" v="28"/>
          <ac:spMkLst>
            <pc:docMk/>
            <pc:sldMk cId="2869835477" sldId="325"/>
            <ac:spMk id="22" creationId="{00000000-0000-0000-0000-000000000000}"/>
          </ac:spMkLst>
        </pc:spChg>
        <pc:spChg chg="mod">
          <ac:chgData name="Robin De Mol" userId="2c82b0b9-abb7-4507-8675-77a0bb8e1f2c" providerId="ADAL" clId="{161A4404-FE41-2E47-B245-954B5CCEC577}" dt="2019-08-29T11:45:26.382" v="28"/>
          <ac:spMkLst>
            <pc:docMk/>
            <pc:sldMk cId="2869835477" sldId="325"/>
            <ac:spMk id="31" creationId="{00000000-0000-0000-0000-000000000000}"/>
          </ac:spMkLst>
        </pc:spChg>
        <pc:spChg chg="mod">
          <ac:chgData name="Robin De Mol" userId="2c82b0b9-abb7-4507-8675-77a0bb8e1f2c" providerId="ADAL" clId="{161A4404-FE41-2E47-B245-954B5CCEC577}" dt="2019-08-29T11:45:26.382" v="28"/>
          <ac:spMkLst>
            <pc:docMk/>
            <pc:sldMk cId="2869835477" sldId="325"/>
            <ac:spMk id="37" creationId="{00000000-0000-0000-0000-000000000000}"/>
          </ac:spMkLst>
        </pc:spChg>
        <pc:spChg chg="mod">
          <ac:chgData name="Robin De Mol" userId="2c82b0b9-abb7-4507-8675-77a0bb8e1f2c" providerId="ADAL" clId="{161A4404-FE41-2E47-B245-954B5CCEC577}" dt="2019-08-29T11:45:26.382" v="28"/>
          <ac:spMkLst>
            <pc:docMk/>
            <pc:sldMk cId="2869835477" sldId="325"/>
            <ac:spMk id="38" creationId="{00000000-0000-0000-0000-000000000000}"/>
          </ac:spMkLst>
        </pc:spChg>
        <pc:spChg chg="mod">
          <ac:chgData name="Robin De Mol" userId="2c82b0b9-abb7-4507-8675-77a0bb8e1f2c" providerId="ADAL" clId="{161A4404-FE41-2E47-B245-954B5CCEC577}" dt="2019-08-29T11:45:26.382" v="28"/>
          <ac:spMkLst>
            <pc:docMk/>
            <pc:sldMk cId="2869835477" sldId="325"/>
            <ac:spMk id="39" creationId="{00000000-0000-0000-0000-000000000000}"/>
          </ac:spMkLst>
        </pc:spChg>
        <pc:spChg chg="mod">
          <ac:chgData name="Robin De Mol" userId="2c82b0b9-abb7-4507-8675-77a0bb8e1f2c" providerId="ADAL" clId="{161A4404-FE41-2E47-B245-954B5CCEC577}" dt="2019-08-29T11:45:26.382" v="28"/>
          <ac:spMkLst>
            <pc:docMk/>
            <pc:sldMk cId="2869835477" sldId="325"/>
            <ac:spMk id="40" creationId="{00000000-0000-0000-0000-000000000000}"/>
          </ac:spMkLst>
        </pc:spChg>
        <pc:spChg chg="mod">
          <ac:chgData name="Robin De Mol" userId="2c82b0b9-abb7-4507-8675-77a0bb8e1f2c" providerId="ADAL" clId="{161A4404-FE41-2E47-B245-954B5CCEC577}" dt="2019-08-29T11:45:26.382" v="28"/>
          <ac:spMkLst>
            <pc:docMk/>
            <pc:sldMk cId="2869835477" sldId="325"/>
            <ac:spMk id="41" creationId="{00000000-0000-0000-0000-000000000000}"/>
          </ac:spMkLst>
        </pc:spChg>
        <pc:spChg chg="mod">
          <ac:chgData name="Robin De Mol" userId="2c82b0b9-abb7-4507-8675-77a0bb8e1f2c" providerId="ADAL" clId="{161A4404-FE41-2E47-B245-954B5CCEC577}" dt="2019-08-29T11:45:26.382" v="28"/>
          <ac:spMkLst>
            <pc:docMk/>
            <pc:sldMk cId="2869835477" sldId="325"/>
            <ac:spMk id="61" creationId="{00000000-0000-0000-0000-000000000000}"/>
          </ac:spMkLst>
        </pc:spChg>
        <pc:spChg chg="mod">
          <ac:chgData name="Robin De Mol" userId="2c82b0b9-abb7-4507-8675-77a0bb8e1f2c" providerId="ADAL" clId="{161A4404-FE41-2E47-B245-954B5CCEC577}" dt="2019-08-29T11:45:26.382" v="28"/>
          <ac:spMkLst>
            <pc:docMk/>
            <pc:sldMk cId="2869835477" sldId="325"/>
            <ac:spMk id="68" creationId="{00000000-0000-0000-0000-000000000000}"/>
          </ac:spMkLst>
        </pc:spChg>
        <pc:spChg chg="mod">
          <ac:chgData name="Robin De Mol" userId="2c82b0b9-abb7-4507-8675-77a0bb8e1f2c" providerId="ADAL" clId="{161A4404-FE41-2E47-B245-954B5CCEC577}" dt="2019-08-29T11:45:26.382" v="28"/>
          <ac:spMkLst>
            <pc:docMk/>
            <pc:sldMk cId="2869835477" sldId="325"/>
            <ac:spMk id="72" creationId="{00000000-0000-0000-0000-000000000000}"/>
          </ac:spMkLst>
        </pc:spChg>
        <pc:spChg chg="mod">
          <ac:chgData name="Robin De Mol" userId="2c82b0b9-abb7-4507-8675-77a0bb8e1f2c" providerId="ADAL" clId="{161A4404-FE41-2E47-B245-954B5CCEC577}" dt="2019-08-29T11:45:26.382" v="28"/>
          <ac:spMkLst>
            <pc:docMk/>
            <pc:sldMk cId="2869835477" sldId="325"/>
            <ac:spMk id="76" creationId="{00000000-0000-0000-0000-000000000000}"/>
          </ac:spMkLst>
        </pc:spChg>
        <pc:spChg chg="mod">
          <ac:chgData name="Robin De Mol" userId="2c82b0b9-abb7-4507-8675-77a0bb8e1f2c" providerId="ADAL" clId="{161A4404-FE41-2E47-B245-954B5CCEC577}" dt="2019-08-29T11:45:26.382" v="28"/>
          <ac:spMkLst>
            <pc:docMk/>
            <pc:sldMk cId="2869835477" sldId="325"/>
            <ac:spMk id="77" creationId="{00000000-0000-0000-0000-000000000000}"/>
          </ac:spMkLst>
        </pc:spChg>
        <pc:spChg chg="mod">
          <ac:chgData name="Robin De Mol" userId="2c82b0b9-abb7-4507-8675-77a0bb8e1f2c" providerId="ADAL" clId="{161A4404-FE41-2E47-B245-954B5CCEC577}" dt="2019-08-29T11:45:26.382" v="28"/>
          <ac:spMkLst>
            <pc:docMk/>
            <pc:sldMk cId="2869835477" sldId="325"/>
            <ac:spMk id="78" creationId="{00000000-0000-0000-0000-000000000000}"/>
          </ac:spMkLst>
        </pc:spChg>
        <pc:spChg chg="mod">
          <ac:chgData name="Robin De Mol" userId="2c82b0b9-abb7-4507-8675-77a0bb8e1f2c" providerId="ADAL" clId="{161A4404-FE41-2E47-B245-954B5CCEC577}" dt="2019-08-29T11:45:26.382" v="28"/>
          <ac:spMkLst>
            <pc:docMk/>
            <pc:sldMk cId="2869835477" sldId="325"/>
            <ac:spMk id="88" creationId="{00000000-0000-0000-0000-000000000000}"/>
          </ac:spMkLst>
        </pc:spChg>
        <pc:spChg chg="mod">
          <ac:chgData name="Robin De Mol" userId="2c82b0b9-abb7-4507-8675-77a0bb8e1f2c" providerId="ADAL" clId="{161A4404-FE41-2E47-B245-954B5CCEC577}" dt="2019-08-29T11:45:26.382" v="28"/>
          <ac:spMkLst>
            <pc:docMk/>
            <pc:sldMk cId="2869835477" sldId="325"/>
            <ac:spMk id="89" creationId="{00000000-0000-0000-0000-000000000000}"/>
          </ac:spMkLst>
        </pc:spChg>
        <pc:spChg chg="mod">
          <ac:chgData name="Robin De Mol" userId="2c82b0b9-abb7-4507-8675-77a0bb8e1f2c" providerId="ADAL" clId="{161A4404-FE41-2E47-B245-954B5CCEC577}" dt="2019-08-29T11:45:26.382" v="28"/>
          <ac:spMkLst>
            <pc:docMk/>
            <pc:sldMk cId="2869835477" sldId="325"/>
            <ac:spMk id="90" creationId="{00000000-0000-0000-0000-000000000000}"/>
          </ac:spMkLst>
        </pc:spChg>
        <pc:spChg chg="mod">
          <ac:chgData name="Robin De Mol" userId="2c82b0b9-abb7-4507-8675-77a0bb8e1f2c" providerId="ADAL" clId="{161A4404-FE41-2E47-B245-954B5CCEC577}" dt="2019-08-29T11:45:26.382" v="28"/>
          <ac:spMkLst>
            <pc:docMk/>
            <pc:sldMk cId="2869835477" sldId="325"/>
            <ac:spMk id="104" creationId="{00000000-0000-0000-0000-000000000000}"/>
          </ac:spMkLst>
        </pc:spChg>
        <pc:spChg chg="mod">
          <ac:chgData name="Robin De Mol" userId="2c82b0b9-abb7-4507-8675-77a0bb8e1f2c" providerId="ADAL" clId="{161A4404-FE41-2E47-B245-954B5CCEC577}" dt="2019-08-29T11:45:26.382" v="28"/>
          <ac:spMkLst>
            <pc:docMk/>
            <pc:sldMk cId="2869835477" sldId="325"/>
            <ac:spMk id="105" creationId="{00000000-0000-0000-0000-000000000000}"/>
          </ac:spMkLst>
        </pc:spChg>
        <pc:spChg chg="mod">
          <ac:chgData name="Robin De Mol" userId="2c82b0b9-abb7-4507-8675-77a0bb8e1f2c" providerId="ADAL" clId="{161A4404-FE41-2E47-B245-954B5CCEC577}" dt="2019-08-29T11:45:26.382" v="28"/>
          <ac:spMkLst>
            <pc:docMk/>
            <pc:sldMk cId="2869835477" sldId="325"/>
            <ac:spMk id="106" creationId="{00000000-0000-0000-0000-000000000000}"/>
          </ac:spMkLst>
        </pc:spChg>
        <pc:spChg chg="mod">
          <ac:chgData name="Robin De Mol" userId="2c82b0b9-abb7-4507-8675-77a0bb8e1f2c" providerId="ADAL" clId="{161A4404-FE41-2E47-B245-954B5CCEC577}" dt="2019-08-29T11:45:26.382" v="28"/>
          <ac:spMkLst>
            <pc:docMk/>
            <pc:sldMk cId="2869835477" sldId="325"/>
            <ac:spMk id="111" creationId="{00000000-0000-0000-0000-000000000000}"/>
          </ac:spMkLst>
        </pc:spChg>
        <pc:spChg chg="mod">
          <ac:chgData name="Robin De Mol" userId="2c82b0b9-abb7-4507-8675-77a0bb8e1f2c" providerId="ADAL" clId="{161A4404-FE41-2E47-B245-954B5CCEC577}" dt="2019-08-29T11:45:26.382" v="28"/>
          <ac:spMkLst>
            <pc:docMk/>
            <pc:sldMk cId="2869835477" sldId="325"/>
            <ac:spMk id="117" creationId="{00000000-0000-0000-0000-000000000000}"/>
          </ac:spMkLst>
        </pc:spChg>
        <pc:spChg chg="mod">
          <ac:chgData name="Robin De Mol" userId="2c82b0b9-abb7-4507-8675-77a0bb8e1f2c" providerId="ADAL" clId="{161A4404-FE41-2E47-B245-954B5CCEC577}" dt="2019-08-29T11:45:26.382" v="28"/>
          <ac:spMkLst>
            <pc:docMk/>
            <pc:sldMk cId="2869835477" sldId="325"/>
            <ac:spMk id="118" creationId="{00000000-0000-0000-0000-000000000000}"/>
          </ac:spMkLst>
        </pc:spChg>
        <pc:spChg chg="mod">
          <ac:chgData name="Robin De Mol" userId="2c82b0b9-abb7-4507-8675-77a0bb8e1f2c" providerId="ADAL" clId="{161A4404-FE41-2E47-B245-954B5CCEC577}" dt="2019-08-29T11:45:26.382" v="28"/>
          <ac:spMkLst>
            <pc:docMk/>
            <pc:sldMk cId="2869835477" sldId="325"/>
            <ac:spMk id="119" creationId="{00000000-0000-0000-0000-000000000000}"/>
          </ac:spMkLst>
        </pc:spChg>
        <pc:spChg chg="mod">
          <ac:chgData name="Robin De Mol" userId="2c82b0b9-abb7-4507-8675-77a0bb8e1f2c" providerId="ADAL" clId="{161A4404-FE41-2E47-B245-954B5CCEC577}" dt="2019-08-29T11:45:26.382" v="28"/>
          <ac:spMkLst>
            <pc:docMk/>
            <pc:sldMk cId="2869835477" sldId="325"/>
            <ac:spMk id="120" creationId="{00000000-0000-0000-0000-000000000000}"/>
          </ac:spMkLst>
        </pc:spChg>
        <pc:spChg chg="mod">
          <ac:chgData name="Robin De Mol" userId="2c82b0b9-abb7-4507-8675-77a0bb8e1f2c" providerId="ADAL" clId="{161A4404-FE41-2E47-B245-954B5CCEC577}" dt="2019-08-29T11:45:26.382" v="28"/>
          <ac:spMkLst>
            <pc:docMk/>
            <pc:sldMk cId="2869835477" sldId="325"/>
            <ac:spMk id="128" creationId="{00000000-0000-0000-0000-000000000000}"/>
          </ac:spMkLst>
        </pc:spChg>
        <pc:spChg chg="mod">
          <ac:chgData name="Robin De Mol" userId="2c82b0b9-abb7-4507-8675-77a0bb8e1f2c" providerId="ADAL" clId="{161A4404-FE41-2E47-B245-954B5CCEC577}" dt="2019-08-29T11:45:26.382" v="28"/>
          <ac:spMkLst>
            <pc:docMk/>
            <pc:sldMk cId="2869835477" sldId="325"/>
            <ac:spMk id="133" creationId="{00000000-0000-0000-0000-000000000000}"/>
          </ac:spMkLst>
        </pc:spChg>
        <pc:spChg chg="mod">
          <ac:chgData name="Robin De Mol" userId="2c82b0b9-abb7-4507-8675-77a0bb8e1f2c" providerId="ADAL" clId="{161A4404-FE41-2E47-B245-954B5CCEC577}" dt="2019-08-29T11:45:26.382" v="28"/>
          <ac:spMkLst>
            <pc:docMk/>
            <pc:sldMk cId="2869835477" sldId="325"/>
            <ac:spMk id="134" creationId="{00000000-0000-0000-0000-000000000000}"/>
          </ac:spMkLst>
        </pc:spChg>
        <pc:spChg chg="mod">
          <ac:chgData name="Robin De Mol" userId="2c82b0b9-abb7-4507-8675-77a0bb8e1f2c" providerId="ADAL" clId="{161A4404-FE41-2E47-B245-954B5CCEC577}" dt="2019-08-29T11:45:26.382" v="28"/>
          <ac:spMkLst>
            <pc:docMk/>
            <pc:sldMk cId="2869835477" sldId="325"/>
            <ac:spMk id="135" creationId="{00000000-0000-0000-0000-000000000000}"/>
          </ac:spMkLst>
        </pc:spChg>
        <pc:spChg chg="mod">
          <ac:chgData name="Robin De Mol" userId="2c82b0b9-abb7-4507-8675-77a0bb8e1f2c" providerId="ADAL" clId="{161A4404-FE41-2E47-B245-954B5CCEC577}" dt="2019-08-29T11:45:26.382" v="28"/>
          <ac:spMkLst>
            <pc:docMk/>
            <pc:sldMk cId="2869835477" sldId="325"/>
            <ac:spMk id="165" creationId="{00000000-0000-0000-0000-000000000000}"/>
          </ac:spMkLst>
        </pc:spChg>
        <pc:spChg chg="mod">
          <ac:chgData name="Robin De Mol" userId="2c82b0b9-abb7-4507-8675-77a0bb8e1f2c" providerId="ADAL" clId="{161A4404-FE41-2E47-B245-954B5CCEC577}" dt="2019-08-29T11:45:26.382" v="28"/>
          <ac:spMkLst>
            <pc:docMk/>
            <pc:sldMk cId="2869835477" sldId="325"/>
            <ac:spMk id="166" creationId="{00000000-0000-0000-0000-000000000000}"/>
          </ac:spMkLst>
        </pc:spChg>
        <pc:spChg chg="mod">
          <ac:chgData name="Robin De Mol" userId="2c82b0b9-abb7-4507-8675-77a0bb8e1f2c" providerId="ADAL" clId="{161A4404-FE41-2E47-B245-954B5CCEC577}" dt="2019-08-29T11:45:26.382" v="28"/>
          <ac:spMkLst>
            <pc:docMk/>
            <pc:sldMk cId="2869835477" sldId="325"/>
            <ac:spMk id="167" creationId="{00000000-0000-0000-0000-000000000000}"/>
          </ac:spMkLst>
        </pc:spChg>
        <pc:spChg chg="mod">
          <ac:chgData name="Robin De Mol" userId="2c82b0b9-abb7-4507-8675-77a0bb8e1f2c" providerId="ADAL" clId="{161A4404-FE41-2E47-B245-954B5CCEC577}" dt="2019-08-29T11:45:26.382" v="28"/>
          <ac:spMkLst>
            <pc:docMk/>
            <pc:sldMk cId="2869835477" sldId="325"/>
            <ac:spMk id="168" creationId="{00000000-0000-0000-0000-000000000000}"/>
          </ac:spMkLst>
        </pc:spChg>
        <pc:spChg chg="mod">
          <ac:chgData name="Robin De Mol" userId="2c82b0b9-abb7-4507-8675-77a0bb8e1f2c" providerId="ADAL" clId="{161A4404-FE41-2E47-B245-954B5CCEC577}" dt="2019-08-29T11:45:26.382" v="28"/>
          <ac:spMkLst>
            <pc:docMk/>
            <pc:sldMk cId="2869835477" sldId="325"/>
            <ac:spMk id="169" creationId="{00000000-0000-0000-0000-000000000000}"/>
          </ac:spMkLst>
        </pc:spChg>
        <pc:spChg chg="mod">
          <ac:chgData name="Robin De Mol" userId="2c82b0b9-abb7-4507-8675-77a0bb8e1f2c" providerId="ADAL" clId="{161A4404-FE41-2E47-B245-954B5CCEC577}" dt="2019-08-29T11:45:26.382" v="28"/>
          <ac:spMkLst>
            <pc:docMk/>
            <pc:sldMk cId="2869835477" sldId="325"/>
            <ac:spMk id="170" creationId="{00000000-0000-0000-0000-000000000000}"/>
          </ac:spMkLst>
        </pc:spChg>
        <pc:spChg chg="mod">
          <ac:chgData name="Robin De Mol" userId="2c82b0b9-abb7-4507-8675-77a0bb8e1f2c" providerId="ADAL" clId="{161A4404-FE41-2E47-B245-954B5CCEC577}" dt="2019-08-29T11:45:26.382" v="28"/>
          <ac:spMkLst>
            <pc:docMk/>
            <pc:sldMk cId="2869835477" sldId="325"/>
            <ac:spMk id="171" creationId="{00000000-0000-0000-0000-000000000000}"/>
          </ac:spMkLst>
        </pc:spChg>
        <pc:spChg chg="mod">
          <ac:chgData name="Robin De Mol" userId="2c82b0b9-abb7-4507-8675-77a0bb8e1f2c" providerId="ADAL" clId="{161A4404-FE41-2E47-B245-954B5CCEC577}" dt="2019-08-29T11:45:26.382" v="28"/>
          <ac:spMkLst>
            <pc:docMk/>
            <pc:sldMk cId="2869835477" sldId="325"/>
            <ac:spMk id="172" creationId="{00000000-0000-0000-0000-000000000000}"/>
          </ac:spMkLst>
        </pc:spChg>
        <pc:spChg chg="mod">
          <ac:chgData name="Robin De Mol" userId="2c82b0b9-abb7-4507-8675-77a0bb8e1f2c" providerId="ADAL" clId="{161A4404-FE41-2E47-B245-954B5CCEC577}" dt="2019-08-29T11:45:26.382" v="28"/>
          <ac:spMkLst>
            <pc:docMk/>
            <pc:sldMk cId="2869835477" sldId="325"/>
            <ac:spMk id="174" creationId="{00000000-0000-0000-0000-000000000000}"/>
          </ac:spMkLst>
        </pc:spChg>
        <pc:spChg chg="mod">
          <ac:chgData name="Robin De Mol" userId="2c82b0b9-abb7-4507-8675-77a0bb8e1f2c" providerId="ADAL" clId="{161A4404-FE41-2E47-B245-954B5CCEC577}" dt="2019-08-29T11:45:26.382" v="28"/>
          <ac:spMkLst>
            <pc:docMk/>
            <pc:sldMk cId="2869835477" sldId="325"/>
            <ac:spMk id="175" creationId="{00000000-0000-0000-0000-000000000000}"/>
          </ac:spMkLst>
        </pc:spChg>
        <pc:spChg chg="mod">
          <ac:chgData name="Robin De Mol" userId="2c82b0b9-abb7-4507-8675-77a0bb8e1f2c" providerId="ADAL" clId="{161A4404-FE41-2E47-B245-954B5CCEC577}" dt="2019-08-29T11:45:26.382" v="28"/>
          <ac:spMkLst>
            <pc:docMk/>
            <pc:sldMk cId="2869835477" sldId="325"/>
            <ac:spMk id="179" creationId="{00000000-0000-0000-0000-000000000000}"/>
          </ac:spMkLst>
        </pc:spChg>
        <pc:spChg chg="mod">
          <ac:chgData name="Robin De Mol" userId="2c82b0b9-abb7-4507-8675-77a0bb8e1f2c" providerId="ADAL" clId="{161A4404-FE41-2E47-B245-954B5CCEC577}" dt="2019-08-29T11:45:26.382" v="28"/>
          <ac:spMkLst>
            <pc:docMk/>
            <pc:sldMk cId="2869835477" sldId="325"/>
            <ac:spMk id="180" creationId="{00000000-0000-0000-0000-000000000000}"/>
          </ac:spMkLst>
        </pc:spChg>
        <pc:cxnChg chg="mod">
          <ac:chgData name="Robin De Mol" userId="2c82b0b9-abb7-4507-8675-77a0bb8e1f2c" providerId="ADAL" clId="{161A4404-FE41-2E47-B245-954B5CCEC577}" dt="2019-08-29T11:45:26.382" v="28"/>
          <ac:cxnSpMkLst>
            <pc:docMk/>
            <pc:sldMk cId="2869835477" sldId="325"/>
            <ac:cxnSpMk id="32"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34"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36"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42"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45"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48"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51"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54"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57"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62"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65"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73"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79"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85"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86"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87"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91"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94"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96"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00"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07"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14"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21"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24"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29"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36"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41"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44"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47"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52"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53"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56"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61"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64"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76"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81" creationId="{00000000-0000-0000-0000-000000000000}"/>
          </ac:cxnSpMkLst>
        </pc:cxnChg>
      </pc:sldChg>
      <pc:sldChg chg="addSp modSp">
        <pc:chgData name="Robin De Mol" userId="2c82b0b9-abb7-4507-8675-77a0bb8e1f2c" providerId="ADAL" clId="{161A4404-FE41-2E47-B245-954B5CCEC577}" dt="2019-08-29T11:48:29.961" v="76"/>
        <pc:sldMkLst>
          <pc:docMk/>
          <pc:sldMk cId="3862172996" sldId="327"/>
        </pc:sldMkLst>
        <pc:spChg chg="add mod">
          <ac:chgData name="Robin De Mol" userId="2c82b0b9-abb7-4507-8675-77a0bb8e1f2c" providerId="ADAL" clId="{161A4404-FE41-2E47-B245-954B5CCEC577}" dt="2019-08-29T11:48:29.961" v="76"/>
          <ac:spMkLst>
            <pc:docMk/>
            <pc:sldMk cId="3862172996" sldId="327"/>
            <ac:spMk id="3" creationId="{F04EDFD5-C960-0443-BE8F-368B52623C65}"/>
          </ac:spMkLst>
        </pc:spChg>
        <pc:spChg chg="mod">
          <ac:chgData name="Robin De Mol" userId="2c82b0b9-abb7-4507-8675-77a0bb8e1f2c" providerId="ADAL" clId="{161A4404-FE41-2E47-B245-954B5CCEC577}" dt="2019-08-29T11:45:26.382" v="28"/>
          <ac:spMkLst>
            <pc:docMk/>
            <pc:sldMk cId="3862172996" sldId="327"/>
            <ac:spMk id="5" creationId="{00000000-0000-0000-0000-000000000000}"/>
          </ac:spMkLst>
        </pc:spChg>
        <pc:spChg chg="mod">
          <ac:chgData name="Robin De Mol" userId="2c82b0b9-abb7-4507-8675-77a0bb8e1f2c" providerId="ADAL" clId="{161A4404-FE41-2E47-B245-954B5CCEC577}" dt="2019-08-29T11:45:26.382" v="28"/>
          <ac:spMkLst>
            <pc:docMk/>
            <pc:sldMk cId="3862172996" sldId="327"/>
            <ac:spMk id="6" creationId="{00000000-0000-0000-0000-000000000000}"/>
          </ac:spMkLst>
        </pc:spChg>
        <pc:spChg chg="mod">
          <ac:chgData name="Robin De Mol" userId="2c82b0b9-abb7-4507-8675-77a0bb8e1f2c" providerId="ADAL" clId="{161A4404-FE41-2E47-B245-954B5CCEC577}" dt="2019-08-29T11:45:26.382" v="28"/>
          <ac:spMkLst>
            <pc:docMk/>
            <pc:sldMk cId="3862172996" sldId="327"/>
            <ac:spMk id="7" creationId="{00000000-0000-0000-0000-000000000000}"/>
          </ac:spMkLst>
        </pc:spChg>
        <pc:spChg chg="mod">
          <ac:chgData name="Robin De Mol" userId="2c82b0b9-abb7-4507-8675-77a0bb8e1f2c" providerId="ADAL" clId="{161A4404-FE41-2E47-B245-954B5CCEC577}" dt="2019-08-29T11:45:26.382" v="28"/>
          <ac:spMkLst>
            <pc:docMk/>
            <pc:sldMk cId="3862172996" sldId="327"/>
            <ac:spMk id="8" creationId="{00000000-0000-0000-0000-000000000000}"/>
          </ac:spMkLst>
        </pc:spChg>
        <pc:spChg chg="mod">
          <ac:chgData name="Robin De Mol" userId="2c82b0b9-abb7-4507-8675-77a0bb8e1f2c" providerId="ADAL" clId="{161A4404-FE41-2E47-B245-954B5CCEC577}" dt="2019-08-29T11:45:26.382" v="28"/>
          <ac:spMkLst>
            <pc:docMk/>
            <pc:sldMk cId="3862172996" sldId="327"/>
            <ac:spMk id="9" creationId="{00000000-0000-0000-0000-000000000000}"/>
          </ac:spMkLst>
        </pc:spChg>
        <pc:spChg chg="mod">
          <ac:chgData name="Robin De Mol" userId="2c82b0b9-abb7-4507-8675-77a0bb8e1f2c" providerId="ADAL" clId="{161A4404-FE41-2E47-B245-954B5CCEC577}" dt="2019-08-29T11:45:26.382" v="28"/>
          <ac:spMkLst>
            <pc:docMk/>
            <pc:sldMk cId="3862172996" sldId="327"/>
            <ac:spMk id="10" creationId="{00000000-0000-0000-0000-000000000000}"/>
          </ac:spMkLst>
        </pc:spChg>
        <pc:spChg chg="mod">
          <ac:chgData name="Robin De Mol" userId="2c82b0b9-abb7-4507-8675-77a0bb8e1f2c" providerId="ADAL" clId="{161A4404-FE41-2E47-B245-954B5CCEC577}" dt="2019-08-29T11:45:26.382" v="28"/>
          <ac:spMkLst>
            <pc:docMk/>
            <pc:sldMk cId="3862172996" sldId="327"/>
            <ac:spMk id="11" creationId="{00000000-0000-0000-0000-000000000000}"/>
          </ac:spMkLst>
        </pc:spChg>
        <pc:spChg chg="mod">
          <ac:chgData name="Robin De Mol" userId="2c82b0b9-abb7-4507-8675-77a0bb8e1f2c" providerId="ADAL" clId="{161A4404-FE41-2E47-B245-954B5CCEC577}" dt="2019-08-29T11:45:26.382" v="28"/>
          <ac:spMkLst>
            <pc:docMk/>
            <pc:sldMk cId="3862172996" sldId="327"/>
            <ac:spMk id="37" creationId="{00000000-0000-0000-0000-000000000000}"/>
          </ac:spMkLst>
        </pc:spChg>
        <pc:spChg chg="mod">
          <ac:chgData name="Robin De Mol" userId="2c82b0b9-abb7-4507-8675-77a0bb8e1f2c" providerId="ADAL" clId="{161A4404-FE41-2E47-B245-954B5CCEC577}" dt="2019-08-29T11:45:26.382" v="28"/>
          <ac:spMkLst>
            <pc:docMk/>
            <pc:sldMk cId="3862172996" sldId="327"/>
            <ac:spMk id="39" creationId="{00000000-0000-0000-0000-000000000000}"/>
          </ac:spMkLst>
        </pc:spChg>
        <pc:spChg chg="mod">
          <ac:chgData name="Robin De Mol" userId="2c82b0b9-abb7-4507-8675-77a0bb8e1f2c" providerId="ADAL" clId="{161A4404-FE41-2E47-B245-954B5CCEC577}" dt="2019-08-29T11:45:26.382" v="28"/>
          <ac:spMkLst>
            <pc:docMk/>
            <pc:sldMk cId="3862172996" sldId="327"/>
            <ac:spMk id="76" creationId="{00000000-0000-0000-0000-000000000000}"/>
          </ac:spMkLst>
        </pc:spChg>
        <pc:spChg chg="mod">
          <ac:chgData name="Robin De Mol" userId="2c82b0b9-abb7-4507-8675-77a0bb8e1f2c" providerId="ADAL" clId="{161A4404-FE41-2E47-B245-954B5CCEC577}" dt="2019-08-29T11:45:26.382" v="28"/>
          <ac:spMkLst>
            <pc:docMk/>
            <pc:sldMk cId="3862172996" sldId="327"/>
            <ac:spMk id="90" creationId="{00000000-0000-0000-0000-000000000000}"/>
          </ac:spMkLst>
        </pc:spChg>
        <pc:spChg chg="mod">
          <ac:chgData name="Robin De Mol" userId="2c82b0b9-abb7-4507-8675-77a0bb8e1f2c" providerId="ADAL" clId="{161A4404-FE41-2E47-B245-954B5CCEC577}" dt="2019-08-29T11:45:26.382" v="28"/>
          <ac:spMkLst>
            <pc:docMk/>
            <pc:sldMk cId="3862172996" sldId="327"/>
            <ac:spMk id="102" creationId="{00000000-0000-0000-0000-000000000000}"/>
          </ac:spMkLst>
        </pc:spChg>
        <pc:spChg chg="mod">
          <ac:chgData name="Robin De Mol" userId="2c82b0b9-abb7-4507-8675-77a0bb8e1f2c" providerId="ADAL" clId="{161A4404-FE41-2E47-B245-954B5CCEC577}" dt="2019-08-29T11:45:26.382" v="28"/>
          <ac:spMkLst>
            <pc:docMk/>
            <pc:sldMk cId="3862172996" sldId="327"/>
            <ac:spMk id="113" creationId="{00000000-0000-0000-0000-000000000000}"/>
          </ac:spMkLst>
        </pc:spChg>
        <pc:spChg chg="mod">
          <ac:chgData name="Robin De Mol" userId="2c82b0b9-abb7-4507-8675-77a0bb8e1f2c" providerId="ADAL" clId="{161A4404-FE41-2E47-B245-954B5CCEC577}" dt="2019-08-29T11:45:26.382" v="28"/>
          <ac:spMkLst>
            <pc:docMk/>
            <pc:sldMk cId="3862172996" sldId="327"/>
            <ac:spMk id="119" creationId="{00000000-0000-0000-0000-000000000000}"/>
          </ac:spMkLst>
        </pc:spChg>
        <pc:cxnChg chg="mod">
          <ac:chgData name="Robin De Mol" userId="2c82b0b9-abb7-4507-8675-77a0bb8e1f2c" providerId="ADAL" clId="{161A4404-FE41-2E47-B245-954B5CCEC577}" dt="2019-08-29T11:45:26.382" v="28"/>
          <ac:cxnSpMkLst>
            <pc:docMk/>
            <pc:sldMk cId="3862172996" sldId="327"/>
            <ac:cxnSpMk id="12"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16"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19"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24"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28"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55"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66"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71"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72"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77"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116" creationId="{00000000-0000-0000-0000-000000000000}"/>
          </ac:cxnSpMkLst>
        </pc:cxnChg>
      </pc:sldChg>
      <pc:sldMasterChg chg="modSp modSldLayout">
        <pc:chgData name="Robin De Mol" userId="2c82b0b9-abb7-4507-8675-77a0bb8e1f2c" providerId="ADAL" clId="{161A4404-FE41-2E47-B245-954B5CCEC577}" dt="2019-08-29T11:45:26.382" v="28"/>
        <pc:sldMasterMkLst>
          <pc:docMk/>
          <pc:sldMasterMk cId="2944339054" sldId="2147483648"/>
        </pc:sldMasterMkLst>
        <pc:spChg chg="mod">
          <ac:chgData name="Robin De Mol" userId="2c82b0b9-abb7-4507-8675-77a0bb8e1f2c" providerId="ADAL" clId="{161A4404-FE41-2E47-B245-954B5CCEC577}" dt="2019-08-29T11:45:26.382" v="28"/>
          <ac:spMkLst>
            <pc:docMk/>
            <pc:sldMasterMk cId="2944339054" sldId="2147483648"/>
            <ac:spMk id="2"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ac:spMk id="3"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ac:spMk id="4"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ac:spMk id="5"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ac:spMk id="6" creationId="{00000000-0000-0000-0000-000000000000}"/>
          </ac:spMkLst>
        </pc:spChg>
        <pc:sldLayoutChg chg="modSp">
          <pc:chgData name="Robin De Mol" userId="2c82b0b9-abb7-4507-8675-77a0bb8e1f2c" providerId="ADAL" clId="{161A4404-FE41-2E47-B245-954B5CCEC577}" dt="2019-08-29T11:45:26.382" v="28"/>
          <pc:sldLayoutMkLst>
            <pc:docMk/>
            <pc:sldMasterMk cId="2944339054" sldId="2147483648"/>
            <pc:sldLayoutMk cId="840194408" sldId="2147483649"/>
          </pc:sldLayoutMkLst>
          <pc:spChg chg="mod">
            <ac:chgData name="Robin De Mol" userId="2c82b0b9-abb7-4507-8675-77a0bb8e1f2c" providerId="ADAL" clId="{161A4404-FE41-2E47-B245-954B5CCEC577}" dt="2019-08-29T11:45:26.382" v="28"/>
            <ac:spMkLst>
              <pc:docMk/>
              <pc:sldMasterMk cId="2944339054" sldId="2147483648"/>
              <pc:sldLayoutMk cId="840194408" sldId="2147483649"/>
              <ac:spMk id="2"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840194408" sldId="2147483649"/>
              <ac:spMk id="3" creationId="{00000000-0000-0000-0000-000000000000}"/>
            </ac:spMkLst>
          </pc:spChg>
        </pc:sldLayoutChg>
        <pc:sldLayoutChg chg="modSp">
          <pc:chgData name="Robin De Mol" userId="2c82b0b9-abb7-4507-8675-77a0bb8e1f2c" providerId="ADAL" clId="{161A4404-FE41-2E47-B245-954B5CCEC577}" dt="2019-08-29T11:45:26.382" v="28"/>
          <pc:sldLayoutMkLst>
            <pc:docMk/>
            <pc:sldMasterMk cId="2944339054" sldId="2147483648"/>
            <pc:sldLayoutMk cId="116384383" sldId="2147483651"/>
          </pc:sldLayoutMkLst>
          <pc:spChg chg="mod">
            <ac:chgData name="Robin De Mol" userId="2c82b0b9-abb7-4507-8675-77a0bb8e1f2c" providerId="ADAL" clId="{161A4404-FE41-2E47-B245-954B5CCEC577}" dt="2019-08-29T11:45:26.382" v="28"/>
            <ac:spMkLst>
              <pc:docMk/>
              <pc:sldMasterMk cId="2944339054" sldId="2147483648"/>
              <pc:sldLayoutMk cId="116384383" sldId="2147483651"/>
              <ac:spMk id="2"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116384383" sldId="2147483651"/>
              <ac:spMk id="3" creationId="{00000000-0000-0000-0000-000000000000}"/>
            </ac:spMkLst>
          </pc:spChg>
        </pc:sldLayoutChg>
        <pc:sldLayoutChg chg="modSp">
          <pc:chgData name="Robin De Mol" userId="2c82b0b9-abb7-4507-8675-77a0bb8e1f2c" providerId="ADAL" clId="{161A4404-FE41-2E47-B245-954B5CCEC577}" dt="2019-08-29T11:45:26.382" v="28"/>
          <pc:sldLayoutMkLst>
            <pc:docMk/>
            <pc:sldMasterMk cId="2944339054" sldId="2147483648"/>
            <pc:sldLayoutMk cId="5103984" sldId="2147483652"/>
          </pc:sldLayoutMkLst>
          <pc:spChg chg="mod">
            <ac:chgData name="Robin De Mol" userId="2c82b0b9-abb7-4507-8675-77a0bb8e1f2c" providerId="ADAL" clId="{161A4404-FE41-2E47-B245-954B5CCEC577}" dt="2019-08-29T11:45:26.382" v="28"/>
            <ac:spMkLst>
              <pc:docMk/>
              <pc:sldMasterMk cId="2944339054" sldId="2147483648"/>
              <pc:sldLayoutMk cId="5103984" sldId="2147483652"/>
              <ac:spMk id="3"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5103984" sldId="2147483652"/>
              <ac:spMk id="4" creationId="{00000000-0000-0000-0000-000000000000}"/>
            </ac:spMkLst>
          </pc:spChg>
        </pc:sldLayoutChg>
        <pc:sldLayoutChg chg="modSp">
          <pc:chgData name="Robin De Mol" userId="2c82b0b9-abb7-4507-8675-77a0bb8e1f2c" providerId="ADAL" clId="{161A4404-FE41-2E47-B245-954B5CCEC577}" dt="2019-08-29T11:45:26.382" v="28"/>
          <pc:sldLayoutMkLst>
            <pc:docMk/>
            <pc:sldMasterMk cId="2944339054" sldId="2147483648"/>
            <pc:sldLayoutMk cId="3458838624" sldId="2147483653"/>
          </pc:sldLayoutMkLst>
          <pc:spChg chg="mod">
            <ac:chgData name="Robin De Mol" userId="2c82b0b9-abb7-4507-8675-77a0bb8e1f2c" providerId="ADAL" clId="{161A4404-FE41-2E47-B245-954B5CCEC577}" dt="2019-08-29T11:45:26.382" v="28"/>
            <ac:spMkLst>
              <pc:docMk/>
              <pc:sldMasterMk cId="2944339054" sldId="2147483648"/>
              <pc:sldLayoutMk cId="3458838624" sldId="2147483653"/>
              <ac:spMk id="2"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3458838624" sldId="2147483653"/>
              <ac:spMk id="3"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3458838624" sldId="2147483653"/>
              <ac:spMk id="4"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3458838624" sldId="2147483653"/>
              <ac:spMk id="5"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3458838624" sldId="2147483653"/>
              <ac:spMk id="6" creationId="{00000000-0000-0000-0000-000000000000}"/>
            </ac:spMkLst>
          </pc:spChg>
        </pc:sldLayoutChg>
        <pc:sldLayoutChg chg="modSp">
          <pc:chgData name="Robin De Mol" userId="2c82b0b9-abb7-4507-8675-77a0bb8e1f2c" providerId="ADAL" clId="{161A4404-FE41-2E47-B245-954B5CCEC577}" dt="2019-08-29T11:45:26.382" v="28"/>
          <pc:sldLayoutMkLst>
            <pc:docMk/>
            <pc:sldMasterMk cId="2944339054" sldId="2147483648"/>
            <pc:sldLayoutMk cId="4182862420" sldId="2147483656"/>
          </pc:sldLayoutMkLst>
          <pc:spChg chg="mod">
            <ac:chgData name="Robin De Mol" userId="2c82b0b9-abb7-4507-8675-77a0bb8e1f2c" providerId="ADAL" clId="{161A4404-FE41-2E47-B245-954B5CCEC577}" dt="2019-08-29T11:45:26.382" v="28"/>
            <ac:spMkLst>
              <pc:docMk/>
              <pc:sldMasterMk cId="2944339054" sldId="2147483648"/>
              <pc:sldLayoutMk cId="4182862420" sldId="2147483656"/>
              <ac:spMk id="2"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4182862420" sldId="2147483656"/>
              <ac:spMk id="3"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4182862420" sldId="2147483656"/>
              <ac:spMk id="4" creationId="{00000000-0000-0000-0000-000000000000}"/>
            </ac:spMkLst>
          </pc:spChg>
        </pc:sldLayoutChg>
        <pc:sldLayoutChg chg="modSp">
          <pc:chgData name="Robin De Mol" userId="2c82b0b9-abb7-4507-8675-77a0bb8e1f2c" providerId="ADAL" clId="{161A4404-FE41-2E47-B245-954B5CCEC577}" dt="2019-08-29T11:45:26.382" v="28"/>
          <pc:sldLayoutMkLst>
            <pc:docMk/>
            <pc:sldMasterMk cId="2944339054" sldId="2147483648"/>
            <pc:sldLayoutMk cId="3843978399" sldId="2147483657"/>
          </pc:sldLayoutMkLst>
          <pc:spChg chg="mod">
            <ac:chgData name="Robin De Mol" userId="2c82b0b9-abb7-4507-8675-77a0bb8e1f2c" providerId="ADAL" clId="{161A4404-FE41-2E47-B245-954B5CCEC577}" dt="2019-08-29T11:45:26.382" v="28"/>
            <ac:spMkLst>
              <pc:docMk/>
              <pc:sldMasterMk cId="2944339054" sldId="2147483648"/>
              <pc:sldLayoutMk cId="3843978399" sldId="2147483657"/>
              <ac:spMk id="2"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3843978399" sldId="2147483657"/>
              <ac:spMk id="3"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3843978399" sldId="2147483657"/>
              <ac:spMk id="4" creationId="{00000000-0000-0000-0000-000000000000}"/>
            </ac:spMkLst>
          </pc:spChg>
        </pc:sldLayoutChg>
        <pc:sldLayoutChg chg="modSp">
          <pc:chgData name="Robin De Mol" userId="2c82b0b9-abb7-4507-8675-77a0bb8e1f2c" providerId="ADAL" clId="{161A4404-FE41-2E47-B245-954B5CCEC577}" dt="2019-08-29T11:45:26.382" v="28"/>
          <pc:sldLayoutMkLst>
            <pc:docMk/>
            <pc:sldMasterMk cId="2944339054" sldId="2147483648"/>
            <pc:sldLayoutMk cId="980840174" sldId="2147483659"/>
          </pc:sldLayoutMkLst>
          <pc:spChg chg="mod">
            <ac:chgData name="Robin De Mol" userId="2c82b0b9-abb7-4507-8675-77a0bb8e1f2c" providerId="ADAL" clId="{161A4404-FE41-2E47-B245-954B5CCEC577}" dt="2019-08-29T11:45:26.382" v="28"/>
            <ac:spMkLst>
              <pc:docMk/>
              <pc:sldMasterMk cId="2944339054" sldId="2147483648"/>
              <pc:sldLayoutMk cId="980840174" sldId="2147483659"/>
              <ac:spMk id="2"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980840174" sldId="2147483659"/>
              <ac:spMk id="3" creationId="{00000000-0000-0000-0000-000000000000}"/>
            </ac:spMkLst>
          </pc:spChg>
        </pc:sldLayoutChg>
      </pc:sldMasterChg>
    </pc:docChg>
  </pc:docChgLst>
  <pc:docChgLst>
    <pc:chgData name="Toon Boeckling" userId="S::toon.boeckling@ugent.be::a2ebef42-bd4f-4481-af68-229aaef5454f" providerId="AD" clId="Web-{B0722DFD-67C5-7353-BC34-B108BA0C6E7F}"/>
    <pc:docChg chg="modSld">
      <pc:chgData name="Toon Boeckling" userId="S::toon.boeckling@ugent.be::a2ebef42-bd4f-4481-af68-229aaef5454f" providerId="AD" clId="Web-{B0722DFD-67C5-7353-BC34-B108BA0C6E7F}" dt="2019-08-29T07:24:44.095" v="465" actId="20577"/>
      <pc:docMkLst>
        <pc:docMk/>
      </pc:docMkLst>
      <pc:sldChg chg="modSp">
        <pc:chgData name="Toon Boeckling" userId="S::toon.boeckling@ugent.be::a2ebef42-bd4f-4481-af68-229aaef5454f" providerId="AD" clId="Web-{B0722DFD-67C5-7353-BC34-B108BA0C6E7F}" dt="2019-08-29T07:24:43.391" v="463" actId="20577"/>
        <pc:sldMkLst>
          <pc:docMk/>
          <pc:sldMk cId="2438040797" sldId="286"/>
        </pc:sldMkLst>
        <pc:spChg chg="mod">
          <ac:chgData name="Toon Boeckling" userId="S::toon.boeckling@ugent.be::a2ebef42-bd4f-4481-af68-229aaef5454f" providerId="AD" clId="Web-{B0722DFD-67C5-7353-BC34-B108BA0C6E7F}" dt="2019-08-29T07:24:43.391" v="463" actId="20577"/>
          <ac:spMkLst>
            <pc:docMk/>
            <pc:sldMk cId="2438040797" sldId="286"/>
            <ac:spMk id="2" creationId="{00000000-0000-0000-0000-000000000000}"/>
          </ac:spMkLst>
        </pc:spChg>
      </pc:sldChg>
      <pc:sldChg chg="addSp delSp modSp">
        <pc:chgData name="Toon Boeckling" userId="S::toon.boeckling@ugent.be::a2ebef42-bd4f-4481-af68-229aaef5454f" providerId="AD" clId="Web-{B0722DFD-67C5-7353-BC34-B108BA0C6E7F}" dt="2019-08-29T07:24:32.641" v="439" actId="1076"/>
        <pc:sldMkLst>
          <pc:docMk/>
          <pc:sldMk cId="680411241" sldId="287"/>
        </pc:sldMkLst>
        <pc:spChg chg="del">
          <ac:chgData name="Toon Boeckling" userId="S::toon.boeckling@ugent.be::a2ebef42-bd4f-4481-af68-229aaef5454f" providerId="AD" clId="Web-{B0722DFD-67C5-7353-BC34-B108BA0C6E7F}" dt="2019-08-29T07:19:38.375" v="3"/>
          <ac:spMkLst>
            <pc:docMk/>
            <pc:sldMk cId="680411241" sldId="287"/>
            <ac:spMk id="2" creationId="{00000000-0000-0000-0000-000000000000}"/>
          </ac:spMkLst>
        </pc:spChg>
        <pc:spChg chg="mod">
          <ac:chgData name="Toon Boeckling" userId="S::toon.boeckling@ugent.be::a2ebef42-bd4f-4481-af68-229aaef5454f" providerId="AD" clId="Web-{B0722DFD-67C5-7353-BC34-B108BA0C6E7F}" dt="2019-08-29T07:24:32.641" v="439" actId="1076"/>
          <ac:spMkLst>
            <pc:docMk/>
            <pc:sldMk cId="680411241" sldId="287"/>
            <ac:spMk id="3" creationId="{00000000-0000-0000-0000-000000000000}"/>
          </ac:spMkLst>
        </pc:spChg>
        <pc:spChg chg="add del mod">
          <ac:chgData name="Toon Boeckling" userId="S::toon.boeckling@ugent.be::a2ebef42-bd4f-4481-af68-229aaef5454f" providerId="AD" clId="Web-{B0722DFD-67C5-7353-BC34-B108BA0C6E7F}" dt="2019-08-29T07:19:41.297" v="4"/>
          <ac:spMkLst>
            <pc:docMk/>
            <pc:sldMk cId="680411241" sldId="287"/>
            <ac:spMk id="5" creationId="{27CB50B1-36F0-4AEA-9FEC-075E387CCBE2}"/>
          </ac:spMkLst>
        </pc:spChg>
        <pc:spChg chg="add mod">
          <ac:chgData name="Toon Boeckling" userId="S::toon.boeckling@ugent.be::a2ebef42-bd4f-4481-af68-229aaef5454f" providerId="AD" clId="Web-{B0722DFD-67C5-7353-BC34-B108BA0C6E7F}" dt="2019-08-29T07:24:26.423" v="438" actId="1076"/>
          <ac:spMkLst>
            <pc:docMk/>
            <pc:sldMk cId="680411241" sldId="287"/>
            <ac:spMk id="7" creationId="{06BB60F4-CBD6-4C62-AA27-60D26FFD1B18}"/>
          </ac:spMkLst>
        </pc:spChg>
      </pc:sldChg>
      <pc:sldChg chg="addSp delSp modSp">
        <pc:chgData name="Toon Boeckling" userId="S::toon.boeckling@ugent.be::a2ebef42-bd4f-4481-af68-229aaef5454f" providerId="AD" clId="Web-{B0722DFD-67C5-7353-BC34-B108BA0C6E7F}" dt="2019-08-29T07:23:51.549" v="402"/>
        <pc:sldMkLst>
          <pc:docMk/>
          <pc:sldMk cId="2668740090" sldId="288"/>
        </pc:sldMkLst>
        <pc:spChg chg="mod">
          <ac:chgData name="Toon Boeckling" userId="S::toon.boeckling@ugent.be::a2ebef42-bd4f-4481-af68-229aaef5454f" providerId="AD" clId="Web-{B0722DFD-67C5-7353-BC34-B108BA0C6E7F}" dt="2019-08-29T07:23:44.157" v="398" actId="20577"/>
          <ac:spMkLst>
            <pc:docMk/>
            <pc:sldMk cId="2668740090" sldId="288"/>
            <ac:spMk id="2" creationId="{00000000-0000-0000-0000-000000000000}"/>
          </ac:spMkLst>
        </pc:spChg>
        <pc:spChg chg="add del">
          <ac:chgData name="Toon Boeckling" userId="S::toon.boeckling@ugent.be::a2ebef42-bd4f-4481-af68-229aaef5454f" providerId="AD" clId="Web-{B0722DFD-67C5-7353-BC34-B108BA0C6E7F}" dt="2019-08-29T07:23:51.549" v="402"/>
          <ac:spMkLst>
            <pc:docMk/>
            <pc:sldMk cId="2668740090" sldId="288"/>
            <ac:spMk id="7" creationId="{00FF534C-162A-4BD5-9173-4D852996B105}"/>
          </ac:spMkLst>
        </pc:spChg>
      </pc:sldChg>
      <pc:sldChg chg="addSp delSp modSp">
        <pc:chgData name="Toon Boeckling" userId="S::toon.boeckling@ugent.be::a2ebef42-bd4f-4481-af68-229aaef5454f" providerId="AD" clId="Web-{B0722DFD-67C5-7353-BC34-B108BA0C6E7F}" dt="2019-08-29T07:23:53.719" v="403"/>
        <pc:sldMkLst>
          <pc:docMk/>
          <pc:sldMk cId="4292496450" sldId="289"/>
        </pc:sldMkLst>
        <pc:spChg chg="del">
          <ac:chgData name="Toon Boeckling" userId="S::toon.boeckling@ugent.be::a2ebef42-bd4f-4481-af68-229aaef5454f" providerId="AD" clId="Web-{B0722DFD-67C5-7353-BC34-B108BA0C6E7F}" dt="2019-08-29T07:20:11.078" v="15"/>
          <ac:spMkLst>
            <pc:docMk/>
            <pc:sldMk cId="4292496450" sldId="289"/>
            <ac:spMk id="2" creationId="{00000000-0000-0000-0000-000000000000}"/>
          </ac:spMkLst>
        </pc:spChg>
        <pc:spChg chg="add del mod">
          <ac:chgData name="Toon Boeckling" userId="S::toon.boeckling@ugent.be::a2ebef42-bd4f-4481-af68-229aaef5454f" providerId="AD" clId="Web-{B0722DFD-67C5-7353-BC34-B108BA0C6E7F}" dt="2019-08-29T07:20:12.812" v="16"/>
          <ac:spMkLst>
            <pc:docMk/>
            <pc:sldMk cId="4292496450" sldId="289"/>
            <ac:spMk id="6" creationId="{6CA1E161-8EA9-444B-9CAD-5DD527F98B04}"/>
          </ac:spMkLst>
        </pc:spChg>
        <pc:spChg chg="add mod">
          <ac:chgData name="Toon Boeckling" userId="S::toon.boeckling@ugent.be::a2ebef42-bd4f-4481-af68-229aaef5454f" providerId="AD" clId="Web-{B0722DFD-67C5-7353-BC34-B108BA0C6E7F}" dt="2019-08-29T07:23:53.719" v="403"/>
          <ac:spMkLst>
            <pc:docMk/>
            <pc:sldMk cId="4292496450" sldId="289"/>
            <ac:spMk id="8" creationId="{0B927860-FC53-47DA-85E2-B4204F60E6F8}"/>
          </ac:spMkLst>
        </pc:spChg>
      </pc:sldChg>
      <pc:sldChg chg="addSp delSp modSp">
        <pc:chgData name="Toon Boeckling" userId="S::toon.boeckling@ugent.be::a2ebef42-bd4f-4481-af68-229aaef5454f" providerId="AD" clId="Web-{B0722DFD-67C5-7353-BC34-B108BA0C6E7F}" dt="2019-08-29T07:22:59.672" v="342"/>
        <pc:sldMkLst>
          <pc:docMk/>
          <pc:sldMk cId="3996182216" sldId="291"/>
        </pc:sldMkLst>
        <pc:spChg chg="add del">
          <ac:chgData name="Toon Boeckling" userId="S::toon.boeckling@ugent.be::a2ebef42-bd4f-4481-af68-229aaef5454f" providerId="AD" clId="Web-{B0722DFD-67C5-7353-BC34-B108BA0C6E7F}" dt="2019-08-29T07:22:59.672" v="342"/>
          <ac:spMkLst>
            <pc:docMk/>
            <pc:sldMk cId="3996182216" sldId="291"/>
            <ac:spMk id="2" creationId="{00000000-0000-0000-0000-000000000000}"/>
          </ac:spMkLst>
        </pc:spChg>
        <pc:spChg chg="mod">
          <ac:chgData name="Toon Boeckling" userId="S::toon.boeckling@ugent.be::a2ebef42-bd4f-4481-af68-229aaef5454f" providerId="AD" clId="Web-{B0722DFD-67C5-7353-BC34-B108BA0C6E7F}" dt="2019-08-29T07:22:55.579" v="323" actId="1076"/>
          <ac:spMkLst>
            <pc:docMk/>
            <pc:sldMk cId="3996182216" sldId="291"/>
            <ac:spMk id="3" creationId="{00000000-0000-0000-0000-000000000000}"/>
          </ac:spMkLst>
        </pc:spChg>
        <pc:spChg chg="mod">
          <ac:chgData name="Toon Boeckling" userId="S::toon.boeckling@ugent.be::a2ebef42-bd4f-4481-af68-229aaef5454f" providerId="AD" clId="Web-{B0722DFD-67C5-7353-BC34-B108BA0C6E7F}" dt="2019-08-29T07:22:55.938" v="340" actId="1076"/>
          <ac:spMkLst>
            <pc:docMk/>
            <pc:sldMk cId="3996182216" sldId="291"/>
            <ac:spMk id="5" creationId="{00000000-0000-0000-0000-000000000000}"/>
          </ac:spMkLst>
        </pc:spChg>
        <pc:spChg chg="add del mod">
          <ac:chgData name="Toon Boeckling" userId="S::toon.boeckling@ugent.be::a2ebef42-bd4f-4481-af68-229aaef5454f" providerId="AD" clId="Web-{B0722DFD-67C5-7353-BC34-B108BA0C6E7F}" dt="2019-08-29T07:22:59.672" v="342"/>
          <ac:spMkLst>
            <pc:docMk/>
            <pc:sldMk cId="3996182216" sldId="291"/>
            <ac:spMk id="6" creationId="{EA339F35-C185-45BC-8DAE-BD31F285CD30}"/>
          </ac:spMkLst>
        </pc:spChg>
        <pc:spChg chg="mod">
          <ac:chgData name="Toon Boeckling" userId="S::toon.boeckling@ugent.be::a2ebef42-bd4f-4481-af68-229aaef5454f" providerId="AD" clId="Web-{B0722DFD-67C5-7353-BC34-B108BA0C6E7F}" dt="2019-08-29T07:22:55.907" v="339" actId="1076"/>
          <ac:spMkLst>
            <pc:docMk/>
            <pc:sldMk cId="3996182216" sldId="291"/>
            <ac:spMk id="7" creationId="{00000000-0000-0000-0000-000000000000}"/>
          </ac:spMkLst>
        </pc:spChg>
        <pc:spChg chg="mod">
          <ac:chgData name="Toon Boeckling" userId="S::toon.boeckling@ugent.be::a2ebef42-bd4f-4481-af68-229aaef5454f" providerId="AD" clId="Web-{B0722DFD-67C5-7353-BC34-B108BA0C6E7F}" dt="2019-08-29T07:22:55.875" v="338" actId="1076"/>
          <ac:spMkLst>
            <pc:docMk/>
            <pc:sldMk cId="3996182216" sldId="291"/>
            <ac:spMk id="8" creationId="{00000000-0000-0000-0000-000000000000}"/>
          </ac:spMkLst>
        </pc:spChg>
        <pc:spChg chg="mod">
          <ac:chgData name="Toon Boeckling" userId="S::toon.boeckling@ugent.be::a2ebef42-bd4f-4481-af68-229aaef5454f" providerId="AD" clId="Web-{B0722DFD-67C5-7353-BC34-B108BA0C6E7F}" dt="2019-08-29T07:22:55.844" v="337" actId="1076"/>
          <ac:spMkLst>
            <pc:docMk/>
            <pc:sldMk cId="3996182216" sldId="291"/>
            <ac:spMk id="9" creationId="{00000000-0000-0000-0000-000000000000}"/>
          </ac:spMkLst>
        </pc:spChg>
        <pc:spChg chg="mod">
          <ac:chgData name="Toon Boeckling" userId="S::toon.boeckling@ugent.be::a2ebef42-bd4f-4481-af68-229aaef5454f" providerId="AD" clId="Web-{B0722DFD-67C5-7353-BC34-B108BA0C6E7F}" dt="2019-08-29T07:22:55.813" v="336" actId="1076"/>
          <ac:spMkLst>
            <pc:docMk/>
            <pc:sldMk cId="3996182216" sldId="291"/>
            <ac:spMk id="10" creationId="{00000000-0000-0000-0000-000000000000}"/>
          </ac:spMkLst>
        </pc:spChg>
        <pc:spChg chg="mod">
          <ac:chgData name="Toon Boeckling" userId="S::toon.boeckling@ugent.be::a2ebef42-bd4f-4481-af68-229aaef5454f" providerId="AD" clId="Web-{B0722DFD-67C5-7353-BC34-B108BA0C6E7F}" dt="2019-08-29T07:22:55.782" v="335" actId="1076"/>
          <ac:spMkLst>
            <pc:docMk/>
            <pc:sldMk cId="3996182216" sldId="291"/>
            <ac:spMk id="11" creationId="{00000000-0000-0000-0000-000000000000}"/>
          </ac:spMkLst>
        </pc:spChg>
        <pc:spChg chg="mod">
          <ac:chgData name="Toon Boeckling" userId="S::toon.boeckling@ugent.be::a2ebef42-bd4f-4481-af68-229aaef5454f" providerId="AD" clId="Web-{B0722DFD-67C5-7353-BC34-B108BA0C6E7F}" dt="2019-08-29T07:22:55.766" v="334" actId="1076"/>
          <ac:spMkLst>
            <pc:docMk/>
            <pc:sldMk cId="3996182216" sldId="291"/>
            <ac:spMk id="12" creationId="{00000000-0000-0000-0000-000000000000}"/>
          </ac:spMkLst>
        </pc:spChg>
        <pc:spChg chg="mod">
          <ac:chgData name="Toon Boeckling" userId="S::toon.boeckling@ugent.be::a2ebef42-bd4f-4481-af68-229aaef5454f" providerId="AD" clId="Web-{B0722DFD-67C5-7353-BC34-B108BA0C6E7F}" dt="2019-08-29T07:22:55.735" v="333" actId="1076"/>
          <ac:spMkLst>
            <pc:docMk/>
            <pc:sldMk cId="3996182216" sldId="291"/>
            <ac:spMk id="13" creationId="{00000000-0000-0000-0000-000000000000}"/>
          </ac:spMkLst>
        </pc:spChg>
        <pc:spChg chg="mod">
          <ac:chgData name="Toon Boeckling" userId="S::toon.boeckling@ugent.be::a2ebef42-bd4f-4481-af68-229aaef5454f" providerId="AD" clId="Web-{B0722DFD-67C5-7353-BC34-B108BA0C6E7F}" dt="2019-08-29T07:22:55.704" v="332" actId="1076"/>
          <ac:spMkLst>
            <pc:docMk/>
            <pc:sldMk cId="3996182216" sldId="291"/>
            <ac:spMk id="14" creationId="{00000000-0000-0000-0000-000000000000}"/>
          </ac:spMkLst>
        </pc:spChg>
        <pc:spChg chg="mod">
          <ac:chgData name="Toon Boeckling" userId="S::toon.boeckling@ugent.be::a2ebef42-bd4f-4481-af68-229aaef5454f" providerId="AD" clId="Web-{B0722DFD-67C5-7353-BC34-B108BA0C6E7F}" dt="2019-08-29T07:22:55.563" v="322" actId="1076"/>
          <ac:spMkLst>
            <pc:docMk/>
            <pc:sldMk cId="3996182216" sldId="291"/>
            <ac:spMk id="21" creationId="{00000000-0000-0000-0000-000000000000}"/>
          </ac:spMkLst>
        </pc:spChg>
        <pc:cxnChg chg="mod">
          <ac:chgData name="Toon Boeckling" userId="S::toon.boeckling@ugent.be::a2ebef42-bd4f-4481-af68-229aaef5454f" providerId="AD" clId="Web-{B0722DFD-67C5-7353-BC34-B108BA0C6E7F}" dt="2019-08-29T07:22:55.938" v="340" actId="1076"/>
          <ac:cxnSpMkLst>
            <pc:docMk/>
            <pc:sldMk cId="3996182216" sldId="291"/>
            <ac:cxnSpMk id="16" creationId="{00000000-0000-0000-0000-000000000000}"/>
          </ac:cxnSpMkLst>
        </pc:cxnChg>
        <pc:cxnChg chg="mod">
          <ac:chgData name="Toon Boeckling" userId="S::toon.boeckling@ugent.be::a2ebef42-bd4f-4481-af68-229aaef5454f" providerId="AD" clId="Web-{B0722DFD-67C5-7353-BC34-B108BA0C6E7F}" dt="2019-08-29T07:22:55.938" v="340" actId="1076"/>
          <ac:cxnSpMkLst>
            <pc:docMk/>
            <pc:sldMk cId="3996182216" sldId="291"/>
            <ac:cxnSpMk id="17" creationId="{00000000-0000-0000-0000-000000000000}"/>
          </ac:cxnSpMkLst>
        </pc:cxnChg>
        <pc:cxnChg chg="mod">
          <ac:chgData name="Toon Boeckling" userId="S::toon.boeckling@ugent.be::a2ebef42-bd4f-4481-af68-229aaef5454f" providerId="AD" clId="Web-{B0722DFD-67C5-7353-BC34-B108BA0C6E7F}" dt="2019-08-29T07:22:55.938" v="340" actId="1076"/>
          <ac:cxnSpMkLst>
            <pc:docMk/>
            <pc:sldMk cId="3996182216" sldId="291"/>
            <ac:cxnSpMk id="20" creationId="{00000000-0000-0000-0000-000000000000}"/>
          </ac:cxnSpMkLst>
        </pc:cxnChg>
        <pc:cxnChg chg="mod">
          <ac:chgData name="Toon Boeckling" userId="S::toon.boeckling@ugent.be::a2ebef42-bd4f-4481-af68-229aaef5454f" providerId="AD" clId="Web-{B0722DFD-67C5-7353-BC34-B108BA0C6E7F}" dt="2019-08-29T07:22:55.938" v="340" actId="1076"/>
          <ac:cxnSpMkLst>
            <pc:docMk/>
            <pc:sldMk cId="3996182216" sldId="291"/>
            <ac:cxnSpMk id="23" creationId="{00000000-0000-0000-0000-000000000000}"/>
          </ac:cxnSpMkLst>
        </pc:cxnChg>
        <pc:cxnChg chg="mod">
          <ac:chgData name="Toon Boeckling" userId="S::toon.boeckling@ugent.be::a2ebef42-bd4f-4481-af68-229aaef5454f" providerId="AD" clId="Web-{B0722DFD-67C5-7353-BC34-B108BA0C6E7F}" dt="2019-08-29T07:22:55.938" v="340" actId="1076"/>
          <ac:cxnSpMkLst>
            <pc:docMk/>
            <pc:sldMk cId="3996182216" sldId="291"/>
            <ac:cxnSpMk id="26" creationId="{00000000-0000-0000-0000-000000000000}"/>
          </ac:cxnSpMkLst>
        </pc:cxnChg>
        <pc:cxnChg chg="mod">
          <ac:chgData name="Toon Boeckling" userId="S::toon.boeckling@ugent.be::a2ebef42-bd4f-4481-af68-229aaef5454f" providerId="AD" clId="Web-{B0722DFD-67C5-7353-BC34-B108BA0C6E7F}" dt="2019-08-29T07:22:55.938" v="340" actId="1076"/>
          <ac:cxnSpMkLst>
            <pc:docMk/>
            <pc:sldMk cId="3996182216" sldId="291"/>
            <ac:cxnSpMk id="29" creationId="{00000000-0000-0000-0000-000000000000}"/>
          </ac:cxnSpMkLst>
        </pc:cxnChg>
        <pc:cxnChg chg="mod">
          <ac:chgData name="Toon Boeckling" userId="S::toon.boeckling@ugent.be::a2ebef42-bd4f-4481-af68-229aaef5454f" providerId="AD" clId="Web-{B0722DFD-67C5-7353-BC34-B108BA0C6E7F}" dt="2019-08-29T07:22:55.938" v="340" actId="1076"/>
          <ac:cxnSpMkLst>
            <pc:docMk/>
            <pc:sldMk cId="3996182216" sldId="291"/>
            <ac:cxnSpMk id="32" creationId="{00000000-0000-0000-0000-000000000000}"/>
          </ac:cxnSpMkLst>
        </pc:cxnChg>
        <pc:cxnChg chg="mod">
          <ac:chgData name="Toon Boeckling" userId="S::toon.boeckling@ugent.be::a2ebef42-bd4f-4481-af68-229aaef5454f" providerId="AD" clId="Web-{B0722DFD-67C5-7353-BC34-B108BA0C6E7F}" dt="2019-08-29T07:22:55.938" v="340" actId="1076"/>
          <ac:cxnSpMkLst>
            <pc:docMk/>
            <pc:sldMk cId="3996182216" sldId="291"/>
            <ac:cxnSpMk id="35" creationId="{00000000-0000-0000-0000-000000000000}"/>
          </ac:cxnSpMkLst>
        </pc:cxnChg>
      </pc:sldChg>
      <pc:sldChg chg="addSp delSp modSp">
        <pc:chgData name="Toon Boeckling" userId="S::toon.boeckling@ugent.be::a2ebef42-bd4f-4481-af68-229aaef5454f" providerId="AD" clId="Web-{B0722DFD-67C5-7353-BC34-B108BA0C6E7F}" dt="2019-08-29T07:22:38.485" v="301"/>
        <pc:sldMkLst>
          <pc:docMk/>
          <pc:sldMk cId="3258776195" sldId="292"/>
        </pc:sldMkLst>
        <pc:spChg chg="add del">
          <ac:chgData name="Toon Boeckling" userId="S::toon.boeckling@ugent.be::a2ebef42-bd4f-4481-af68-229aaef5454f" providerId="AD" clId="Web-{B0722DFD-67C5-7353-BC34-B108BA0C6E7F}" dt="2019-08-29T07:22:38.485" v="301"/>
          <ac:spMkLst>
            <pc:docMk/>
            <pc:sldMk cId="3258776195" sldId="292"/>
            <ac:spMk id="2" creationId="{00000000-0000-0000-0000-000000000000}"/>
          </ac:spMkLst>
        </pc:spChg>
        <pc:spChg chg="add del mod">
          <ac:chgData name="Toon Boeckling" userId="S::toon.boeckling@ugent.be::a2ebef42-bd4f-4481-af68-229aaef5454f" providerId="AD" clId="Web-{B0722DFD-67C5-7353-BC34-B108BA0C6E7F}" dt="2019-08-29T07:22:38.485" v="301"/>
          <ac:spMkLst>
            <pc:docMk/>
            <pc:sldMk cId="3258776195" sldId="292"/>
            <ac:spMk id="6" creationId="{705D0E88-0A1D-40C5-8095-BF6F8FBDA07A}"/>
          </ac:spMkLst>
        </pc:spChg>
      </pc:sldChg>
      <pc:sldChg chg="addSp delSp modSp">
        <pc:chgData name="Toon Boeckling" userId="S::toon.boeckling@ugent.be::a2ebef42-bd4f-4481-af68-229aaef5454f" providerId="AD" clId="Web-{B0722DFD-67C5-7353-BC34-B108BA0C6E7F}" dt="2019-08-29T07:22:33.828" v="299"/>
        <pc:sldMkLst>
          <pc:docMk/>
          <pc:sldMk cId="2069218135" sldId="293"/>
        </pc:sldMkLst>
        <pc:spChg chg="add del">
          <ac:chgData name="Toon Boeckling" userId="S::toon.boeckling@ugent.be::a2ebef42-bd4f-4481-af68-229aaef5454f" providerId="AD" clId="Web-{B0722DFD-67C5-7353-BC34-B108BA0C6E7F}" dt="2019-08-29T07:22:33.828" v="299"/>
          <ac:spMkLst>
            <pc:docMk/>
            <pc:sldMk cId="2069218135" sldId="293"/>
            <ac:spMk id="2" creationId="{00000000-0000-0000-0000-000000000000}"/>
          </ac:spMkLst>
        </pc:spChg>
        <pc:spChg chg="add del mod">
          <ac:chgData name="Toon Boeckling" userId="S::toon.boeckling@ugent.be::a2ebef42-bd4f-4481-af68-229aaef5454f" providerId="AD" clId="Web-{B0722DFD-67C5-7353-BC34-B108BA0C6E7F}" dt="2019-08-29T07:22:33.828" v="299"/>
          <ac:spMkLst>
            <pc:docMk/>
            <pc:sldMk cId="2069218135" sldId="293"/>
            <ac:spMk id="4" creationId="{45D928CF-C826-42BB-A491-6A7C39DF7791}"/>
          </ac:spMkLst>
        </pc:spChg>
        <pc:spChg chg="mod">
          <ac:chgData name="Toon Boeckling" userId="S::toon.boeckling@ugent.be::a2ebef42-bd4f-4481-af68-229aaef5454f" providerId="AD" clId="Web-{B0722DFD-67C5-7353-BC34-B108BA0C6E7F}" dt="2019-08-29T07:22:28.063" v="297" actId="1076"/>
          <ac:spMkLst>
            <pc:docMk/>
            <pc:sldMk cId="2069218135" sldId="293"/>
            <ac:spMk id="5" creationId="{00000000-0000-0000-0000-000000000000}"/>
          </ac:spMkLst>
        </pc:spChg>
        <pc:spChg chg="mod">
          <ac:chgData name="Toon Boeckling" userId="S::toon.boeckling@ugent.be::a2ebef42-bd4f-4481-af68-229aaef5454f" providerId="AD" clId="Web-{B0722DFD-67C5-7353-BC34-B108BA0C6E7F}" dt="2019-08-29T07:22:28.032" v="296" actId="1076"/>
          <ac:spMkLst>
            <pc:docMk/>
            <pc:sldMk cId="2069218135" sldId="293"/>
            <ac:spMk id="7" creationId="{00000000-0000-0000-0000-000000000000}"/>
          </ac:spMkLst>
        </pc:spChg>
        <pc:spChg chg="mod">
          <ac:chgData name="Toon Boeckling" userId="S::toon.boeckling@ugent.be::a2ebef42-bd4f-4481-af68-229aaef5454f" providerId="AD" clId="Web-{B0722DFD-67C5-7353-BC34-B108BA0C6E7F}" dt="2019-08-29T07:22:28" v="295" actId="1076"/>
          <ac:spMkLst>
            <pc:docMk/>
            <pc:sldMk cId="2069218135" sldId="293"/>
            <ac:spMk id="8" creationId="{00000000-0000-0000-0000-000000000000}"/>
          </ac:spMkLst>
        </pc:spChg>
        <pc:spChg chg="mod">
          <ac:chgData name="Toon Boeckling" userId="S::toon.boeckling@ugent.be::a2ebef42-bd4f-4481-af68-229aaef5454f" providerId="AD" clId="Web-{B0722DFD-67C5-7353-BC34-B108BA0C6E7F}" dt="2019-08-29T07:22:27.969" v="294" actId="1076"/>
          <ac:spMkLst>
            <pc:docMk/>
            <pc:sldMk cId="2069218135" sldId="293"/>
            <ac:spMk id="9" creationId="{00000000-0000-0000-0000-000000000000}"/>
          </ac:spMkLst>
        </pc:spChg>
        <pc:spChg chg="mod">
          <ac:chgData name="Toon Boeckling" userId="S::toon.boeckling@ugent.be::a2ebef42-bd4f-4481-af68-229aaef5454f" providerId="AD" clId="Web-{B0722DFD-67C5-7353-BC34-B108BA0C6E7F}" dt="2019-08-29T07:22:27.938" v="293" actId="1076"/>
          <ac:spMkLst>
            <pc:docMk/>
            <pc:sldMk cId="2069218135" sldId="293"/>
            <ac:spMk id="10" creationId="{00000000-0000-0000-0000-000000000000}"/>
          </ac:spMkLst>
        </pc:spChg>
        <pc:spChg chg="mod">
          <ac:chgData name="Toon Boeckling" userId="S::toon.boeckling@ugent.be::a2ebef42-bd4f-4481-af68-229aaef5454f" providerId="AD" clId="Web-{B0722DFD-67C5-7353-BC34-B108BA0C6E7F}" dt="2019-08-29T07:22:27.907" v="292" actId="1076"/>
          <ac:spMkLst>
            <pc:docMk/>
            <pc:sldMk cId="2069218135" sldId="293"/>
            <ac:spMk id="11" creationId="{00000000-0000-0000-0000-000000000000}"/>
          </ac:spMkLst>
        </pc:spChg>
        <pc:spChg chg="mod">
          <ac:chgData name="Toon Boeckling" userId="S::toon.boeckling@ugent.be::a2ebef42-bd4f-4481-af68-229aaef5454f" providerId="AD" clId="Web-{B0722DFD-67C5-7353-BC34-B108BA0C6E7F}" dt="2019-08-29T07:22:27.875" v="291" actId="1076"/>
          <ac:spMkLst>
            <pc:docMk/>
            <pc:sldMk cId="2069218135" sldId="293"/>
            <ac:spMk id="12" creationId="{00000000-0000-0000-0000-000000000000}"/>
          </ac:spMkLst>
        </pc:spChg>
        <pc:spChg chg="mod">
          <ac:chgData name="Toon Boeckling" userId="S::toon.boeckling@ugent.be::a2ebef42-bd4f-4481-af68-229aaef5454f" providerId="AD" clId="Web-{B0722DFD-67C5-7353-BC34-B108BA0C6E7F}" dt="2019-08-29T07:22:27.844" v="290" actId="1076"/>
          <ac:spMkLst>
            <pc:docMk/>
            <pc:sldMk cId="2069218135" sldId="293"/>
            <ac:spMk id="13" creationId="{00000000-0000-0000-0000-000000000000}"/>
          </ac:spMkLst>
        </pc:spChg>
        <pc:spChg chg="mod">
          <ac:chgData name="Toon Boeckling" userId="S::toon.boeckling@ugent.be::a2ebef42-bd4f-4481-af68-229aaef5454f" providerId="AD" clId="Web-{B0722DFD-67C5-7353-BC34-B108BA0C6E7F}" dt="2019-08-29T07:22:27.813" v="289" actId="1076"/>
          <ac:spMkLst>
            <pc:docMk/>
            <pc:sldMk cId="2069218135" sldId="293"/>
            <ac:spMk id="14" creationId="{00000000-0000-0000-0000-000000000000}"/>
          </ac:spMkLst>
        </pc:spChg>
        <pc:spChg chg="mod">
          <ac:chgData name="Toon Boeckling" userId="S::toon.boeckling@ugent.be::a2ebef42-bd4f-4481-af68-229aaef5454f" providerId="AD" clId="Web-{B0722DFD-67C5-7353-BC34-B108BA0C6E7F}" dt="2019-08-29T07:22:27.664" v="280" actId="1076"/>
          <ac:spMkLst>
            <pc:docMk/>
            <pc:sldMk cId="2069218135" sldId="293"/>
            <ac:spMk id="27" creationId="{00000000-0000-0000-0000-000000000000}"/>
          </ac:spMkLst>
        </pc:spChg>
        <pc:spChg chg="mod">
          <ac:chgData name="Toon Boeckling" userId="S::toon.boeckling@ugent.be::a2ebef42-bd4f-4481-af68-229aaef5454f" providerId="AD" clId="Web-{B0722DFD-67C5-7353-BC34-B108BA0C6E7F}" dt="2019-08-29T07:22:27.641" v="279" actId="1076"/>
          <ac:spMkLst>
            <pc:docMk/>
            <pc:sldMk cId="2069218135" sldId="293"/>
            <ac:spMk id="31" creationId="{00000000-0000-0000-0000-000000000000}"/>
          </ac:spMkLst>
        </pc:spChg>
        <pc:spChg chg="mod">
          <ac:chgData name="Toon Boeckling" userId="S::toon.boeckling@ugent.be::a2ebef42-bd4f-4481-af68-229aaef5454f" providerId="AD" clId="Web-{B0722DFD-67C5-7353-BC34-B108BA0C6E7F}" dt="2019-08-29T07:22:27.578" v="277" actId="1076"/>
          <ac:spMkLst>
            <pc:docMk/>
            <pc:sldMk cId="2069218135" sldId="293"/>
            <ac:spMk id="51" creationId="{00000000-0000-0000-0000-000000000000}"/>
          </ac:spMkLst>
        </pc:spChg>
        <pc:spChg chg="mod">
          <ac:chgData name="Toon Boeckling" userId="S::toon.boeckling@ugent.be::a2ebef42-bd4f-4481-af68-229aaef5454f" providerId="AD" clId="Web-{B0722DFD-67C5-7353-BC34-B108BA0C6E7F}" dt="2019-08-29T07:22:27.532" v="275" actId="1076"/>
          <ac:spMkLst>
            <pc:docMk/>
            <pc:sldMk cId="2069218135" sldId="293"/>
            <ac:spMk id="55" creationId="{00000000-0000-0000-0000-000000000000}"/>
          </ac:spMkLst>
        </pc:spChg>
        <pc:spChg chg="mod">
          <ac:chgData name="Toon Boeckling" userId="S::toon.boeckling@ugent.be::a2ebef42-bd4f-4481-af68-229aaef5454f" providerId="AD" clId="Web-{B0722DFD-67C5-7353-BC34-B108BA0C6E7F}" dt="2019-08-29T07:22:27.485" v="272" actId="1076"/>
          <ac:spMkLst>
            <pc:docMk/>
            <pc:sldMk cId="2069218135" sldId="293"/>
            <ac:spMk id="70" creationId="{00000000-0000-0000-0000-000000000000}"/>
          </ac:spMkLst>
        </pc:spChg>
        <pc:cxnChg chg="mod">
          <ac:chgData name="Toon Boeckling" userId="S::toon.boeckling@ugent.be::a2ebef42-bd4f-4481-af68-229aaef5454f" providerId="AD" clId="Web-{B0722DFD-67C5-7353-BC34-B108BA0C6E7F}" dt="2019-08-29T07:22:28.063" v="297" actId="1076"/>
          <ac:cxnSpMkLst>
            <pc:docMk/>
            <pc:sldMk cId="2069218135" sldId="293"/>
            <ac:cxnSpMk id="16"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17"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20"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23"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26"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29"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32"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35" creationId="{00000000-0000-0000-0000-000000000000}"/>
          </ac:cxnSpMkLst>
        </pc:cxnChg>
        <pc:cxnChg chg="mod">
          <ac:chgData name="Toon Boeckling" userId="S::toon.boeckling@ugent.be::a2ebef42-bd4f-4481-af68-229aaef5454f" providerId="AD" clId="Web-{B0722DFD-67C5-7353-BC34-B108BA0C6E7F}" dt="2019-08-29T07:22:27.664" v="280" actId="1076"/>
          <ac:cxnSpMkLst>
            <pc:docMk/>
            <pc:sldMk cId="2069218135" sldId="293"/>
            <ac:cxnSpMk id="41" creationId="{00000000-0000-0000-0000-000000000000}"/>
          </ac:cxnSpMkLst>
        </pc:cxnChg>
        <pc:cxnChg chg="mod">
          <ac:chgData name="Toon Boeckling" userId="S::toon.boeckling@ugent.be::a2ebef42-bd4f-4481-af68-229aaef5454f" providerId="AD" clId="Web-{B0722DFD-67C5-7353-BC34-B108BA0C6E7F}" dt="2019-08-29T07:22:27.664" v="280" actId="1076"/>
          <ac:cxnSpMkLst>
            <pc:docMk/>
            <pc:sldMk cId="2069218135" sldId="293"/>
            <ac:cxnSpMk id="52"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56" creationId="{00000000-0000-0000-0000-000000000000}"/>
          </ac:cxnSpMkLst>
        </pc:cxnChg>
        <pc:cxnChg chg="mod">
          <ac:chgData name="Toon Boeckling" userId="S::toon.boeckling@ugent.be::a2ebef42-bd4f-4481-af68-229aaef5454f" providerId="AD" clId="Web-{B0722DFD-67C5-7353-BC34-B108BA0C6E7F}" dt="2019-08-29T07:22:27.664" v="280" actId="1076"/>
          <ac:cxnSpMkLst>
            <pc:docMk/>
            <pc:sldMk cId="2069218135" sldId="293"/>
            <ac:cxnSpMk id="60" creationId="{00000000-0000-0000-0000-000000000000}"/>
          </ac:cxnSpMkLst>
        </pc:cxnChg>
      </pc:sldChg>
      <pc:sldChg chg="addSp delSp modSp">
        <pc:chgData name="Toon Boeckling" userId="S::toon.boeckling@ugent.be::a2ebef42-bd4f-4481-af68-229aaef5454f" providerId="AD" clId="Web-{B0722DFD-67C5-7353-BC34-B108BA0C6E7F}" dt="2019-08-29T07:22:19.328" v="271"/>
        <pc:sldMkLst>
          <pc:docMk/>
          <pc:sldMk cId="3971863868" sldId="294"/>
        </pc:sldMkLst>
        <pc:spChg chg="add del">
          <ac:chgData name="Toon Boeckling" userId="S::toon.boeckling@ugent.be::a2ebef42-bd4f-4481-af68-229aaef5454f" providerId="AD" clId="Web-{B0722DFD-67C5-7353-BC34-B108BA0C6E7F}" dt="2019-08-29T07:22:19.328" v="271"/>
          <ac:spMkLst>
            <pc:docMk/>
            <pc:sldMk cId="3971863868" sldId="294"/>
            <ac:spMk id="2" creationId="{00000000-0000-0000-0000-000000000000}"/>
          </ac:spMkLst>
        </pc:spChg>
        <pc:spChg chg="mod">
          <ac:chgData name="Toon Boeckling" userId="S::toon.boeckling@ugent.be::a2ebef42-bd4f-4481-af68-229aaef5454f" providerId="AD" clId="Web-{B0722DFD-67C5-7353-BC34-B108BA0C6E7F}" dt="2019-08-29T07:22:12.766" v="244" actId="1076"/>
          <ac:spMkLst>
            <pc:docMk/>
            <pc:sldMk cId="3971863868" sldId="294"/>
            <ac:spMk id="3" creationId="{00000000-0000-0000-0000-000000000000}"/>
          </ac:spMkLst>
        </pc:spChg>
        <pc:spChg chg="mod">
          <ac:chgData name="Toon Boeckling" userId="S::toon.boeckling@ugent.be::a2ebef42-bd4f-4481-af68-229aaef5454f" providerId="AD" clId="Web-{B0722DFD-67C5-7353-BC34-B108BA0C6E7F}" dt="2019-08-29T07:22:12.719" v="242" actId="1076"/>
          <ac:spMkLst>
            <pc:docMk/>
            <pc:sldMk cId="3971863868" sldId="294"/>
            <ac:spMk id="4" creationId="{00000000-0000-0000-0000-000000000000}"/>
          </ac:spMkLst>
        </pc:spChg>
        <pc:spChg chg="mod">
          <ac:chgData name="Toon Boeckling" userId="S::toon.boeckling@ugent.be::a2ebef42-bd4f-4481-af68-229aaef5454f" providerId="AD" clId="Web-{B0722DFD-67C5-7353-BC34-B108BA0C6E7F}" dt="2019-08-29T07:22:13.485" v="269" actId="1076"/>
          <ac:spMkLst>
            <pc:docMk/>
            <pc:sldMk cId="3971863868" sldId="294"/>
            <ac:spMk id="5" creationId="{00000000-0000-0000-0000-000000000000}"/>
          </ac:spMkLst>
        </pc:spChg>
        <pc:spChg chg="mod">
          <ac:chgData name="Toon Boeckling" userId="S::toon.boeckling@ugent.be::a2ebef42-bd4f-4481-af68-229aaef5454f" providerId="AD" clId="Web-{B0722DFD-67C5-7353-BC34-B108BA0C6E7F}" dt="2019-08-29T07:22:13.453" v="268" actId="1076"/>
          <ac:spMkLst>
            <pc:docMk/>
            <pc:sldMk cId="3971863868" sldId="294"/>
            <ac:spMk id="7" creationId="{00000000-0000-0000-0000-000000000000}"/>
          </ac:spMkLst>
        </pc:spChg>
        <pc:spChg chg="mod">
          <ac:chgData name="Toon Boeckling" userId="S::toon.boeckling@ugent.be::a2ebef42-bd4f-4481-af68-229aaef5454f" providerId="AD" clId="Web-{B0722DFD-67C5-7353-BC34-B108BA0C6E7F}" dt="2019-08-29T07:22:13.422" v="267" actId="1076"/>
          <ac:spMkLst>
            <pc:docMk/>
            <pc:sldMk cId="3971863868" sldId="294"/>
            <ac:spMk id="8" creationId="{00000000-0000-0000-0000-000000000000}"/>
          </ac:spMkLst>
        </pc:spChg>
        <pc:spChg chg="mod">
          <ac:chgData name="Toon Boeckling" userId="S::toon.boeckling@ugent.be::a2ebef42-bd4f-4481-af68-229aaef5454f" providerId="AD" clId="Web-{B0722DFD-67C5-7353-BC34-B108BA0C6E7F}" dt="2019-08-29T07:22:13.391" v="266" actId="1076"/>
          <ac:spMkLst>
            <pc:docMk/>
            <pc:sldMk cId="3971863868" sldId="294"/>
            <ac:spMk id="9" creationId="{00000000-0000-0000-0000-000000000000}"/>
          </ac:spMkLst>
        </pc:spChg>
        <pc:spChg chg="mod">
          <ac:chgData name="Toon Boeckling" userId="S::toon.boeckling@ugent.be::a2ebef42-bd4f-4481-af68-229aaef5454f" providerId="AD" clId="Web-{B0722DFD-67C5-7353-BC34-B108BA0C6E7F}" dt="2019-08-29T07:22:13.360" v="265" actId="1076"/>
          <ac:spMkLst>
            <pc:docMk/>
            <pc:sldMk cId="3971863868" sldId="294"/>
            <ac:spMk id="10" creationId="{00000000-0000-0000-0000-000000000000}"/>
          </ac:spMkLst>
        </pc:spChg>
        <pc:spChg chg="mod">
          <ac:chgData name="Toon Boeckling" userId="S::toon.boeckling@ugent.be::a2ebef42-bd4f-4481-af68-229aaef5454f" providerId="AD" clId="Web-{B0722DFD-67C5-7353-BC34-B108BA0C6E7F}" dt="2019-08-29T07:22:13.313" v="264" actId="1076"/>
          <ac:spMkLst>
            <pc:docMk/>
            <pc:sldMk cId="3971863868" sldId="294"/>
            <ac:spMk id="11" creationId="{00000000-0000-0000-0000-000000000000}"/>
          </ac:spMkLst>
        </pc:spChg>
        <pc:spChg chg="mod">
          <ac:chgData name="Toon Boeckling" userId="S::toon.boeckling@ugent.be::a2ebef42-bd4f-4481-af68-229aaef5454f" providerId="AD" clId="Web-{B0722DFD-67C5-7353-BC34-B108BA0C6E7F}" dt="2019-08-29T07:22:13.282" v="263" actId="1076"/>
          <ac:spMkLst>
            <pc:docMk/>
            <pc:sldMk cId="3971863868" sldId="294"/>
            <ac:spMk id="12" creationId="{00000000-0000-0000-0000-000000000000}"/>
          </ac:spMkLst>
        </pc:spChg>
        <pc:spChg chg="mod">
          <ac:chgData name="Toon Boeckling" userId="S::toon.boeckling@ugent.be::a2ebef42-bd4f-4481-af68-229aaef5454f" providerId="AD" clId="Web-{B0722DFD-67C5-7353-BC34-B108BA0C6E7F}" dt="2019-08-29T07:22:13.250" v="262" actId="1076"/>
          <ac:spMkLst>
            <pc:docMk/>
            <pc:sldMk cId="3971863868" sldId="294"/>
            <ac:spMk id="13" creationId="{00000000-0000-0000-0000-000000000000}"/>
          </ac:spMkLst>
        </pc:spChg>
        <pc:spChg chg="mod">
          <ac:chgData name="Toon Boeckling" userId="S::toon.boeckling@ugent.be::a2ebef42-bd4f-4481-af68-229aaef5454f" providerId="AD" clId="Web-{B0722DFD-67C5-7353-BC34-B108BA0C6E7F}" dt="2019-08-29T07:22:13.219" v="261" actId="1076"/>
          <ac:spMkLst>
            <pc:docMk/>
            <pc:sldMk cId="3971863868" sldId="294"/>
            <ac:spMk id="14" creationId="{00000000-0000-0000-0000-000000000000}"/>
          </ac:spMkLst>
        </pc:spChg>
        <pc:spChg chg="add del mod">
          <ac:chgData name="Toon Boeckling" userId="S::toon.boeckling@ugent.be::a2ebef42-bd4f-4481-af68-229aaef5454f" providerId="AD" clId="Web-{B0722DFD-67C5-7353-BC34-B108BA0C6E7F}" dt="2019-08-29T07:22:19.328" v="271"/>
          <ac:spMkLst>
            <pc:docMk/>
            <pc:sldMk cId="3971863868" sldId="294"/>
            <ac:spMk id="15" creationId="{B58157A3-EAC2-452A-ACA8-C1D59E6A6714}"/>
          </ac:spMkLst>
        </pc:spChg>
        <pc:spChg chg="mod">
          <ac:chgData name="Toon Boeckling" userId="S::toon.boeckling@ugent.be::a2ebef42-bd4f-4481-af68-229aaef5454f" providerId="AD" clId="Web-{B0722DFD-67C5-7353-BC34-B108BA0C6E7F}" dt="2019-08-29T07:22:13.016" v="252" actId="1076"/>
          <ac:spMkLst>
            <pc:docMk/>
            <pc:sldMk cId="3971863868" sldId="294"/>
            <ac:spMk id="27" creationId="{00000000-0000-0000-0000-000000000000}"/>
          </ac:spMkLst>
        </pc:spChg>
        <pc:spChg chg="mod">
          <ac:chgData name="Toon Boeckling" userId="S::toon.boeckling@ugent.be::a2ebef42-bd4f-4481-af68-229aaef5454f" providerId="AD" clId="Web-{B0722DFD-67C5-7353-BC34-B108BA0C6E7F}" dt="2019-08-29T07:22:12.750" v="243" actId="1076"/>
          <ac:spMkLst>
            <pc:docMk/>
            <pc:sldMk cId="3971863868" sldId="294"/>
            <ac:spMk id="30" creationId="{00000000-0000-0000-0000-000000000000}"/>
          </ac:spMkLst>
        </pc:spChg>
        <pc:spChg chg="mod">
          <ac:chgData name="Toon Boeckling" userId="S::toon.boeckling@ugent.be::a2ebef42-bd4f-4481-af68-229aaef5454f" providerId="AD" clId="Web-{B0722DFD-67C5-7353-BC34-B108BA0C6E7F}" dt="2019-08-29T07:22:12.969" v="251" actId="1076"/>
          <ac:spMkLst>
            <pc:docMk/>
            <pc:sldMk cId="3971863868" sldId="294"/>
            <ac:spMk id="31" creationId="{00000000-0000-0000-0000-000000000000}"/>
          </ac:spMkLst>
        </pc:spChg>
        <pc:spChg chg="mod">
          <ac:chgData name="Toon Boeckling" userId="S::toon.boeckling@ugent.be::a2ebef42-bd4f-4481-af68-229aaef5454f" providerId="AD" clId="Web-{B0722DFD-67C5-7353-BC34-B108BA0C6E7F}" dt="2019-08-29T07:22:12.907" v="249" actId="1076"/>
          <ac:spMkLst>
            <pc:docMk/>
            <pc:sldMk cId="3971863868" sldId="294"/>
            <ac:spMk id="51" creationId="{00000000-0000-0000-0000-000000000000}"/>
          </ac:spMkLst>
        </pc:spChg>
        <pc:spChg chg="mod">
          <ac:chgData name="Toon Boeckling" userId="S::toon.boeckling@ugent.be::a2ebef42-bd4f-4481-af68-229aaef5454f" providerId="AD" clId="Web-{B0722DFD-67C5-7353-BC34-B108BA0C6E7F}" dt="2019-08-29T07:22:12.813" v="247" actId="1076"/>
          <ac:spMkLst>
            <pc:docMk/>
            <pc:sldMk cId="3971863868" sldId="294"/>
            <ac:spMk id="55" creationId="{00000000-0000-0000-0000-000000000000}"/>
          </ac:spMkLst>
        </pc:spChg>
        <pc:cxnChg chg="mod">
          <ac:chgData name="Toon Boeckling" userId="S::toon.boeckling@ugent.be::a2ebef42-bd4f-4481-af68-229aaef5454f" providerId="AD" clId="Web-{B0722DFD-67C5-7353-BC34-B108BA0C6E7F}" dt="2019-08-29T07:22:13.485" v="269" actId="1076"/>
          <ac:cxnSpMkLst>
            <pc:docMk/>
            <pc:sldMk cId="3971863868" sldId="294"/>
            <ac:cxnSpMk id="16"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17"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20"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23"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26"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29"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32"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35" creationId="{00000000-0000-0000-0000-000000000000}"/>
          </ac:cxnSpMkLst>
        </pc:cxnChg>
        <pc:cxnChg chg="mod">
          <ac:chgData name="Toon Boeckling" userId="S::toon.boeckling@ugent.be::a2ebef42-bd4f-4481-af68-229aaef5454f" providerId="AD" clId="Web-{B0722DFD-67C5-7353-BC34-B108BA0C6E7F}" dt="2019-08-29T07:22:13.016" v="252" actId="1076"/>
          <ac:cxnSpMkLst>
            <pc:docMk/>
            <pc:sldMk cId="3971863868" sldId="294"/>
            <ac:cxnSpMk id="41" creationId="{00000000-0000-0000-0000-000000000000}"/>
          </ac:cxnSpMkLst>
        </pc:cxnChg>
        <pc:cxnChg chg="mod">
          <ac:chgData name="Toon Boeckling" userId="S::toon.boeckling@ugent.be::a2ebef42-bd4f-4481-af68-229aaef5454f" providerId="AD" clId="Web-{B0722DFD-67C5-7353-BC34-B108BA0C6E7F}" dt="2019-08-29T07:22:13.016" v="252" actId="1076"/>
          <ac:cxnSpMkLst>
            <pc:docMk/>
            <pc:sldMk cId="3971863868" sldId="294"/>
            <ac:cxnSpMk id="52"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56" creationId="{00000000-0000-0000-0000-000000000000}"/>
          </ac:cxnSpMkLst>
        </pc:cxnChg>
        <pc:cxnChg chg="mod">
          <ac:chgData name="Toon Boeckling" userId="S::toon.boeckling@ugent.be::a2ebef42-bd4f-4481-af68-229aaef5454f" providerId="AD" clId="Web-{B0722DFD-67C5-7353-BC34-B108BA0C6E7F}" dt="2019-08-29T07:22:13.016" v="252" actId="1076"/>
          <ac:cxnSpMkLst>
            <pc:docMk/>
            <pc:sldMk cId="3971863868" sldId="294"/>
            <ac:cxnSpMk id="60" creationId="{00000000-0000-0000-0000-000000000000}"/>
          </ac:cxnSpMkLst>
        </pc:cxnChg>
      </pc:sldChg>
      <pc:sldChg chg="addSp delSp modSp">
        <pc:chgData name="Toon Boeckling" userId="S::toon.boeckling@ugent.be::a2ebef42-bd4f-4481-af68-229aaef5454f" providerId="AD" clId="Web-{B0722DFD-67C5-7353-BC34-B108BA0C6E7F}" dt="2019-08-29T07:22:08.156" v="241"/>
        <pc:sldMkLst>
          <pc:docMk/>
          <pc:sldMk cId="3547257502" sldId="295"/>
        </pc:sldMkLst>
        <pc:spChg chg="add del">
          <ac:chgData name="Toon Boeckling" userId="S::toon.boeckling@ugent.be::a2ebef42-bd4f-4481-af68-229aaef5454f" providerId="AD" clId="Web-{B0722DFD-67C5-7353-BC34-B108BA0C6E7F}" dt="2019-08-29T07:22:08.156" v="241"/>
          <ac:spMkLst>
            <pc:docMk/>
            <pc:sldMk cId="3547257502" sldId="295"/>
            <ac:spMk id="2" creationId="{00000000-0000-0000-0000-000000000000}"/>
          </ac:spMkLst>
        </pc:spChg>
        <pc:spChg chg="mod">
          <ac:chgData name="Toon Boeckling" userId="S::toon.boeckling@ugent.be::a2ebef42-bd4f-4481-af68-229aaef5454f" providerId="AD" clId="Web-{B0722DFD-67C5-7353-BC34-B108BA0C6E7F}" dt="2019-08-29T07:22:01.610" v="214" actId="1076"/>
          <ac:spMkLst>
            <pc:docMk/>
            <pc:sldMk cId="3547257502" sldId="295"/>
            <ac:spMk id="3" creationId="{00000000-0000-0000-0000-000000000000}"/>
          </ac:spMkLst>
        </pc:spChg>
        <pc:spChg chg="mod">
          <ac:chgData name="Toon Boeckling" userId="S::toon.boeckling@ugent.be::a2ebef42-bd4f-4481-af68-229aaef5454f" providerId="AD" clId="Web-{B0722DFD-67C5-7353-BC34-B108BA0C6E7F}" dt="2019-08-29T07:22:01.563" v="212" actId="1076"/>
          <ac:spMkLst>
            <pc:docMk/>
            <pc:sldMk cId="3547257502" sldId="295"/>
            <ac:spMk id="4" creationId="{00000000-0000-0000-0000-000000000000}"/>
          </ac:spMkLst>
        </pc:spChg>
        <pc:spChg chg="mod">
          <ac:chgData name="Toon Boeckling" userId="S::toon.boeckling@ugent.be::a2ebef42-bd4f-4481-af68-229aaef5454f" providerId="AD" clId="Web-{B0722DFD-67C5-7353-BC34-B108BA0C6E7F}" dt="2019-08-29T07:22:02.235" v="239" actId="1076"/>
          <ac:spMkLst>
            <pc:docMk/>
            <pc:sldMk cId="3547257502" sldId="295"/>
            <ac:spMk id="5" creationId="{00000000-0000-0000-0000-000000000000}"/>
          </ac:spMkLst>
        </pc:spChg>
        <pc:spChg chg="mod">
          <ac:chgData name="Toon Boeckling" userId="S::toon.boeckling@ugent.be::a2ebef42-bd4f-4481-af68-229aaef5454f" providerId="AD" clId="Web-{B0722DFD-67C5-7353-BC34-B108BA0C6E7F}" dt="2019-08-29T07:22:02.203" v="238" actId="1076"/>
          <ac:spMkLst>
            <pc:docMk/>
            <pc:sldMk cId="3547257502" sldId="295"/>
            <ac:spMk id="7" creationId="{00000000-0000-0000-0000-000000000000}"/>
          </ac:spMkLst>
        </pc:spChg>
        <pc:spChg chg="mod">
          <ac:chgData name="Toon Boeckling" userId="S::toon.boeckling@ugent.be::a2ebef42-bd4f-4481-af68-229aaef5454f" providerId="AD" clId="Web-{B0722DFD-67C5-7353-BC34-B108BA0C6E7F}" dt="2019-08-29T07:22:02.172" v="237" actId="1076"/>
          <ac:spMkLst>
            <pc:docMk/>
            <pc:sldMk cId="3547257502" sldId="295"/>
            <ac:spMk id="8" creationId="{00000000-0000-0000-0000-000000000000}"/>
          </ac:spMkLst>
        </pc:spChg>
        <pc:spChg chg="mod">
          <ac:chgData name="Toon Boeckling" userId="S::toon.boeckling@ugent.be::a2ebef42-bd4f-4481-af68-229aaef5454f" providerId="AD" clId="Web-{B0722DFD-67C5-7353-BC34-B108BA0C6E7F}" dt="2019-08-29T07:22:02.141" v="236" actId="1076"/>
          <ac:spMkLst>
            <pc:docMk/>
            <pc:sldMk cId="3547257502" sldId="295"/>
            <ac:spMk id="9" creationId="{00000000-0000-0000-0000-000000000000}"/>
          </ac:spMkLst>
        </pc:spChg>
        <pc:spChg chg="mod">
          <ac:chgData name="Toon Boeckling" userId="S::toon.boeckling@ugent.be::a2ebef42-bd4f-4481-af68-229aaef5454f" providerId="AD" clId="Web-{B0722DFD-67C5-7353-BC34-B108BA0C6E7F}" dt="2019-08-29T07:22:02.110" v="235" actId="1076"/>
          <ac:spMkLst>
            <pc:docMk/>
            <pc:sldMk cId="3547257502" sldId="295"/>
            <ac:spMk id="10" creationId="{00000000-0000-0000-0000-000000000000}"/>
          </ac:spMkLst>
        </pc:spChg>
        <pc:spChg chg="mod">
          <ac:chgData name="Toon Boeckling" userId="S::toon.boeckling@ugent.be::a2ebef42-bd4f-4481-af68-229aaef5454f" providerId="AD" clId="Web-{B0722DFD-67C5-7353-BC34-B108BA0C6E7F}" dt="2019-08-29T07:22:02.063" v="234" actId="1076"/>
          <ac:spMkLst>
            <pc:docMk/>
            <pc:sldMk cId="3547257502" sldId="295"/>
            <ac:spMk id="11" creationId="{00000000-0000-0000-0000-000000000000}"/>
          </ac:spMkLst>
        </pc:spChg>
        <pc:spChg chg="mod">
          <ac:chgData name="Toon Boeckling" userId="S::toon.boeckling@ugent.be::a2ebef42-bd4f-4481-af68-229aaef5454f" providerId="AD" clId="Web-{B0722DFD-67C5-7353-BC34-B108BA0C6E7F}" dt="2019-08-29T07:22:02.031" v="233" actId="1076"/>
          <ac:spMkLst>
            <pc:docMk/>
            <pc:sldMk cId="3547257502" sldId="295"/>
            <ac:spMk id="12" creationId="{00000000-0000-0000-0000-000000000000}"/>
          </ac:spMkLst>
        </pc:spChg>
        <pc:spChg chg="mod">
          <ac:chgData name="Toon Boeckling" userId="S::toon.boeckling@ugent.be::a2ebef42-bd4f-4481-af68-229aaef5454f" providerId="AD" clId="Web-{B0722DFD-67C5-7353-BC34-B108BA0C6E7F}" dt="2019-08-29T07:22:02" v="232" actId="1076"/>
          <ac:spMkLst>
            <pc:docMk/>
            <pc:sldMk cId="3547257502" sldId="295"/>
            <ac:spMk id="13" creationId="{00000000-0000-0000-0000-000000000000}"/>
          </ac:spMkLst>
        </pc:spChg>
        <pc:spChg chg="mod">
          <ac:chgData name="Toon Boeckling" userId="S::toon.boeckling@ugent.be::a2ebef42-bd4f-4481-af68-229aaef5454f" providerId="AD" clId="Web-{B0722DFD-67C5-7353-BC34-B108BA0C6E7F}" dt="2019-08-29T07:22:01.969" v="231" actId="1076"/>
          <ac:spMkLst>
            <pc:docMk/>
            <pc:sldMk cId="3547257502" sldId="295"/>
            <ac:spMk id="14" creationId="{00000000-0000-0000-0000-000000000000}"/>
          </ac:spMkLst>
        </pc:spChg>
        <pc:spChg chg="add del mod">
          <ac:chgData name="Toon Boeckling" userId="S::toon.boeckling@ugent.be::a2ebef42-bd4f-4481-af68-229aaef5454f" providerId="AD" clId="Web-{B0722DFD-67C5-7353-BC34-B108BA0C6E7F}" dt="2019-08-29T07:22:08.156" v="241"/>
          <ac:spMkLst>
            <pc:docMk/>
            <pc:sldMk cId="3547257502" sldId="295"/>
            <ac:spMk id="15" creationId="{CC82BF0A-1DAB-450C-B1DF-2E44CD57F4CD}"/>
          </ac:spMkLst>
        </pc:spChg>
        <pc:spChg chg="mod">
          <ac:chgData name="Toon Boeckling" userId="S::toon.boeckling@ugent.be::a2ebef42-bd4f-4481-af68-229aaef5454f" providerId="AD" clId="Web-{B0722DFD-67C5-7353-BC34-B108BA0C6E7F}" dt="2019-08-29T07:22:01.797" v="222" actId="1076"/>
          <ac:spMkLst>
            <pc:docMk/>
            <pc:sldMk cId="3547257502" sldId="295"/>
            <ac:spMk id="27" creationId="{00000000-0000-0000-0000-000000000000}"/>
          </ac:spMkLst>
        </pc:spChg>
        <pc:spChg chg="mod">
          <ac:chgData name="Toon Boeckling" userId="S::toon.boeckling@ugent.be::a2ebef42-bd4f-4481-af68-229aaef5454f" providerId="AD" clId="Web-{B0722DFD-67C5-7353-BC34-B108BA0C6E7F}" dt="2019-08-29T07:22:01.578" v="213" actId="1076"/>
          <ac:spMkLst>
            <pc:docMk/>
            <pc:sldMk cId="3547257502" sldId="295"/>
            <ac:spMk id="30" creationId="{00000000-0000-0000-0000-000000000000}"/>
          </ac:spMkLst>
        </pc:spChg>
        <pc:spChg chg="mod">
          <ac:chgData name="Toon Boeckling" userId="S::toon.boeckling@ugent.be::a2ebef42-bd4f-4481-af68-229aaef5454f" providerId="AD" clId="Web-{B0722DFD-67C5-7353-BC34-B108BA0C6E7F}" dt="2019-08-29T07:22:01.766" v="221" actId="1076"/>
          <ac:spMkLst>
            <pc:docMk/>
            <pc:sldMk cId="3547257502" sldId="295"/>
            <ac:spMk id="31" creationId="{00000000-0000-0000-0000-000000000000}"/>
          </ac:spMkLst>
        </pc:spChg>
        <pc:spChg chg="mod">
          <ac:chgData name="Toon Boeckling" userId="S::toon.boeckling@ugent.be::a2ebef42-bd4f-4481-af68-229aaef5454f" providerId="AD" clId="Web-{B0722DFD-67C5-7353-BC34-B108BA0C6E7F}" dt="2019-08-29T07:22:01.719" v="219" actId="1076"/>
          <ac:spMkLst>
            <pc:docMk/>
            <pc:sldMk cId="3547257502" sldId="295"/>
            <ac:spMk id="51" creationId="{00000000-0000-0000-0000-000000000000}"/>
          </ac:spMkLst>
        </pc:spChg>
        <pc:spChg chg="mod">
          <ac:chgData name="Toon Boeckling" userId="S::toon.boeckling@ugent.be::a2ebef42-bd4f-4481-af68-229aaef5454f" providerId="AD" clId="Web-{B0722DFD-67C5-7353-BC34-B108BA0C6E7F}" dt="2019-08-29T07:22:01.657" v="217" actId="1076"/>
          <ac:spMkLst>
            <pc:docMk/>
            <pc:sldMk cId="3547257502" sldId="295"/>
            <ac:spMk id="55" creationId="{00000000-0000-0000-0000-000000000000}"/>
          </ac:spMkLst>
        </pc:spChg>
        <pc:cxnChg chg="mod">
          <ac:chgData name="Toon Boeckling" userId="S::toon.boeckling@ugent.be::a2ebef42-bd4f-4481-af68-229aaef5454f" providerId="AD" clId="Web-{B0722DFD-67C5-7353-BC34-B108BA0C6E7F}" dt="2019-08-29T07:22:02.235" v="239" actId="1076"/>
          <ac:cxnSpMkLst>
            <pc:docMk/>
            <pc:sldMk cId="3547257502" sldId="295"/>
            <ac:cxnSpMk id="16"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17"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20"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23"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26"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29"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32" creationId="{00000000-0000-0000-0000-000000000000}"/>
          </ac:cxnSpMkLst>
        </pc:cxnChg>
        <pc:cxnChg chg="mod">
          <ac:chgData name="Toon Boeckling" userId="S::toon.boeckling@ugent.be::a2ebef42-bd4f-4481-af68-229aaef5454f" providerId="AD" clId="Web-{B0722DFD-67C5-7353-BC34-B108BA0C6E7F}" dt="2019-08-29T07:22:01.547" v="211" actId="1076"/>
          <ac:cxnSpMkLst>
            <pc:docMk/>
            <pc:sldMk cId="3547257502" sldId="295"/>
            <ac:cxnSpMk id="33"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35" creationId="{00000000-0000-0000-0000-000000000000}"/>
          </ac:cxnSpMkLst>
        </pc:cxnChg>
        <pc:cxnChg chg="mod">
          <ac:chgData name="Toon Boeckling" userId="S::toon.boeckling@ugent.be::a2ebef42-bd4f-4481-af68-229aaef5454f" providerId="AD" clId="Web-{B0722DFD-67C5-7353-BC34-B108BA0C6E7F}" dt="2019-08-29T07:22:01.797" v="222" actId="1076"/>
          <ac:cxnSpMkLst>
            <pc:docMk/>
            <pc:sldMk cId="3547257502" sldId="295"/>
            <ac:cxnSpMk id="41" creationId="{00000000-0000-0000-0000-000000000000}"/>
          </ac:cxnSpMkLst>
        </pc:cxnChg>
        <pc:cxnChg chg="mod">
          <ac:chgData name="Toon Boeckling" userId="S::toon.boeckling@ugent.be::a2ebef42-bd4f-4481-af68-229aaef5454f" providerId="AD" clId="Web-{B0722DFD-67C5-7353-BC34-B108BA0C6E7F}" dt="2019-08-29T07:22:01.797" v="222" actId="1076"/>
          <ac:cxnSpMkLst>
            <pc:docMk/>
            <pc:sldMk cId="3547257502" sldId="295"/>
            <ac:cxnSpMk id="52"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56" creationId="{00000000-0000-0000-0000-000000000000}"/>
          </ac:cxnSpMkLst>
        </pc:cxnChg>
        <pc:cxnChg chg="mod">
          <ac:chgData name="Toon Boeckling" userId="S::toon.boeckling@ugent.be::a2ebef42-bd4f-4481-af68-229aaef5454f" providerId="AD" clId="Web-{B0722DFD-67C5-7353-BC34-B108BA0C6E7F}" dt="2019-08-29T07:22:01.797" v="222" actId="1076"/>
          <ac:cxnSpMkLst>
            <pc:docMk/>
            <pc:sldMk cId="3547257502" sldId="295"/>
            <ac:cxnSpMk id="60" creationId="{00000000-0000-0000-0000-000000000000}"/>
          </ac:cxnSpMkLst>
        </pc:cxnChg>
      </pc:sldChg>
      <pc:sldChg chg="addSp delSp modSp">
        <pc:chgData name="Toon Boeckling" userId="S::toon.boeckling@ugent.be::a2ebef42-bd4f-4481-af68-229aaef5454f" providerId="AD" clId="Web-{B0722DFD-67C5-7353-BC34-B108BA0C6E7F}" dt="2019-08-29T07:21:58.735" v="181"/>
        <pc:sldMkLst>
          <pc:docMk/>
          <pc:sldMk cId="1120609448" sldId="296"/>
        </pc:sldMkLst>
        <pc:spChg chg="add del">
          <ac:chgData name="Toon Boeckling" userId="S::toon.boeckling@ugent.be::a2ebef42-bd4f-4481-af68-229aaef5454f" providerId="AD" clId="Web-{B0722DFD-67C5-7353-BC34-B108BA0C6E7F}" dt="2019-08-29T07:21:58.735" v="181"/>
          <ac:spMkLst>
            <pc:docMk/>
            <pc:sldMk cId="1120609448" sldId="296"/>
            <ac:spMk id="2" creationId="{00000000-0000-0000-0000-000000000000}"/>
          </ac:spMkLst>
        </pc:spChg>
        <pc:spChg chg="add del mod">
          <ac:chgData name="Toon Boeckling" userId="S::toon.boeckling@ugent.be::a2ebef42-bd4f-4481-af68-229aaef5454f" providerId="AD" clId="Web-{B0722DFD-67C5-7353-BC34-B108BA0C6E7F}" dt="2019-08-29T07:21:58.735" v="181"/>
          <ac:spMkLst>
            <pc:docMk/>
            <pc:sldMk cId="1120609448" sldId="296"/>
            <ac:spMk id="6" creationId="{78E135F9-8386-43E1-AE32-BA23682C4E32}"/>
          </ac:spMkLst>
        </pc:spChg>
      </pc:sldChg>
      <pc:sldChg chg="addSp delSp modSp">
        <pc:chgData name="Toon Boeckling" userId="S::toon.boeckling@ugent.be::a2ebef42-bd4f-4481-af68-229aaef5454f" providerId="AD" clId="Web-{B0722DFD-67C5-7353-BC34-B108BA0C6E7F}" dt="2019-08-29T07:22:50.688" v="321"/>
        <pc:sldMkLst>
          <pc:docMk/>
          <pc:sldMk cId="2409196319" sldId="305"/>
        </pc:sldMkLst>
        <pc:spChg chg="add del">
          <ac:chgData name="Toon Boeckling" userId="S::toon.boeckling@ugent.be::a2ebef42-bd4f-4481-af68-229aaef5454f" providerId="AD" clId="Web-{B0722DFD-67C5-7353-BC34-B108BA0C6E7F}" dt="2019-08-29T07:22:50.688" v="321"/>
          <ac:spMkLst>
            <pc:docMk/>
            <pc:sldMk cId="2409196319" sldId="305"/>
            <ac:spMk id="2" creationId="{00000000-0000-0000-0000-000000000000}"/>
          </ac:spMkLst>
        </pc:spChg>
        <pc:spChg chg="mod">
          <ac:chgData name="Toon Boeckling" userId="S::toon.boeckling@ugent.be::a2ebef42-bd4f-4481-af68-229aaef5454f" providerId="AD" clId="Web-{B0722DFD-67C5-7353-BC34-B108BA0C6E7F}" dt="2019-08-29T07:22:44.235" v="302" actId="1076"/>
          <ac:spMkLst>
            <pc:docMk/>
            <pc:sldMk cId="2409196319" sldId="305"/>
            <ac:spMk id="3" creationId="{00000000-0000-0000-0000-000000000000}"/>
          </ac:spMkLst>
        </pc:spChg>
        <pc:spChg chg="mod">
          <ac:chgData name="Toon Boeckling" userId="S::toon.boeckling@ugent.be::a2ebef42-bd4f-4481-af68-229aaef5454f" providerId="AD" clId="Web-{B0722DFD-67C5-7353-BC34-B108BA0C6E7F}" dt="2019-08-29T07:22:44.532" v="319" actId="1076"/>
          <ac:spMkLst>
            <pc:docMk/>
            <pc:sldMk cId="2409196319" sldId="305"/>
            <ac:spMk id="5" creationId="{00000000-0000-0000-0000-000000000000}"/>
          </ac:spMkLst>
        </pc:spChg>
        <pc:spChg chg="add del mod">
          <ac:chgData name="Toon Boeckling" userId="S::toon.boeckling@ugent.be::a2ebef42-bd4f-4481-af68-229aaef5454f" providerId="AD" clId="Web-{B0722DFD-67C5-7353-BC34-B108BA0C6E7F}" dt="2019-08-29T07:22:50.688" v="321"/>
          <ac:spMkLst>
            <pc:docMk/>
            <pc:sldMk cId="2409196319" sldId="305"/>
            <ac:spMk id="6" creationId="{D0B7075E-F941-4C8E-BDE1-A9E206A82CBE}"/>
          </ac:spMkLst>
        </pc:spChg>
        <pc:spChg chg="mod">
          <ac:chgData name="Toon Boeckling" userId="S::toon.boeckling@ugent.be::a2ebef42-bd4f-4481-af68-229aaef5454f" providerId="AD" clId="Web-{B0722DFD-67C5-7353-BC34-B108BA0C6E7F}" dt="2019-08-29T07:22:44.500" v="318" actId="1076"/>
          <ac:spMkLst>
            <pc:docMk/>
            <pc:sldMk cId="2409196319" sldId="305"/>
            <ac:spMk id="7" creationId="{00000000-0000-0000-0000-000000000000}"/>
          </ac:spMkLst>
        </pc:spChg>
        <pc:spChg chg="mod">
          <ac:chgData name="Toon Boeckling" userId="S::toon.boeckling@ugent.be::a2ebef42-bd4f-4481-af68-229aaef5454f" providerId="AD" clId="Web-{B0722DFD-67C5-7353-BC34-B108BA0C6E7F}" dt="2019-08-29T07:22:44.469" v="317" actId="1076"/>
          <ac:spMkLst>
            <pc:docMk/>
            <pc:sldMk cId="2409196319" sldId="305"/>
            <ac:spMk id="8" creationId="{00000000-0000-0000-0000-000000000000}"/>
          </ac:spMkLst>
        </pc:spChg>
        <pc:spChg chg="mod">
          <ac:chgData name="Toon Boeckling" userId="S::toon.boeckling@ugent.be::a2ebef42-bd4f-4481-af68-229aaef5454f" providerId="AD" clId="Web-{B0722DFD-67C5-7353-BC34-B108BA0C6E7F}" dt="2019-08-29T07:22:44.454" v="316" actId="1076"/>
          <ac:spMkLst>
            <pc:docMk/>
            <pc:sldMk cId="2409196319" sldId="305"/>
            <ac:spMk id="9" creationId="{00000000-0000-0000-0000-000000000000}"/>
          </ac:spMkLst>
        </pc:spChg>
        <pc:spChg chg="mod">
          <ac:chgData name="Toon Boeckling" userId="S::toon.boeckling@ugent.be::a2ebef42-bd4f-4481-af68-229aaef5454f" providerId="AD" clId="Web-{B0722DFD-67C5-7353-BC34-B108BA0C6E7F}" dt="2019-08-29T07:22:44.422" v="315" actId="1076"/>
          <ac:spMkLst>
            <pc:docMk/>
            <pc:sldMk cId="2409196319" sldId="305"/>
            <ac:spMk id="10" creationId="{00000000-0000-0000-0000-000000000000}"/>
          </ac:spMkLst>
        </pc:spChg>
        <pc:spChg chg="mod">
          <ac:chgData name="Toon Boeckling" userId="S::toon.boeckling@ugent.be::a2ebef42-bd4f-4481-af68-229aaef5454f" providerId="AD" clId="Web-{B0722DFD-67C5-7353-BC34-B108BA0C6E7F}" dt="2019-08-29T07:22:44.391" v="314" actId="1076"/>
          <ac:spMkLst>
            <pc:docMk/>
            <pc:sldMk cId="2409196319" sldId="305"/>
            <ac:spMk id="11" creationId="{00000000-0000-0000-0000-000000000000}"/>
          </ac:spMkLst>
        </pc:spChg>
        <pc:spChg chg="mod">
          <ac:chgData name="Toon Boeckling" userId="S::toon.boeckling@ugent.be::a2ebef42-bd4f-4481-af68-229aaef5454f" providerId="AD" clId="Web-{B0722DFD-67C5-7353-BC34-B108BA0C6E7F}" dt="2019-08-29T07:22:44.375" v="313" actId="1076"/>
          <ac:spMkLst>
            <pc:docMk/>
            <pc:sldMk cId="2409196319" sldId="305"/>
            <ac:spMk id="12" creationId="{00000000-0000-0000-0000-000000000000}"/>
          </ac:spMkLst>
        </pc:spChg>
        <pc:spChg chg="mod">
          <ac:chgData name="Toon Boeckling" userId="S::toon.boeckling@ugent.be::a2ebef42-bd4f-4481-af68-229aaef5454f" providerId="AD" clId="Web-{B0722DFD-67C5-7353-BC34-B108BA0C6E7F}" dt="2019-08-29T07:22:44.344" v="312" actId="1076"/>
          <ac:spMkLst>
            <pc:docMk/>
            <pc:sldMk cId="2409196319" sldId="305"/>
            <ac:spMk id="13" creationId="{00000000-0000-0000-0000-000000000000}"/>
          </ac:spMkLst>
        </pc:spChg>
        <pc:spChg chg="mod">
          <ac:chgData name="Toon Boeckling" userId="S::toon.boeckling@ugent.be::a2ebef42-bd4f-4481-af68-229aaef5454f" providerId="AD" clId="Web-{B0722DFD-67C5-7353-BC34-B108BA0C6E7F}" dt="2019-08-29T07:22:44.329" v="311" actId="1076"/>
          <ac:spMkLst>
            <pc:docMk/>
            <pc:sldMk cId="2409196319" sldId="305"/>
            <ac:spMk id="14" creationId="{00000000-0000-0000-0000-000000000000}"/>
          </ac:spMkLst>
        </pc:spChg>
        <pc:cxnChg chg="mod">
          <ac:chgData name="Toon Boeckling" userId="S::toon.boeckling@ugent.be::a2ebef42-bd4f-4481-af68-229aaef5454f" providerId="AD" clId="Web-{B0722DFD-67C5-7353-BC34-B108BA0C6E7F}" dt="2019-08-29T07:22:44.532" v="319" actId="1076"/>
          <ac:cxnSpMkLst>
            <pc:docMk/>
            <pc:sldMk cId="2409196319" sldId="305"/>
            <ac:cxnSpMk id="16" creationId="{00000000-0000-0000-0000-000000000000}"/>
          </ac:cxnSpMkLst>
        </pc:cxnChg>
        <pc:cxnChg chg="mod">
          <ac:chgData name="Toon Boeckling" userId="S::toon.boeckling@ugent.be::a2ebef42-bd4f-4481-af68-229aaef5454f" providerId="AD" clId="Web-{B0722DFD-67C5-7353-BC34-B108BA0C6E7F}" dt="2019-08-29T07:22:44.532" v="319" actId="1076"/>
          <ac:cxnSpMkLst>
            <pc:docMk/>
            <pc:sldMk cId="2409196319" sldId="305"/>
            <ac:cxnSpMk id="17" creationId="{00000000-0000-0000-0000-000000000000}"/>
          </ac:cxnSpMkLst>
        </pc:cxnChg>
        <pc:cxnChg chg="mod">
          <ac:chgData name="Toon Boeckling" userId="S::toon.boeckling@ugent.be::a2ebef42-bd4f-4481-af68-229aaef5454f" providerId="AD" clId="Web-{B0722DFD-67C5-7353-BC34-B108BA0C6E7F}" dt="2019-08-29T07:22:44.532" v="319" actId="1076"/>
          <ac:cxnSpMkLst>
            <pc:docMk/>
            <pc:sldMk cId="2409196319" sldId="305"/>
            <ac:cxnSpMk id="20" creationId="{00000000-0000-0000-0000-000000000000}"/>
          </ac:cxnSpMkLst>
        </pc:cxnChg>
        <pc:cxnChg chg="mod">
          <ac:chgData name="Toon Boeckling" userId="S::toon.boeckling@ugent.be::a2ebef42-bd4f-4481-af68-229aaef5454f" providerId="AD" clId="Web-{B0722DFD-67C5-7353-BC34-B108BA0C6E7F}" dt="2019-08-29T07:22:44.532" v="319" actId="1076"/>
          <ac:cxnSpMkLst>
            <pc:docMk/>
            <pc:sldMk cId="2409196319" sldId="305"/>
            <ac:cxnSpMk id="23" creationId="{00000000-0000-0000-0000-000000000000}"/>
          </ac:cxnSpMkLst>
        </pc:cxnChg>
        <pc:cxnChg chg="mod">
          <ac:chgData name="Toon Boeckling" userId="S::toon.boeckling@ugent.be::a2ebef42-bd4f-4481-af68-229aaef5454f" providerId="AD" clId="Web-{B0722DFD-67C5-7353-BC34-B108BA0C6E7F}" dt="2019-08-29T07:22:44.532" v="319" actId="1076"/>
          <ac:cxnSpMkLst>
            <pc:docMk/>
            <pc:sldMk cId="2409196319" sldId="305"/>
            <ac:cxnSpMk id="26" creationId="{00000000-0000-0000-0000-000000000000}"/>
          </ac:cxnSpMkLst>
        </pc:cxnChg>
        <pc:cxnChg chg="mod">
          <ac:chgData name="Toon Boeckling" userId="S::toon.boeckling@ugent.be::a2ebef42-bd4f-4481-af68-229aaef5454f" providerId="AD" clId="Web-{B0722DFD-67C5-7353-BC34-B108BA0C6E7F}" dt="2019-08-29T07:22:44.532" v="319" actId="1076"/>
          <ac:cxnSpMkLst>
            <pc:docMk/>
            <pc:sldMk cId="2409196319" sldId="305"/>
            <ac:cxnSpMk id="29" creationId="{00000000-0000-0000-0000-000000000000}"/>
          </ac:cxnSpMkLst>
        </pc:cxnChg>
        <pc:cxnChg chg="mod">
          <ac:chgData name="Toon Boeckling" userId="S::toon.boeckling@ugent.be::a2ebef42-bd4f-4481-af68-229aaef5454f" providerId="AD" clId="Web-{B0722DFD-67C5-7353-BC34-B108BA0C6E7F}" dt="2019-08-29T07:22:44.532" v="319" actId="1076"/>
          <ac:cxnSpMkLst>
            <pc:docMk/>
            <pc:sldMk cId="2409196319" sldId="305"/>
            <ac:cxnSpMk id="32" creationId="{00000000-0000-0000-0000-000000000000}"/>
          </ac:cxnSpMkLst>
        </pc:cxnChg>
        <pc:cxnChg chg="mod">
          <ac:chgData name="Toon Boeckling" userId="S::toon.boeckling@ugent.be::a2ebef42-bd4f-4481-af68-229aaef5454f" providerId="AD" clId="Web-{B0722DFD-67C5-7353-BC34-B108BA0C6E7F}" dt="2019-08-29T07:22:44.532" v="319" actId="1076"/>
          <ac:cxnSpMkLst>
            <pc:docMk/>
            <pc:sldMk cId="2409196319" sldId="305"/>
            <ac:cxnSpMk id="35" creationId="{00000000-0000-0000-0000-000000000000}"/>
          </ac:cxnSpMkLst>
        </pc:cxnChg>
      </pc:sldChg>
    </pc:docChg>
  </pc:docChgLst>
  <pc:docChgLst>
    <pc:chgData name="Toon Boeckling" userId="S::toon.boeckling@ugent.be::a2ebef42-bd4f-4481-af68-229aaef5454f" providerId="AD" clId="Web-{86F89242-D641-4636-633B-40F09291796F}"/>
    <pc:docChg chg="delSld">
      <pc:chgData name="Toon Boeckling" userId="S::toon.boeckling@ugent.be::a2ebef42-bd4f-4481-af68-229aaef5454f" providerId="AD" clId="Web-{86F89242-D641-4636-633B-40F09291796F}" dt="2019-08-29T07:15:06.783" v="0"/>
      <pc:docMkLst>
        <pc:docMk/>
      </pc:docMkLst>
      <pc:sldChg chg="del">
        <pc:chgData name="Toon Boeckling" userId="S::toon.boeckling@ugent.be::a2ebef42-bd4f-4481-af68-229aaef5454f" providerId="AD" clId="Web-{86F89242-D641-4636-633B-40F09291796F}" dt="2019-08-29T07:15:06.783" v="0"/>
        <pc:sldMkLst>
          <pc:docMk/>
          <pc:sldMk cId="778087000" sldId="326"/>
        </pc:sldMkLst>
      </pc:sldChg>
    </pc:docChg>
  </pc:docChgLst>
  <pc:docChgLst>
    <pc:chgData name="Toon Boeckling" userId="S::toon.boeckling@ugent.be::a2ebef42-bd4f-4481-af68-229aaef5454f" providerId="AD" clId="Web-{A343A101-6838-E105-9DBC-0294AECF8A97}"/>
    <pc:docChg chg="modSld">
      <pc:chgData name="Toon Boeckling" userId="S::toon.boeckling@ugent.be::a2ebef42-bd4f-4481-af68-229aaef5454f" providerId="AD" clId="Web-{A343A101-6838-E105-9DBC-0294AECF8A97}" dt="2019-09-04T13:16:40.088" v="7" actId="1076"/>
      <pc:docMkLst>
        <pc:docMk/>
      </pc:docMkLst>
      <pc:sldChg chg="addSp delSp modSp">
        <pc:chgData name="Toon Boeckling" userId="S::toon.boeckling@ugent.be::a2ebef42-bd4f-4481-af68-229aaef5454f" providerId="AD" clId="Web-{A343A101-6838-E105-9DBC-0294AECF8A97}" dt="2019-09-04T13:16:40.088" v="7" actId="1076"/>
        <pc:sldMkLst>
          <pc:docMk/>
          <pc:sldMk cId="2174016741" sldId="307"/>
        </pc:sldMkLst>
        <pc:spChg chg="add del mod">
          <ac:chgData name="Toon Boeckling" userId="S::toon.boeckling@ugent.be::a2ebef42-bd4f-4481-af68-229aaef5454f" providerId="AD" clId="Web-{A343A101-6838-E105-9DBC-0294AECF8A97}" dt="2019-09-04T13:16:40.088" v="7" actId="1076"/>
          <ac:spMkLst>
            <pc:docMk/>
            <pc:sldMk cId="2174016741" sldId="307"/>
            <ac:spMk id="69" creationId="{00000000-0000-0000-0000-000000000000}"/>
          </ac:spMkLst>
        </pc:spChg>
      </pc:sldChg>
      <pc:sldChg chg="modSp">
        <pc:chgData name="Toon Boeckling" userId="S::toon.boeckling@ugent.be::a2ebef42-bd4f-4481-af68-229aaef5454f" providerId="AD" clId="Web-{A343A101-6838-E105-9DBC-0294AECF8A97}" dt="2019-09-04T12:56:58.414" v="0" actId="20577"/>
        <pc:sldMkLst>
          <pc:docMk/>
          <pc:sldMk cId="1560462047" sldId="337"/>
        </pc:sldMkLst>
        <pc:spChg chg="mod">
          <ac:chgData name="Toon Boeckling" userId="S::toon.boeckling@ugent.be::a2ebef42-bd4f-4481-af68-229aaef5454f" providerId="AD" clId="Web-{A343A101-6838-E105-9DBC-0294AECF8A97}" dt="2019-09-04T12:56:58.414" v="0" actId="20577"/>
          <ac:spMkLst>
            <pc:docMk/>
            <pc:sldMk cId="1560462047" sldId="337"/>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B81572-0501-4B64-A79C-38FB8B090773}" type="datetimeFigureOut">
              <a:rPr lang="fr-BE" smtClean="0"/>
              <a:t>14-09-20</a:t>
            </a:fld>
            <a:endParaRPr lang="fr-BE"/>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r-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9B16E7-2973-487A-B1FF-BEC71F2C0C02}" type="slidenum">
              <a:rPr lang="fr-BE" smtClean="0"/>
              <a:t>‹#›</a:t>
            </a:fld>
            <a:endParaRPr lang="fr-BE"/>
          </a:p>
        </p:txBody>
      </p:sp>
    </p:spTree>
    <p:extLst>
      <p:ext uri="{BB962C8B-B14F-4D97-AF65-F5344CB8AC3E}">
        <p14:creationId xmlns:p14="http://schemas.microsoft.com/office/powerpoint/2010/main" val="1357340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BE" smtClean="0"/>
              <a:t>Huidige</a:t>
            </a:r>
            <a:r>
              <a:rPr lang="en-BE" baseline="0" smtClean="0"/>
              <a:t> stand van zaken</a:t>
            </a:r>
            <a:endParaRPr lang="fr-BE" dirty="0"/>
          </a:p>
        </p:txBody>
      </p:sp>
      <p:sp>
        <p:nvSpPr>
          <p:cNvPr id="4" name="Slide Number Placeholder 3"/>
          <p:cNvSpPr>
            <a:spLocks noGrp="1"/>
          </p:cNvSpPr>
          <p:nvPr>
            <p:ph type="sldNum" sz="quarter" idx="10"/>
          </p:nvPr>
        </p:nvSpPr>
        <p:spPr/>
        <p:txBody>
          <a:bodyPr/>
          <a:lstStyle/>
          <a:p>
            <a:fld id="{8B9B16E7-2973-487A-B1FF-BEC71F2C0C02}" type="slidenum">
              <a:rPr lang="fr-BE" smtClean="0"/>
              <a:t>2</a:t>
            </a:fld>
            <a:endParaRPr lang="fr-BE"/>
          </a:p>
        </p:txBody>
      </p:sp>
    </p:spTree>
    <p:extLst>
      <p:ext uri="{BB962C8B-B14F-4D97-AF65-F5344CB8AC3E}">
        <p14:creationId xmlns:p14="http://schemas.microsoft.com/office/powerpoint/2010/main" val="41372279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BE"/>
              <a:t>Hoe bouw</a:t>
            </a:r>
            <a:r>
              <a:rPr lang="en-BE" baseline="0"/>
              <a:t> je een ER-diagram op (eenvoudig)</a:t>
            </a:r>
            <a:endParaRPr lang="fr-BE"/>
          </a:p>
        </p:txBody>
      </p:sp>
      <p:sp>
        <p:nvSpPr>
          <p:cNvPr id="4" name="Slide Number Placeholder 3"/>
          <p:cNvSpPr>
            <a:spLocks noGrp="1"/>
          </p:cNvSpPr>
          <p:nvPr>
            <p:ph type="sldNum" sz="quarter" idx="10"/>
          </p:nvPr>
        </p:nvSpPr>
        <p:spPr/>
        <p:txBody>
          <a:bodyPr/>
          <a:lstStyle/>
          <a:p>
            <a:fld id="{8B9B16E7-2973-487A-B1FF-BEC71F2C0C02}" type="slidenum">
              <a:rPr lang="fr-BE" smtClean="0"/>
              <a:t>3</a:t>
            </a:fld>
            <a:endParaRPr lang="fr-BE"/>
          </a:p>
        </p:txBody>
      </p:sp>
    </p:spTree>
    <p:extLst>
      <p:ext uri="{BB962C8B-B14F-4D97-AF65-F5344CB8AC3E}">
        <p14:creationId xmlns:p14="http://schemas.microsoft.com/office/powerpoint/2010/main" val="1696207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BE"/>
              <a:t>Voorstelling + uitleg relatietypes (+</a:t>
            </a:r>
            <a:r>
              <a:rPr lang="en-BE" baseline="0"/>
              <a:t> </a:t>
            </a:r>
            <a:r>
              <a:rPr lang="en-BE"/>
              <a:t>attributen van een relatie)</a:t>
            </a:r>
            <a:endParaRPr lang="fr-BE"/>
          </a:p>
        </p:txBody>
      </p:sp>
      <p:sp>
        <p:nvSpPr>
          <p:cNvPr id="4" name="Slide Number Placeholder 3"/>
          <p:cNvSpPr>
            <a:spLocks noGrp="1"/>
          </p:cNvSpPr>
          <p:nvPr>
            <p:ph type="sldNum" sz="quarter" idx="10"/>
          </p:nvPr>
        </p:nvSpPr>
        <p:spPr/>
        <p:txBody>
          <a:bodyPr/>
          <a:lstStyle/>
          <a:p>
            <a:fld id="{8B9B16E7-2973-487A-B1FF-BEC71F2C0C02}" type="slidenum">
              <a:rPr lang="fr-BE" smtClean="0"/>
              <a:t>4</a:t>
            </a:fld>
            <a:endParaRPr lang="fr-BE"/>
          </a:p>
        </p:txBody>
      </p:sp>
    </p:spTree>
    <p:extLst>
      <p:ext uri="{BB962C8B-B14F-4D97-AF65-F5344CB8AC3E}">
        <p14:creationId xmlns:p14="http://schemas.microsoft.com/office/powerpoint/2010/main" val="3970359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BE"/>
              <a:t>Voorstelling + uitleg kardinaliteiten</a:t>
            </a:r>
          </a:p>
        </p:txBody>
      </p:sp>
      <p:sp>
        <p:nvSpPr>
          <p:cNvPr id="4" name="Slide Number Placeholder 3"/>
          <p:cNvSpPr>
            <a:spLocks noGrp="1"/>
          </p:cNvSpPr>
          <p:nvPr>
            <p:ph type="sldNum" sz="quarter" idx="10"/>
          </p:nvPr>
        </p:nvSpPr>
        <p:spPr/>
        <p:txBody>
          <a:bodyPr/>
          <a:lstStyle/>
          <a:p>
            <a:fld id="{8B9B16E7-2973-487A-B1FF-BEC71F2C0C02}" type="slidenum">
              <a:rPr lang="fr-BE" smtClean="0"/>
              <a:t>5</a:t>
            </a:fld>
            <a:endParaRPr lang="fr-BE"/>
          </a:p>
        </p:txBody>
      </p:sp>
    </p:spTree>
    <p:extLst>
      <p:ext uri="{BB962C8B-B14F-4D97-AF65-F5344CB8AC3E}">
        <p14:creationId xmlns:p14="http://schemas.microsoft.com/office/powerpoint/2010/main" val="2253924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BE"/>
              <a:t>Voorstelling + uitleg participatie</a:t>
            </a:r>
          </a:p>
        </p:txBody>
      </p:sp>
      <p:sp>
        <p:nvSpPr>
          <p:cNvPr id="4" name="Slide Number Placeholder 3"/>
          <p:cNvSpPr>
            <a:spLocks noGrp="1"/>
          </p:cNvSpPr>
          <p:nvPr>
            <p:ph type="sldNum" sz="quarter" idx="10"/>
          </p:nvPr>
        </p:nvSpPr>
        <p:spPr/>
        <p:txBody>
          <a:bodyPr/>
          <a:lstStyle/>
          <a:p>
            <a:fld id="{8B9B16E7-2973-487A-B1FF-BEC71F2C0C02}" type="slidenum">
              <a:rPr lang="fr-BE" smtClean="0"/>
              <a:t>6</a:t>
            </a:fld>
            <a:endParaRPr lang="fr-BE"/>
          </a:p>
        </p:txBody>
      </p:sp>
    </p:spTree>
    <p:extLst>
      <p:ext uri="{BB962C8B-B14F-4D97-AF65-F5344CB8AC3E}">
        <p14:creationId xmlns:p14="http://schemas.microsoft.com/office/powerpoint/2010/main" val="3877975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BE"/>
              <a:t>Hoe bouw</a:t>
            </a:r>
            <a:r>
              <a:rPr lang="en-BE" baseline="0"/>
              <a:t> je een ER-diagram op (eenvoudig): vanaf hier verder aan bord</a:t>
            </a:r>
            <a:endParaRPr lang="fr-BE"/>
          </a:p>
        </p:txBody>
      </p:sp>
      <p:sp>
        <p:nvSpPr>
          <p:cNvPr id="4" name="Slide Number Placeholder 3"/>
          <p:cNvSpPr>
            <a:spLocks noGrp="1"/>
          </p:cNvSpPr>
          <p:nvPr>
            <p:ph type="sldNum" sz="quarter" idx="10"/>
          </p:nvPr>
        </p:nvSpPr>
        <p:spPr/>
        <p:txBody>
          <a:bodyPr/>
          <a:lstStyle/>
          <a:p>
            <a:fld id="{8B9B16E7-2973-487A-B1FF-BEC71F2C0C02}" type="slidenum">
              <a:rPr lang="fr-BE" smtClean="0"/>
              <a:t>7</a:t>
            </a:fld>
            <a:endParaRPr lang="fr-BE"/>
          </a:p>
        </p:txBody>
      </p:sp>
    </p:spTree>
    <p:extLst>
      <p:ext uri="{BB962C8B-B14F-4D97-AF65-F5344CB8AC3E}">
        <p14:creationId xmlns:p14="http://schemas.microsoft.com/office/powerpoint/2010/main" val="2214205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BE" baseline="0" dirty="0" smtClean="0"/>
              <a:t>Voorlopige oplossing</a:t>
            </a:r>
            <a:endParaRPr lang="en-BE" baseline="0" dirty="0"/>
          </a:p>
        </p:txBody>
      </p:sp>
      <p:sp>
        <p:nvSpPr>
          <p:cNvPr id="4" name="Slide Number Placeholder 3"/>
          <p:cNvSpPr>
            <a:spLocks noGrp="1"/>
          </p:cNvSpPr>
          <p:nvPr>
            <p:ph type="sldNum" sz="quarter" idx="10"/>
          </p:nvPr>
        </p:nvSpPr>
        <p:spPr/>
        <p:txBody>
          <a:bodyPr/>
          <a:lstStyle/>
          <a:p>
            <a:fld id="{8B9B16E7-2973-487A-B1FF-BEC71F2C0C02}" type="slidenum">
              <a:rPr lang="fr-BE" smtClean="0"/>
              <a:t>8</a:t>
            </a:fld>
            <a:endParaRPr lang="fr-BE"/>
          </a:p>
        </p:txBody>
      </p:sp>
    </p:spTree>
    <p:extLst>
      <p:ext uri="{BB962C8B-B14F-4D97-AF65-F5344CB8AC3E}">
        <p14:creationId xmlns:p14="http://schemas.microsoft.com/office/powerpoint/2010/main" val="38661749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BE"/>
              <a:t>Hoe bouw</a:t>
            </a:r>
            <a:r>
              <a:rPr lang="en-BE" baseline="0"/>
              <a:t> je een ER-diagram op (eenvoudig)</a:t>
            </a:r>
            <a:endParaRPr lang="fr-BE"/>
          </a:p>
        </p:txBody>
      </p:sp>
      <p:sp>
        <p:nvSpPr>
          <p:cNvPr id="4" name="Slide Number Placeholder 3"/>
          <p:cNvSpPr>
            <a:spLocks noGrp="1"/>
          </p:cNvSpPr>
          <p:nvPr>
            <p:ph type="sldNum" sz="quarter" idx="10"/>
          </p:nvPr>
        </p:nvSpPr>
        <p:spPr/>
        <p:txBody>
          <a:bodyPr/>
          <a:lstStyle/>
          <a:p>
            <a:fld id="{8B9B16E7-2973-487A-B1FF-BEC71F2C0C02}" type="slidenum">
              <a:rPr lang="fr-BE" smtClean="0"/>
              <a:t>9</a:t>
            </a:fld>
            <a:endParaRPr lang="fr-BE"/>
          </a:p>
        </p:txBody>
      </p:sp>
    </p:spTree>
    <p:extLst>
      <p:ext uri="{BB962C8B-B14F-4D97-AF65-F5344CB8AC3E}">
        <p14:creationId xmlns:p14="http://schemas.microsoft.com/office/powerpoint/2010/main" val="36272894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BE" baseline="0" dirty="0" smtClean="0"/>
              <a:t>Uitleg attribuut van relatietype</a:t>
            </a:r>
            <a:endParaRPr lang="en-BE" baseline="0" dirty="0"/>
          </a:p>
        </p:txBody>
      </p:sp>
      <p:sp>
        <p:nvSpPr>
          <p:cNvPr id="4" name="Slide Number Placeholder 3"/>
          <p:cNvSpPr>
            <a:spLocks noGrp="1"/>
          </p:cNvSpPr>
          <p:nvPr>
            <p:ph type="sldNum" sz="quarter" idx="10"/>
          </p:nvPr>
        </p:nvSpPr>
        <p:spPr/>
        <p:txBody>
          <a:bodyPr/>
          <a:lstStyle/>
          <a:p>
            <a:fld id="{8B9B16E7-2973-487A-B1FF-BEC71F2C0C02}" type="slidenum">
              <a:rPr lang="fr-BE" smtClean="0"/>
              <a:t>10</a:t>
            </a:fld>
            <a:endParaRPr lang="fr-BE"/>
          </a:p>
        </p:txBody>
      </p:sp>
    </p:spTree>
    <p:extLst>
      <p:ext uri="{BB962C8B-B14F-4D97-AF65-F5344CB8AC3E}">
        <p14:creationId xmlns:p14="http://schemas.microsoft.com/office/powerpoint/2010/main" val="4288165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0A65DD2-DE91-4548-9137-E9769586180A}" type="datetime1">
              <a:rPr lang="en-US" smtClean="0"/>
              <a:t>9/14/2020</a:t>
            </a:fld>
            <a:endParaRPr lang="fr-BE"/>
          </a:p>
        </p:txBody>
      </p:sp>
      <p:sp>
        <p:nvSpPr>
          <p:cNvPr id="5" name="Footer Placeholder 4"/>
          <p:cNvSpPr>
            <a:spLocks noGrp="1"/>
          </p:cNvSpPr>
          <p:nvPr>
            <p:ph type="ftr" sz="quarter" idx="11"/>
          </p:nvPr>
        </p:nvSpPr>
        <p:spPr/>
        <p:txBody>
          <a:bodyPr/>
          <a:lstStyle/>
          <a:p>
            <a:r>
              <a:rPr lang="fr-BE" smtClean="0"/>
              <a:t>Conceptueel ontwerp - Relatietypes</a:t>
            </a:r>
            <a:endParaRPr lang="fr-BE"/>
          </a:p>
        </p:txBody>
      </p:sp>
      <p:sp>
        <p:nvSpPr>
          <p:cNvPr id="6" name="Slide Number Placeholder 5"/>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3305091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80F928-DB15-45E3-AA4B-9116333259FF}" type="datetime1">
              <a:rPr lang="en-US" smtClean="0"/>
              <a:t>9/14/2020</a:t>
            </a:fld>
            <a:endParaRPr lang="fr-BE"/>
          </a:p>
        </p:txBody>
      </p:sp>
      <p:sp>
        <p:nvSpPr>
          <p:cNvPr id="5" name="Footer Placeholder 4"/>
          <p:cNvSpPr>
            <a:spLocks noGrp="1"/>
          </p:cNvSpPr>
          <p:nvPr>
            <p:ph type="ftr" sz="quarter" idx="11"/>
          </p:nvPr>
        </p:nvSpPr>
        <p:spPr/>
        <p:txBody>
          <a:bodyPr/>
          <a:lstStyle/>
          <a:p>
            <a:r>
              <a:rPr lang="fr-BE" smtClean="0"/>
              <a:t>Conceptueel ontwerp - Relatietypes</a:t>
            </a:r>
            <a:endParaRPr lang="fr-BE"/>
          </a:p>
        </p:txBody>
      </p:sp>
      <p:sp>
        <p:nvSpPr>
          <p:cNvPr id="6" name="Slide Number Placeholder 5"/>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1388040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FA3FD6-8A66-4DDA-9404-66512BB43F94}" type="datetime1">
              <a:rPr lang="en-US" smtClean="0"/>
              <a:t>9/14/2020</a:t>
            </a:fld>
            <a:endParaRPr lang="fr-BE"/>
          </a:p>
        </p:txBody>
      </p:sp>
      <p:sp>
        <p:nvSpPr>
          <p:cNvPr id="5" name="Footer Placeholder 4"/>
          <p:cNvSpPr>
            <a:spLocks noGrp="1"/>
          </p:cNvSpPr>
          <p:nvPr>
            <p:ph type="ftr" sz="quarter" idx="11"/>
          </p:nvPr>
        </p:nvSpPr>
        <p:spPr/>
        <p:txBody>
          <a:bodyPr/>
          <a:lstStyle/>
          <a:p>
            <a:r>
              <a:rPr lang="fr-BE" smtClean="0"/>
              <a:t>Conceptueel ontwerp - Relatietypes</a:t>
            </a:r>
            <a:endParaRPr lang="fr-BE"/>
          </a:p>
        </p:txBody>
      </p:sp>
      <p:sp>
        <p:nvSpPr>
          <p:cNvPr id="6" name="Slide Number Placeholder 5"/>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522603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A4C9BE-E1A3-4E61-B9F2-69138194687B}" type="datetime1">
              <a:rPr lang="en-US" smtClean="0"/>
              <a:t>9/14/2020</a:t>
            </a:fld>
            <a:endParaRPr lang="fr-BE"/>
          </a:p>
        </p:txBody>
      </p:sp>
      <p:sp>
        <p:nvSpPr>
          <p:cNvPr id="5" name="Footer Placeholder 4"/>
          <p:cNvSpPr>
            <a:spLocks noGrp="1"/>
          </p:cNvSpPr>
          <p:nvPr>
            <p:ph type="ftr" sz="quarter" idx="11"/>
          </p:nvPr>
        </p:nvSpPr>
        <p:spPr/>
        <p:txBody>
          <a:bodyPr/>
          <a:lstStyle/>
          <a:p>
            <a:r>
              <a:rPr lang="fr-BE" smtClean="0"/>
              <a:t>Conceptueel ontwerp - Relatietypes</a:t>
            </a:r>
            <a:endParaRPr lang="fr-BE"/>
          </a:p>
        </p:txBody>
      </p:sp>
      <p:sp>
        <p:nvSpPr>
          <p:cNvPr id="6" name="Slide Number Placeholder 5"/>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3930366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94F0A7-B56C-4163-BAC0-76EEE417F3AF}" type="datetime1">
              <a:rPr lang="en-US" smtClean="0"/>
              <a:t>9/14/2020</a:t>
            </a:fld>
            <a:endParaRPr lang="fr-BE"/>
          </a:p>
        </p:txBody>
      </p:sp>
      <p:sp>
        <p:nvSpPr>
          <p:cNvPr id="5" name="Footer Placeholder 4"/>
          <p:cNvSpPr>
            <a:spLocks noGrp="1"/>
          </p:cNvSpPr>
          <p:nvPr>
            <p:ph type="ftr" sz="quarter" idx="11"/>
          </p:nvPr>
        </p:nvSpPr>
        <p:spPr/>
        <p:txBody>
          <a:bodyPr/>
          <a:lstStyle/>
          <a:p>
            <a:r>
              <a:rPr lang="fr-BE" smtClean="0"/>
              <a:t>Conceptueel ontwerp - Relatietypes</a:t>
            </a:r>
            <a:endParaRPr lang="fr-BE"/>
          </a:p>
        </p:txBody>
      </p:sp>
      <p:sp>
        <p:nvSpPr>
          <p:cNvPr id="6" name="Slide Number Placeholder 5"/>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4071186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FC945D2-FB63-478C-AC2C-564C184ADB8D}" type="datetime1">
              <a:rPr lang="en-US" smtClean="0"/>
              <a:t>9/14/2020</a:t>
            </a:fld>
            <a:endParaRPr lang="fr-BE"/>
          </a:p>
        </p:txBody>
      </p:sp>
      <p:sp>
        <p:nvSpPr>
          <p:cNvPr id="6" name="Footer Placeholder 5"/>
          <p:cNvSpPr>
            <a:spLocks noGrp="1"/>
          </p:cNvSpPr>
          <p:nvPr>
            <p:ph type="ftr" sz="quarter" idx="11"/>
          </p:nvPr>
        </p:nvSpPr>
        <p:spPr/>
        <p:txBody>
          <a:bodyPr/>
          <a:lstStyle/>
          <a:p>
            <a:r>
              <a:rPr lang="fr-BE" smtClean="0"/>
              <a:t>Conceptueel ontwerp - Relatietypes</a:t>
            </a:r>
            <a:endParaRPr lang="fr-BE"/>
          </a:p>
        </p:txBody>
      </p:sp>
      <p:sp>
        <p:nvSpPr>
          <p:cNvPr id="7" name="Slide Number Placeholder 6"/>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3971994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AC0A7C0-A5DA-4B03-B207-56D9C1B394F7}" type="datetime1">
              <a:rPr lang="en-US" smtClean="0"/>
              <a:t>9/14/2020</a:t>
            </a:fld>
            <a:endParaRPr lang="fr-BE"/>
          </a:p>
        </p:txBody>
      </p:sp>
      <p:sp>
        <p:nvSpPr>
          <p:cNvPr id="8" name="Footer Placeholder 7"/>
          <p:cNvSpPr>
            <a:spLocks noGrp="1"/>
          </p:cNvSpPr>
          <p:nvPr>
            <p:ph type="ftr" sz="quarter" idx="11"/>
          </p:nvPr>
        </p:nvSpPr>
        <p:spPr/>
        <p:txBody>
          <a:bodyPr/>
          <a:lstStyle/>
          <a:p>
            <a:r>
              <a:rPr lang="fr-BE" smtClean="0"/>
              <a:t>Conceptueel ontwerp - Relatietypes</a:t>
            </a:r>
            <a:endParaRPr lang="fr-BE"/>
          </a:p>
        </p:txBody>
      </p:sp>
      <p:sp>
        <p:nvSpPr>
          <p:cNvPr id="9" name="Slide Number Placeholder 8"/>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3777824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82CF20-95E2-4163-ACB1-948FE9ED45B1}" type="datetime1">
              <a:rPr lang="en-US" smtClean="0"/>
              <a:t>9/14/2020</a:t>
            </a:fld>
            <a:endParaRPr lang="fr-BE"/>
          </a:p>
        </p:txBody>
      </p:sp>
      <p:sp>
        <p:nvSpPr>
          <p:cNvPr id="4" name="Footer Placeholder 3"/>
          <p:cNvSpPr>
            <a:spLocks noGrp="1"/>
          </p:cNvSpPr>
          <p:nvPr>
            <p:ph type="ftr" sz="quarter" idx="11"/>
          </p:nvPr>
        </p:nvSpPr>
        <p:spPr/>
        <p:txBody>
          <a:bodyPr/>
          <a:lstStyle/>
          <a:p>
            <a:r>
              <a:rPr lang="fr-BE" smtClean="0"/>
              <a:t>Conceptueel ontwerp - Relatietypes</a:t>
            </a:r>
            <a:endParaRPr lang="fr-BE"/>
          </a:p>
        </p:txBody>
      </p:sp>
      <p:sp>
        <p:nvSpPr>
          <p:cNvPr id="5" name="Slide Number Placeholder 4"/>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3507874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1C87BD-A299-436F-B0C2-7A97B5A242BA}" type="datetime1">
              <a:rPr lang="en-US" smtClean="0"/>
              <a:t>9/14/2020</a:t>
            </a:fld>
            <a:endParaRPr lang="fr-BE"/>
          </a:p>
        </p:txBody>
      </p:sp>
      <p:sp>
        <p:nvSpPr>
          <p:cNvPr id="3" name="Footer Placeholder 2"/>
          <p:cNvSpPr>
            <a:spLocks noGrp="1"/>
          </p:cNvSpPr>
          <p:nvPr>
            <p:ph type="ftr" sz="quarter" idx="11"/>
          </p:nvPr>
        </p:nvSpPr>
        <p:spPr/>
        <p:txBody>
          <a:bodyPr/>
          <a:lstStyle/>
          <a:p>
            <a:r>
              <a:rPr lang="fr-BE" smtClean="0"/>
              <a:t>Conceptueel ontwerp - Relatietypes</a:t>
            </a:r>
            <a:endParaRPr lang="fr-BE"/>
          </a:p>
        </p:txBody>
      </p:sp>
      <p:sp>
        <p:nvSpPr>
          <p:cNvPr id="4" name="Slide Number Placeholder 3"/>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2245917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71598E9-B24E-4315-ABF2-5CEA834586CC}" type="datetime1">
              <a:rPr lang="en-US" smtClean="0"/>
              <a:t>9/14/2020</a:t>
            </a:fld>
            <a:endParaRPr lang="fr-BE"/>
          </a:p>
        </p:txBody>
      </p:sp>
      <p:sp>
        <p:nvSpPr>
          <p:cNvPr id="6" name="Footer Placeholder 5"/>
          <p:cNvSpPr>
            <a:spLocks noGrp="1"/>
          </p:cNvSpPr>
          <p:nvPr>
            <p:ph type="ftr" sz="quarter" idx="11"/>
          </p:nvPr>
        </p:nvSpPr>
        <p:spPr/>
        <p:txBody>
          <a:bodyPr/>
          <a:lstStyle/>
          <a:p>
            <a:r>
              <a:rPr lang="fr-BE" smtClean="0"/>
              <a:t>Conceptueel ontwerp - Relatietypes</a:t>
            </a:r>
            <a:endParaRPr lang="fr-BE"/>
          </a:p>
        </p:txBody>
      </p:sp>
      <p:sp>
        <p:nvSpPr>
          <p:cNvPr id="7" name="Slide Number Placeholder 6"/>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2209742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CE445B-681E-482D-BA34-000ED88B9390}" type="datetime1">
              <a:rPr lang="en-US" smtClean="0"/>
              <a:t>9/14/2020</a:t>
            </a:fld>
            <a:endParaRPr lang="fr-BE"/>
          </a:p>
        </p:txBody>
      </p:sp>
      <p:sp>
        <p:nvSpPr>
          <p:cNvPr id="6" name="Footer Placeholder 5"/>
          <p:cNvSpPr>
            <a:spLocks noGrp="1"/>
          </p:cNvSpPr>
          <p:nvPr>
            <p:ph type="ftr" sz="quarter" idx="11"/>
          </p:nvPr>
        </p:nvSpPr>
        <p:spPr/>
        <p:txBody>
          <a:bodyPr/>
          <a:lstStyle/>
          <a:p>
            <a:r>
              <a:rPr lang="fr-BE" smtClean="0"/>
              <a:t>Conceptueel ontwerp - Relatietypes</a:t>
            </a:r>
            <a:endParaRPr lang="fr-BE"/>
          </a:p>
        </p:txBody>
      </p:sp>
      <p:sp>
        <p:nvSpPr>
          <p:cNvPr id="7" name="Slide Number Placeholder 6"/>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3134940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D72EEA-46F3-4334-A1B5-B0C893501D3A}" type="datetime1">
              <a:rPr lang="en-US" smtClean="0"/>
              <a:t>9/14/2020</a:t>
            </a:fld>
            <a:endParaRPr lang="fr-BE"/>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BE" smtClean="0"/>
              <a:t>Conceptueel ontwerp - Relatietypes</a:t>
            </a:r>
            <a:endParaRPr lang="fr-BE"/>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52FF5A-A0C4-4C40-8618-DBA896236EBF}" type="slidenum">
              <a:rPr lang="fr-BE" smtClean="0"/>
              <a:t>‹#›</a:t>
            </a:fld>
            <a:endParaRPr lang="fr-BE"/>
          </a:p>
        </p:txBody>
      </p:sp>
    </p:spTree>
    <p:extLst>
      <p:ext uri="{BB962C8B-B14F-4D97-AF65-F5344CB8AC3E}">
        <p14:creationId xmlns:p14="http://schemas.microsoft.com/office/powerpoint/2010/main" val="7748909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BE" dirty="0"/>
              <a:t>Databanken</a:t>
            </a:r>
            <a:endParaRPr lang="fr-BE" dirty="0"/>
          </a:p>
        </p:txBody>
      </p:sp>
      <p:sp>
        <p:nvSpPr>
          <p:cNvPr id="3" name="Subtitle 2"/>
          <p:cNvSpPr>
            <a:spLocks noGrp="1"/>
          </p:cNvSpPr>
          <p:nvPr>
            <p:ph type="subTitle" idx="1"/>
          </p:nvPr>
        </p:nvSpPr>
        <p:spPr/>
        <p:txBody>
          <a:bodyPr/>
          <a:lstStyle/>
          <a:p>
            <a:r>
              <a:rPr lang="en-BE" dirty="0"/>
              <a:t>Conceptueel </a:t>
            </a:r>
            <a:r>
              <a:rPr lang="en-BE" dirty="0" smtClean="0"/>
              <a:t>ontwerp – Relatietypes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3722" y="5483591"/>
            <a:ext cx="1517459" cy="335236"/>
          </a:xfrm>
          <a:prstGeom prst="rect">
            <a:avLst/>
          </a:prstGeom>
        </p:spPr>
      </p:pic>
      <p:sp>
        <p:nvSpPr>
          <p:cNvPr id="5" name="Footer Placeholder 4">
            <a:extLst>
              <a:ext uri="{FF2B5EF4-FFF2-40B4-BE49-F238E27FC236}">
                <a16:creationId xmlns:a16="http://schemas.microsoft.com/office/drawing/2014/main" id="{E1618D88-3B44-5448-A145-1BDFDD9387EA}"/>
              </a:ext>
            </a:extLst>
          </p:cNvPr>
          <p:cNvSpPr>
            <a:spLocks noGrp="1"/>
          </p:cNvSpPr>
          <p:nvPr>
            <p:ph type="ftr" sz="quarter" idx="11"/>
          </p:nvPr>
        </p:nvSpPr>
        <p:spPr/>
        <p:txBody>
          <a:bodyPr/>
          <a:lstStyle/>
          <a:p>
            <a:r>
              <a:rPr lang="fr-BE" smtClean="0"/>
              <a:t>Conceptueel ontwerp - Relatietypes</a:t>
            </a:r>
            <a:endParaRPr lang="fr-BE"/>
          </a:p>
        </p:txBody>
      </p:sp>
      <p:sp>
        <p:nvSpPr>
          <p:cNvPr id="6" name="Slide Number Placeholder 5"/>
          <p:cNvSpPr>
            <a:spLocks noGrp="1"/>
          </p:cNvSpPr>
          <p:nvPr>
            <p:ph type="sldNum" sz="quarter" idx="12"/>
          </p:nvPr>
        </p:nvSpPr>
        <p:spPr/>
        <p:txBody>
          <a:bodyPr/>
          <a:lstStyle/>
          <a:p>
            <a:fld id="{4552FF5A-A0C4-4C40-8618-DBA896236EBF}" type="slidenum">
              <a:rPr lang="fr-BE" smtClean="0"/>
              <a:t>1</a:t>
            </a:fld>
            <a:endParaRPr lang="fr-BE"/>
          </a:p>
        </p:txBody>
      </p:sp>
    </p:spTree>
    <p:extLst>
      <p:ext uri="{BB962C8B-B14F-4D97-AF65-F5344CB8AC3E}">
        <p14:creationId xmlns:p14="http://schemas.microsoft.com/office/powerpoint/2010/main" val="1016927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89228" y="1837380"/>
            <a:ext cx="1198658" cy="323165"/>
          </a:xfrm>
          <a:prstGeom prst="rect">
            <a:avLst/>
          </a:prstGeom>
          <a:noFill/>
          <a:ln>
            <a:solidFill>
              <a:schemeClr val="tx1"/>
            </a:solidFill>
          </a:ln>
        </p:spPr>
        <p:txBody>
          <a:bodyPr wrap="square" rtlCol="0">
            <a:spAutoFit/>
          </a:bodyPr>
          <a:lstStyle/>
          <a:p>
            <a:pPr algn="ctr"/>
            <a:r>
              <a:rPr lang="en-BE" sz="1500"/>
              <a:t>Lid</a:t>
            </a:r>
            <a:endParaRPr lang="fr-BE" sz="1500"/>
          </a:p>
        </p:txBody>
      </p:sp>
      <p:sp>
        <p:nvSpPr>
          <p:cNvPr id="7" name="Oval 6"/>
          <p:cNvSpPr/>
          <p:nvPr/>
        </p:nvSpPr>
        <p:spPr>
          <a:xfrm>
            <a:off x="37859" y="1200237"/>
            <a:ext cx="1630424" cy="32868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lidnummer</a:t>
            </a:r>
            <a:endParaRPr lang="fr-BE" sz="1500">
              <a:solidFill>
                <a:schemeClr val="tx1"/>
              </a:solidFill>
            </a:endParaRPr>
          </a:p>
        </p:txBody>
      </p:sp>
      <p:sp>
        <p:nvSpPr>
          <p:cNvPr id="10" name="Oval 9"/>
          <p:cNvSpPr/>
          <p:nvPr/>
        </p:nvSpPr>
        <p:spPr>
          <a:xfrm>
            <a:off x="3710541" y="1003550"/>
            <a:ext cx="952899" cy="300378"/>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straat</a:t>
            </a:r>
            <a:endParaRPr lang="fr-BE" sz="1500">
              <a:solidFill>
                <a:schemeClr val="tx1"/>
              </a:solidFill>
            </a:endParaRPr>
          </a:p>
        </p:txBody>
      </p:sp>
      <p:sp>
        <p:nvSpPr>
          <p:cNvPr id="11" name="Oval 10"/>
          <p:cNvSpPr/>
          <p:nvPr/>
        </p:nvSpPr>
        <p:spPr>
          <a:xfrm>
            <a:off x="3461796" y="1454117"/>
            <a:ext cx="1201644" cy="34183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nummer</a:t>
            </a:r>
            <a:endParaRPr lang="fr-BE" sz="1500">
              <a:solidFill>
                <a:schemeClr val="tx1"/>
              </a:solidFill>
            </a:endParaRPr>
          </a:p>
        </p:txBody>
      </p:sp>
      <p:sp>
        <p:nvSpPr>
          <p:cNvPr id="12" name="Oval 11"/>
          <p:cNvSpPr/>
          <p:nvPr/>
        </p:nvSpPr>
        <p:spPr>
          <a:xfrm>
            <a:off x="3416557" y="1837380"/>
            <a:ext cx="1288026" cy="34350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postcode</a:t>
            </a:r>
            <a:endParaRPr lang="fr-BE" sz="1500">
              <a:solidFill>
                <a:schemeClr val="tx1"/>
              </a:solidFill>
            </a:endParaRPr>
          </a:p>
        </p:txBody>
      </p:sp>
      <p:sp>
        <p:nvSpPr>
          <p:cNvPr id="13" name="Oval 12"/>
          <p:cNvSpPr/>
          <p:nvPr/>
        </p:nvSpPr>
        <p:spPr>
          <a:xfrm>
            <a:off x="114762" y="1764111"/>
            <a:ext cx="1192655" cy="35188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geslacht</a:t>
            </a:r>
            <a:endParaRPr lang="fr-BE" sz="1500">
              <a:solidFill>
                <a:schemeClr val="tx1"/>
              </a:solidFill>
            </a:endParaRPr>
          </a:p>
        </p:txBody>
      </p:sp>
      <p:cxnSp>
        <p:nvCxnSpPr>
          <p:cNvPr id="16" name="Straight Connector 15"/>
          <p:cNvCxnSpPr>
            <a:stCxn id="7" idx="5"/>
            <a:endCxn id="5" idx="0"/>
          </p:cNvCxnSpPr>
          <p:nvPr/>
        </p:nvCxnSpPr>
        <p:spPr>
          <a:xfrm>
            <a:off x="1429513" y="1480787"/>
            <a:ext cx="959044" cy="356593"/>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a:stCxn id="10" idx="2"/>
            <a:endCxn id="5" idx="0"/>
          </p:cNvCxnSpPr>
          <p:nvPr/>
        </p:nvCxnSpPr>
        <p:spPr>
          <a:xfrm flipH="1">
            <a:off x="2388557" y="1153739"/>
            <a:ext cx="1321984" cy="683641"/>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a:stCxn id="11" idx="3"/>
            <a:endCxn id="5" idx="0"/>
          </p:cNvCxnSpPr>
          <p:nvPr/>
        </p:nvCxnSpPr>
        <p:spPr>
          <a:xfrm flipH="1">
            <a:off x="2388557" y="1745887"/>
            <a:ext cx="1249216" cy="91493"/>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a:stCxn id="12" idx="2"/>
            <a:endCxn id="5" idx="3"/>
          </p:cNvCxnSpPr>
          <p:nvPr/>
        </p:nvCxnSpPr>
        <p:spPr>
          <a:xfrm flipH="1" flipV="1">
            <a:off x="2987886" y="1998963"/>
            <a:ext cx="428671" cy="10167"/>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a:stCxn id="13" idx="6"/>
            <a:endCxn id="5" idx="1"/>
          </p:cNvCxnSpPr>
          <p:nvPr/>
        </p:nvCxnSpPr>
        <p:spPr>
          <a:xfrm>
            <a:off x="1307417" y="1940051"/>
            <a:ext cx="481811" cy="58912"/>
          </a:xfrm>
          <a:prstGeom prst="line">
            <a:avLst/>
          </a:prstGeom>
        </p:spPr>
        <p:style>
          <a:lnRef idx="1">
            <a:schemeClr val="dk1"/>
          </a:lnRef>
          <a:fillRef idx="0">
            <a:schemeClr val="dk1"/>
          </a:fillRef>
          <a:effectRef idx="0">
            <a:schemeClr val="dk1"/>
          </a:effectRef>
          <a:fontRef idx="minor">
            <a:schemeClr val="tx1"/>
          </a:fontRef>
        </p:style>
      </p:cxnSp>
      <p:sp>
        <p:nvSpPr>
          <p:cNvPr id="27" name="TextBox 26"/>
          <p:cNvSpPr txBox="1"/>
          <p:nvPr/>
        </p:nvSpPr>
        <p:spPr>
          <a:xfrm>
            <a:off x="1710527" y="5073430"/>
            <a:ext cx="1198658" cy="323165"/>
          </a:xfrm>
          <a:prstGeom prst="rect">
            <a:avLst/>
          </a:prstGeom>
          <a:noFill/>
          <a:ln>
            <a:solidFill>
              <a:schemeClr val="tx1"/>
            </a:solidFill>
          </a:ln>
        </p:spPr>
        <p:txBody>
          <a:bodyPr wrap="square" rtlCol="0">
            <a:spAutoFit/>
          </a:bodyPr>
          <a:lstStyle/>
          <a:p>
            <a:pPr algn="ctr"/>
            <a:r>
              <a:rPr lang="fr-BE" sz="1500"/>
              <a:t>G</a:t>
            </a:r>
            <a:r>
              <a:rPr lang="en-BE" sz="1500"/>
              <a:t>roep</a:t>
            </a:r>
            <a:endParaRPr lang="fr-BE" sz="1500"/>
          </a:p>
        </p:txBody>
      </p:sp>
      <p:sp>
        <p:nvSpPr>
          <p:cNvPr id="31" name="Oval 30"/>
          <p:cNvSpPr/>
          <p:nvPr/>
        </p:nvSpPr>
        <p:spPr>
          <a:xfrm>
            <a:off x="640294" y="5772569"/>
            <a:ext cx="925822" cy="28326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naam</a:t>
            </a:r>
            <a:endParaRPr lang="fr-BE" sz="1500">
              <a:solidFill>
                <a:schemeClr val="tx1"/>
              </a:solidFill>
            </a:endParaRPr>
          </a:p>
        </p:txBody>
      </p:sp>
      <p:cxnSp>
        <p:nvCxnSpPr>
          <p:cNvPr id="41" name="Straight Connector 40"/>
          <p:cNvCxnSpPr>
            <a:stCxn id="27" idx="2"/>
            <a:endCxn id="31" idx="7"/>
          </p:cNvCxnSpPr>
          <p:nvPr/>
        </p:nvCxnSpPr>
        <p:spPr>
          <a:xfrm flipH="1">
            <a:off x="1430533" y="5396595"/>
            <a:ext cx="879323" cy="417457"/>
          </a:xfrm>
          <a:prstGeom prst="line">
            <a:avLst/>
          </a:prstGeom>
        </p:spPr>
        <p:style>
          <a:lnRef idx="1">
            <a:schemeClr val="dk1"/>
          </a:lnRef>
          <a:fillRef idx="0">
            <a:schemeClr val="dk1"/>
          </a:fillRef>
          <a:effectRef idx="0">
            <a:schemeClr val="dk1"/>
          </a:effectRef>
          <a:fontRef idx="minor">
            <a:schemeClr val="tx1"/>
          </a:fontRef>
        </p:style>
      </p:cxnSp>
      <p:sp>
        <p:nvSpPr>
          <p:cNvPr id="51" name="Oval 50"/>
          <p:cNvSpPr/>
          <p:nvPr/>
        </p:nvSpPr>
        <p:spPr>
          <a:xfrm>
            <a:off x="1909035" y="5806804"/>
            <a:ext cx="1906682" cy="297029"/>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leeftijdsklasse</a:t>
            </a:r>
            <a:endParaRPr lang="fr-BE" sz="1500">
              <a:solidFill>
                <a:schemeClr val="tx1"/>
              </a:solidFill>
            </a:endParaRPr>
          </a:p>
        </p:txBody>
      </p:sp>
      <p:cxnSp>
        <p:nvCxnSpPr>
          <p:cNvPr id="52" name="Straight Connector 51"/>
          <p:cNvCxnSpPr>
            <a:stCxn id="51" idx="1"/>
            <a:endCxn id="27" idx="2"/>
          </p:cNvCxnSpPr>
          <p:nvPr/>
        </p:nvCxnSpPr>
        <p:spPr>
          <a:xfrm flipV="1">
            <a:off x="2188262" y="5396595"/>
            <a:ext cx="121594" cy="453708"/>
          </a:xfrm>
          <a:prstGeom prst="line">
            <a:avLst/>
          </a:prstGeom>
        </p:spPr>
        <p:style>
          <a:lnRef idx="1">
            <a:schemeClr val="dk1"/>
          </a:lnRef>
          <a:fillRef idx="0">
            <a:schemeClr val="dk1"/>
          </a:fillRef>
          <a:effectRef idx="0">
            <a:schemeClr val="dk1"/>
          </a:effectRef>
          <a:fontRef idx="minor">
            <a:schemeClr val="tx1"/>
          </a:fontRef>
        </p:style>
      </p:cxnSp>
      <p:sp>
        <p:nvSpPr>
          <p:cNvPr id="55" name="Diamond 54"/>
          <p:cNvSpPr/>
          <p:nvPr/>
        </p:nvSpPr>
        <p:spPr>
          <a:xfrm>
            <a:off x="798244" y="3116119"/>
            <a:ext cx="965944" cy="836736"/>
          </a:xfrm>
          <a:prstGeom prst="diamond">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lid van</a:t>
            </a:r>
            <a:endParaRPr lang="fr-BE" sz="1500">
              <a:solidFill>
                <a:schemeClr val="tx1"/>
              </a:solidFill>
            </a:endParaRPr>
          </a:p>
        </p:txBody>
      </p:sp>
      <p:cxnSp>
        <p:nvCxnSpPr>
          <p:cNvPr id="56" name="Straight Connector 55"/>
          <p:cNvCxnSpPr>
            <a:stCxn id="55" idx="0"/>
          </p:cNvCxnSpPr>
          <p:nvPr/>
        </p:nvCxnSpPr>
        <p:spPr>
          <a:xfrm flipV="1">
            <a:off x="1281216" y="2160545"/>
            <a:ext cx="964783" cy="955574"/>
          </a:xfrm>
          <a:prstGeom prst="line">
            <a:avLst/>
          </a:prstGeom>
          <a:ln/>
        </p:spPr>
        <p:style>
          <a:lnRef idx="1">
            <a:schemeClr val="dk1"/>
          </a:lnRef>
          <a:fillRef idx="0">
            <a:schemeClr val="dk1"/>
          </a:fillRef>
          <a:effectRef idx="0">
            <a:schemeClr val="dk1"/>
          </a:effectRef>
          <a:fontRef idx="minor">
            <a:schemeClr val="tx1"/>
          </a:fontRef>
        </p:style>
      </p:cxnSp>
      <p:cxnSp>
        <p:nvCxnSpPr>
          <p:cNvPr id="60" name="Straight Connector 59"/>
          <p:cNvCxnSpPr>
            <a:stCxn id="27" idx="0"/>
            <a:endCxn id="55" idx="2"/>
          </p:cNvCxnSpPr>
          <p:nvPr/>
        </p:nvCxnSpPr>
        <p:spPr>
          <a:xfrm flipH="1" flipV="1">
            <a:off x="1281216" y="3952855"/>
            <a:ext cx="1028640" cy="1120575"/>
          </a:xfrm>
          <a:prstGeom prst="line">
            <a:avLst/>
          </a:prstGeom>
          <a:ln/>
        </p:spPr>
        <p:style>
          <a:lnRef idx="1">
            <a:schemeClr val="dk1"/>
          </a:lnRef>
          <a:fillRef idx="0">
            <a:schemeClr val="dk1"/>
          </a:fillRef>
          <a:effectRef idx="0">
            <a:schemeClr val="dk1"/>
          </a:effectRef>
          <a:fontRef idx="minor">
            <a:schemeClr val="tx1"/>
          </a:fontRef>
        </p:style>
      </p:cxnSp>
      <p:sp>
        <p:nvSpPr>
          <p:cNvPr id="3" name="TextBox 2"/>
          <p:cNvSpPr txBox="1"/>
          <p:nvPr/>
        </p:nvSpPr>
        <p:spPr>
          <a:xfrm>
            <a:off x="1809713" y="2106509"/>
            <a:ext cx="308098" cy="323165"/>
          </a:xfrm>
          <a:prstGeom prst="rect">
            <a:avLst/>
          </a:prstGeom>
          <a:noFill/>
        </p:spPr>
        <p:txBody>
          <a:bodyPr wrap="none" rtlCol="0">
            <a:spAutoFit/>
          </a:bodyPr>
          <a:lstStyle/>
          <a:p>
            <a:r>
              <a:rPr lang="en-BE" sz="1500"/>
              <a:t>N</a:t>
            </a:r>
            <a:endParaRPr lang="fr-BE" sz="1500"/>
          </a:p>
        </p:txBody>
      </p:sp>
      <p:sp>
        <p:nvSpPr>
          <p:cNvPr id="30" name="TextBox 29"/>
          <p:cNvSpPr txBox="1"/>
          <p:nvPr/>
        </p:nvSpPr>
        <p:spPr>
          <a:xfrm>
            <a:off x="1909707" y="4799373"/>
            <a:ext cx="282450" cy="323165"/>
          </a:xfrm>
          <a:prstGeom prst="rect">
            <a:avLst/>
          </a:prstGeom>
          <a:noFill/>
        </p:spPr>
        <p:txBody>
          <a:bodyPr wrap="none" rtlCol="0">
            <a:spAutoFit/>
          </a:bodyPr>
          <a:lstStyle/>
          <a:p>
            <a:r>
              <a:rPr lang="en-BE" sz="1500"/>
              <a:t>1</a:t>
            </a:r>
            <a:endParaRPr lang="fr-BE" sz="1500"/>
          </a:p>
        </p:txBody>
      </p:sp>
      <p:sp>
        <p:nvSpPr>
          <p:cNvPr id="34" name="Diamond 33"/>
          <p:cNvSpPr/>
          <p:nvPr/>
        </p:nvSpPr>
        <p:spPr>
          <a:xfrm>
            <a:off x="2574125" y="2787937"/>
            <a:ext cx="1183792" cy="1005586"/>
          </a:xfrm>
          <a:prstGeom prst="diamond">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300">
                <a:solidFill>
                  <a:schemeClr val="tx1"/>
                </a:solidFill>
              </a:rPr>
              <a:t>leider van</a:t>
            </a:r>
            <a:endParaRPr lang="fr-BE" sz="1300">
              <a:solidFill>
                <a:schemeClr val="tx1"/>
              </a:solidFill>
            </a:endParaRPr>
          </a:p>
        </p:txBody>
      </p:sp>
      <p:cxnSp>
        <p:nvCxnSpPr>
          <p:cNvPr id="36" name="Straight Connector 35"/>
          <p:cNvCxnSpPr>
            <a:stCxn id="34" idx="2"/>
          </p:cNvCxnSpPr>
          <p:nvPr/>
        </p:nvCxnSpPr>
        <p:spPr>
          <a:xfrm flipH="1">
            <a:off x="2388147" y="3793523"/>
            <a:ext cx="777874" cy="1282234"/>
          </a:xfrm>
          <a:prstGeom prst="line">
            <a:avLst/>
          </a:prstGeom>
          <a:ln/>
        </p:spPr>
        <p:style>
          <a:lnRef idx="1">
            <a:schemeClr val="dk1"/>
          </a:lnRef>
          <a:fillRef idx="0">
            <a:schemeClr val="dk1"/>
          </a:fillRef>
          <a:effectRef idx="0">
            <a:schemeClr val="dk1"/>
          </a:effectRef>
          <a:fontRef idx="minor">
            <a:schemeClr val="tx1"/>
          </a:fontRef>
        </p:style>
      </p:cxnSp>
      <p:cxnSp>
        <p:nvCxnSpPr>
          <p:cNvPr id="53" name="Straight Connector 52"/>
          <p:cNvCxnSpPr>
            <a:stCxn id="5" idx="2"/>
            <a:endCxn id="34" idx="0"/>
          </p:cNvCxnSpPr>
          <p:nvPr/>
        </p:nvCxnSpPr>
        <p:spPr>
          <a:xfrm>
            <a:off x="2388557" y="2160545"/>
            <a:ext cx="777464" cy="627392"/>
          </a:xfrm>
          <a:prstGeom prst="line">
            <a:avLst/>
          </a:prstGeom>
          <a:ln/>
        </p:spPr>
        <p:style>
          <a:lnRef idx="1">
            <a:schemeClr val="dk1"/>
          </a:lnRef>
          <a:fillRef idx="0">
            <a:schemeClr val="dk1"/>
          </a:fillRef>
          <a:effectRef idx="0">
            <a:schemeClr val="dk1"/>
          </a:effectRef>
          <a:fontRef idx="minor">
            <a:schemeClr val="tx1"/>
          </a:fontRef>
        </p:style>
      </p:cxnSp>
      <p:sp>
        <p:nvSpPr>
          <p:cNvPr id="54" name="TextBox 53"/>
          <p:cNvSpPr txBox="1"/>
          <p:nvPr/>
        </p:nvSpPr>
        <p:spPr>
          <a:xfrm>
            <a:off x="2579140" y="2122276"/>
            <a:ext cx="282450" cy="323165"/>
          </a:xfrm>
          <a:prstGeom prst="rect">
            <a:avLst/>
          </a:prstGeom>
          <a:noFill/>
        </p:spPr>
        <p:txBody>
          <a:bodyPr wrap="none" rtlCol="0">
            <a:spAutoFit/>
          </a:bodyPr>
          <a:lstStyle/>
          <a:p>
            <a:r>
              <a:rPr lang="en-BE" sz="1500"/>
              <a:t>1</a:t>
            </a:r>
            <a:endParaRPr lang="fr-BE" sz="1500"/>
          </a:p>
        </p:txBody>
      </p:sp>
      <p:sp>
        <p:nvSpPr>
          <p:cNvPr id="57" name="TextBox 56"/>
          <p:cNvSpPr txBox="1"/>
          <p:nvPr/>
        </p:nvSpPr>
        <p:spPr>
          <a:xfrm>
            <a:off x="2504029" y="4799372"/>
            <a:ext cx="282450" cy="323165"/>
          </a:xfrm>
          <a:prstGeom prst="rect">
            <a:avLst/>
          </a:prstGeom>
          <a:noFill/>
        </p:spPr>
        <p:txBody>
          <a:bodyPr wrap="none" rtlCol="0">
            <a:spAutoFit/>
          </a:bodyPr>
          <a:lstStyle/>
          <a:p>
            <a:r>
              <a:rPr lang="en-BE" sz="1500"/>
              <a:t>1</a:t>
            </a:r>
            <a:endParaRPr lang="fr-BE" sz="1500"/>
          </a:p>
        </p:txBody>
      </p:sp>
      <p:sp>
        <p:nvSpPr>
          <p:cNvPr id="82" name="TextBox 81"/>
          <p:cNvSpPr txBox="1"/>
          <p:nvPr/>
        </p:nvSpPr>
        <p:spPr>
          <a:xfrm>
            <a:off x="5356200" y="3948059"/>
            <a:ext cx="1198658" cy="323165"/>
          </a:xfrm>
          <a:prstGeom prst="rect">
            <a:avLst/>
          </a:prstGeom>
          <a:noFill/>
          <a:ln>
            <a:solidFill>
              <a:schemeClr val="tx1"/>
            </a:solidFill>
          </a:ln>
        </p:spPr>
        <p:txBody>
          <a:bodyPr wrap="square" rtlCol="0">
            <a:spAutoFit/>
          </a:bodyPr>
          <a:lstStyle/>
          <a:p>
            <a:pPr algn="ctr"/>
            <a:r>
              <a:rPr lang="en-BE" sz="1500"/>
              <a:t>Activiteit</a:t>
            </a:r>
            <a:endParaRPr lang="fr-BE" sz="1500"/>
          </a:p>
        </p:txBody>
      </p:sp>
      <p:sp>
        <p:nvSpPr>
          <p:cNvPr id="83" name="Diamond 82"/>
          <p:cNvSpPr/>
          <p:nvPr/>
        </p:nvSpPr>
        <p:spPr>
          <a:xfrm>
            <a:off x="3757916" y="4460429"/>
            <a:ext cx="1096173" cy="860677"/>
          </a:xfrm>
          <a:prstGeom prst="diamond">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voor</a:t>
            </a:r>
            <a:endParaRPr lang="fr-BE" sz="1500">
              <a:solidFill>
                <a:schemeClr val="tx1"/>
              </a:solidFill>
            </a:endParaRPr>
          </a:p>
        </p:txBody>
      </p:sp>
      <p:sp>
        <p:nvSpPr>
          <p:cNvPr id="84" name="Oval 83"/>
          <p:cNvSpPr/>
          <p:nvPr/>
        </p:nvSpPr>
        <p:spPr>
          <a:xfrm>
            <a:off x="6360932" y="3287321"/>
            <a:ext cx="1706108" cy="402582"/>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omschrijving</a:t>
            </a:r>
            <a:endParaRPr lang="fr-BE" sz="1500">
              <a:solidFill>
                <a:schemeClr val="tx1"/>
              </a:solidFill>
            </a:endParaRPr>
          </a:p>
        </p:txBody>
      </p:sp>
      <p:cxnSp>
        <p:nvCxnSpPr>
          <p:cNvPr id="85" name="Straight Connector 84"/>
          <p:cNvCxnSpPr>
            <a:stCxn id="84" idx="3"/>
            <a:endCxn id="82" idx="0"/>
          </p:cNvCxnSpPr>
          <p:nvPr/>
        </p:nvCxnSpPr>
        <p:spPr>
          <a:xfrm flipH="1">
            <a:off x="5955529" y="3630946"/>
            <a:ext cx="655257" cy="317113"/>
          </a:xfrm>
          <a:prstGeom prst="line">
            <a:avLst/>
          </a:prstGeom>
        </p:spPr>
        <p:style>
          <a:lnRef idx="1">
            <a:schemeClr val="dk1"/>
          </a:lnRef>
          <a:fillRef idx="0">
            <a:schemeClr val="dk1"/>
          </a:fillRef>
          <a:effectRef idx="0">
            <a:schemeClr val="dk1"/>
          </a:effectRef>
          <a:fontRef idx="minor">
            <a:schemeClr val="tx1"/>
          </a:fontRef>
        </p:style>
      </p:cxnSp>
      <p:cxnSp>
        <p:nvCxnSpPr>
          <p:cNvPr id="93" name="Straight Connector 92"/>
          <p:cNvCxnSpPr>
            <a:endCxn id="83" idx="3"/>
          </p:cNvCxnSpPr>
          <p:nvPr/>
        </p:nvCxnSpPr>
        <p:spPr>
          <a:xfrm flipH="1">
            <a:off x="4854089" y="4271224"/>
            <a:ext cx="547273" cy="619544"/>
          </a:xfrm>
          <a:prstGeom prst="line">
            <a:avLst/>
          </a:prstGeom>
          <a:ln/>
        </p:spPr>
        <p:style>
          <a:lnRef idx="1">
            <a:schemeClr val="dk1"/>
          </a:lnRef>
          <a:fillRef idx="0">
            <a:schemeClr val="dk1"/>
          </a:fillRef>
          <a:effectRef idx="0">
            <a:schemeClr val="dk1"/>
          </a:effectRef>
          <a:fontRef idx="minor">
            <a:schemeClr val="tx1"/>
          </a:fontRef>
        </p:style>
      </p:cxnSp>
      <p:cxnSp>
        <p:nvCxnSpPr>
          <p:cNvPr id="96" name="Straight Connector 95"/>
          <p:cNvCxnSpPr>
            <a:stCxn id="83" idx="1"/>
            <a:endCxn id="27" idx="3"/>
          </p:cNvCxnSpPr>
          <p:nvPr/>
        </p:nvCxnSpPr>
        <p:spPr>
          <a:xfrm flipH="1">
            <a:off x="2909185" y="4890768"/>
            <a:ext cx="848731" cy="344245"/>
          </a:xfrm>
          <a:prstGeom prst="line">
            <a:avLst/>
          </a:prstGeom>
          <a:ln/>
        </p:spPr>
        <p:style>
          <a:lnRef idx="1">
            <a:schemeClr val="dk1"/>
          </a:lnRef>
          <a:fillRef idx="0">
            <a:schemeClr val="dk1"/>
          </a:fillRef>
          <a:effectRef idx="0">
            <a:schemeClr val="dk1"/>
          </a:effectRef>
          <a:fontRef idx="minor">
            <a:schemeClr val="tx1"/>
          </a:fontRef>
        </p:style>
      </p:cxnSp>
      <p:sp>
        <p:nvSpPr>
          <p:cNvPr id="99" name="TextBox 98"/>
          <p:cNvSpPr txBox="1"/>
          <p:nvPr/>
        </p:nvSpPr>
        <p:spPr>
          <a:xfrm>
            <a:off x="2902545" y="5153268"/>
            <a:ext cx="308098" cy="323165"/>
          </a:xfrm>
          <a:prstGeom prst="rect">
            <a:avLst/>
          </a:prstGeom>
          <a:noFill/>
        </p:spPr>
        <p:txBody>
          <a:bodyPr wrap="none" rtlCol="0">
            <a:spAutoFit/>
          </a:bodyPr>
          <a:lstStyle/>
          <a:p>
            <a:r>
              <a:rPr lang="en-BE" sz="1500"/>
              <a:t>N</a:t>
            </a:r>
            <a:endParaRPr lang="fr-BE" sz="1500"/>
          </a:p>
        </p:txBody>
      </p:sp>
      <p:sp>
        <p:nvSpPr>
          <p:cNvPr id="100" name="TextBox 99"/>
          <p:cNvSpPr txBox="1"/>
          <p:nvPr/>
        </p:nvSpPr>
        <p:spPr>
          <a:xfrm>
            <a:off x="5003724" y="3973838"/>
            <a:ext cx="349776" cy="323165"/>
          </a:xfrm>
          <a:prstGeom prst="rect">
            <a:avLst/>
          </a:prstGeom>
          <a:noFill/>
        </p:spPr>
        <p:txBody>
          <a:bodyPr wrap="none" rtlCol="0">
            <a:spAutoFit/>
          </a:bodyPr>
          <a:lstStyle/>
          <a:p>
            <a:r>
              <a:rPr lang="en-BE" sz="1500"/>
              <a:t>M</a:t>
            </a:r>
            <a:endParaRPr lang="fr-BE" sz="1500"/>
          </a:p>
        </p:txBody>
      </p:sp>
      <p:sp>
        <p:nvSpPr>
          <p:cNvPr id="105" name="Oval 104"/>
          <p:cNvSpPr/>
          <p:nvPr/>
        </p:nvSpPr>
        <p:spPr>
          <a:xfrm>
            <a:off x="3582687" y="3922026"/>
            <a:ext cx="1121895" cy="329066"/>
          </a:xfrm>
          <a:prstGeom prst="ellipse">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betaald</a:t>
            </a:r>
            <a:endParaRPr lang="fr-BE" sz="1500">
              <a:solidFill>
                <a:schemeClr val="tx1"/>
              </a:solidFill>
            </a:endParaRPr>
          </a:p>
        </p:txBody>
      </p:sp>
      <p:cxnSp>
        <p:nvCxnSpPr>
          <p:cNvPr id="106" name="Straight Connector 105"/>
          <p:cNvCxnSpPr>
            <a:stCxn id="105" idx="4"/>
            <a:endCxn id="83" idx="0"/>
          </p:cNvCxnSpPr>
          <p:nvPr/>
        </p:nvCxnSpPr>
        <p:spPr>
          <a:xfrm>
            <a:off x="4143635" y="4251092"/>
            <a:ext cx="162368" cy="209337"/>
          </a:xfrm>
          <a:prstGeom prst="line">
            <a:avLst/>
          </a:prstGeom>
        </p:spPr>
        <p:style>
          <a:lnRef idx="1">
            <a:schemeClr val="dk1"/>
          </a:lnRef>
          <a:fillRef idx="0">
            <a:schemeClr val="dk1"/>
          </a:fillRef>
          <a:effectRef idx="0">
            <a:schemeClr val="dk1"/>
          </a:effectRef>
          <a:fontRef idx="minor">
            <a:schemeClr val="tx1"/>
          </a:fontRef>
        </p:style>
      </p:cxnSp>
      <p:sp>
        <p:nvSpPr>
          <p:cNvPr id="111" name="Oval 110"/>
          <p:cNvSpPr/>
          <p:nvPr/>
        </p:nvSpPr>
        <p:spPr>
          <a:xfrm>
            <a:off x="4826937" y="3272358"/>
            <a:ext cx="955764" cy="329066"/>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kost</a:t>
            </a:r>
            <a:endParaRPr lang="fr-BE" sz="1500">
              <a:solidFill>
                <a:schemeClr val="tx1"/>
              </a:solidFill>
            </a:endParaRPr>
          </a:p>
        </p:txBody>
      </p:sp>
      <p:cxnSp>
        <p:nvCxnSpPr>
          <p:cNvPr id="112" name="Straight Connector 111"/>
          <p:cNvCxnSpPr>
            <a:stCxn id="111" idx="5"/>
            <a:endCxn id="82" idx="0"/>
          </p:cNvCxnSpPr>
          <p:nvPr/>
        </p:nvCxnSpPr>
        <p:spPr>
          <a:xfrm>
            <a:off x="5642733" y="3553233"/>
            <a:ext cx="312796" cy="394826"/>
          </a:xfrm>
          <a:prstGeom prst="line">
            <a:avLst/>
          </a:prstGeom>
        </p:spPr>
        <p:style>
          <a:lnRef idx="1">
            <a:schemeClr val="dk1"/>
          </a:lnRef>
          <a:fillRef idx="0">
            <a:schemeClr val="dk1"/>
          </a:fillRef>
          <a:effectRef idx="0">
            <a:schemeClr val="dk1"/>
          </a:effectRef>
          <a:fontRef idx="minor">
            <a:schemeClr val="tx1"/>
          </a:fontRef>
        </p:style>
      </p:cxnSp>
      <p:sp>
        <p:nvSpPr>
          <p:cNvPr id="61" name="Oval 60"/>
          <p:cNvSpPr/>
          <p:nvPr/>
        </p:nvSpPr>
        <p:spPr>
          <a:xfrm>
            <a:off x="5441991" y="4657303"/>
            <a:ext cx="1032861" cy="32906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tijdstip</a:t>
            </a:r>
            <a:endParaRPr lang="fr-BE" sz="1500">
              <a:solidFill>
                <a:schemeClr val="tx1"/>
              </a:solidFill>
            </a:endParaRPr>
          </a:p>
        </p:txBody>
      </p:sp>
      <p:cxnSp>
        <p:nvCxnSpPr>
          <p:cNvPr id="62" name="Straight Connector 61"/>
          <p:cNvCxnSpPr>
            <a:stCxn id="61" idx="0"/>
            <a:endCxn id="82" idx="2"/>
          </p:cNvCxnSpPr>
          <p:nvPr/>
        </p:nvCxnSpPr>
        <p:spPr>
          <a:xfrm flipH="1" flipV="1">
            <a:off x="5955529" y="4271224"/>
            <a:ext cx="2893" cy="386079"/>
          </a:xfrm>
          <a:prstGeom prst="line">
            <a:avLst/>
          </a:prstGeom>
        </p:spPr>
        <p:style>
          <a:lnRef idx="1">
            <a:schemeClr val="dk1"/>
          </a:lnRef>
          <a:fillRef idx="0">
            <a:schemeClr val="dk1"/>
          </a:fillRef>
          <a:effectRef idx="0">
            <a:schemeClr val="dk1"/>
          </a:effectRef>
          <a:fontRef idx="minor">
            <a:schemeClr val="tx1"/>
          </a:fontRef>
        </p:style>
      </p:cxnSp>
      <p:sp>
        <p:nvSpPr>
          <p:cNvPr id="4" name="Footer Placeholder 3">
            <a:extLst>
              <a:ext uri="{FF2B5EF4-FFF2-40B4-BE49-F238E27FC236}">
                <a16:creationId xmlns:a16="http://schemas.microsoft.com/office/drawing/2014/main" id="{F35898A0-7771-BC44-8842-3A746E670BAB}"/>
              </a:ext>
            </a:extLst>
          </p:cNvPr>
          <p:cNvSpPr>
            <a:spLocks noGrp="1"/>
          </p:cNvSpPr>
          <p:nvPr>
            <p:ph type="ftr" sz="quarter" idx="11"/>
          </p:nvPr>
        </p:nvSpPr>
        <p:spPr/>
        <p:txBody>
          <a:bodyPr/>
          <a:lstStyle/>
          <a:p>
            <a:r>
              <a:rPr lang="fr-BE" smtClean="0"/>
              <a:t>Conceptueel ontwerp - Relatietypes</a:t>
            </a:r>
            <a:endParaRPr lang="fr-BE"/>
          </a:p>
        </p:txBody>
      </p:sp>
      <p:sp>
        <p:nvSpPr>
          <p:cNvPr id="6" name="Slide Number Placeholder 5"/>
          <p:cNvSpPr>
            <a:spLocks noGrp="1"/>
          </p:cNvSpPr>
          <p:nvPr>
            <p:ph type="sldNum" sz="quarter" idx="12"/>
          </p:nvPr>
        </p:nvSpPr>
        <p:spPr/>
        <p:txBody>
          <a:bodyPr/>
          <a:lstStyle/>
          <a:p>
            <a:fld id="{4552FF5A-A0C4-4C40-8618-DBA896236EBF}" type="slidenum">
              <a:rPr lang="fr-BE" smtClean="0"/>
              <a:t>10</a:t>
            </a:fld>
            <a:endParaRPr lang="fr-BE"/>
          </a:p>
        </p:txBody>
      </p:sp>
      <p:cxnSp>
        <p:nvCxnSpPr>
          <p:cNvPr id="75" name="Straight Connector 74"/>
          <p:cNvCxnSpPr/>
          <p:nvPr/>
        </p:nvCxnSpPr>
        <p:spPr>
          <a:xfrm flipV="1">
            <a:off x="1333755" y="2173561"/>
            <a:ext cx="982089" cy="983386"/>
          </a:xfrm>
          <a:prstGeom prst="line">
            <a:avLst/>
          </a:prstGeom>
          <a:ln/>
        </p:spPr>
        <p:style>
          <a:lnRef idx="1">
            <a:schemeClr val="dk1"/>
          </a:lnRef>
          <a:fillRef idx="0">
            <a:schemeClr val="dk1"/>
          </a:fillRef>
          <a:effectRef idx="0">
            <a:schemeClr val="dk1"/>
          </a:effectRef>
          <a:fontRef idx="minor">
            <a:schemeClr val="tx1"/>
          </a:fontRef>
        </p:style>
      </p:cxnSp>
      <p:cxnSp>
        <p:nvCxnSpPr>
          <p:cNvPr id="90" name="Straight Connector 89"/>
          <p:cNvCxnSpPr/>
          <p:nvPr/>
        </p:nvCxnSpPr>
        <p:spPr>
          <a:xfrm flipH="1">
            <a:off x="2298908" y="3738736"/>
            <a:ext cx="831151" cy="1335664"/>
          </a:xfrm>
          <a:prstGeom prst="line">
            <a:avLst/>
          </a:prstGeom>
          <a:ln/>
        </p:spPr>
        <p:style>
          <a:lnRef idx="1">
            <a:schemeClr val="dk1"/>
          </a:lnRef>
          <a:fillRef idx="0">
            <a:schemeClr val="dk1"/>
          </a:fillRef>
          <a:effectRef idx="0">
            <a:schemeClr val="dk1"/>
          </a:effectRef>
          <a:fontRef idx="minor">
            <a:schemeClr val="tx1"/>
          </a:fontRef>
        </p:style>
      </p:cxnSp>
      <p:cxnSp>
        <p:nvCxnSpPr>
          <p:cNvPr id="114" name="Straight Connector 113"/>
          <p:cNvCxnSpPr/>
          <p:nvPr/>
        </p:nvCxnSpPr>
        <p:spPr>
          <a:xfrm flipH="1">
            <a:off x="4772809" y="4199175"/>
            <a:ext cx="580691" cy="640793"/>
          </a:xfrm>
          <a:prstGeom prst="line">
            <a:avLst/>
          </a:prstGeom>
          <a:ln/>
        </p:spPr>
        <p:style>
          <a:lnRef idx="1">
            <a:schemeClr val="dk1"/>
          </a:lnRef>
          <a:fillRef idx="0">
            <a:schemeClr val="dk1"/>
          </a:fillRef>
          <a:effectRef idx="0">
            <a:schemeClr val="dk1"/>
          </a:effectRef>
          <a:fontRef idx="minor">
            <a:schemeClr val="tx1"/>
          </a:fontRef>
        </p:style>
      </p:cxnSp>
      <p:sp>
        <p:nvSpPr>
          <p:cNvPr id="63" name="TextBox 62"/>
          <p:cNvSpPr txBox="1"/>
          <p:nvPr/>
        </p:nvSpPr>
        <p:spPr>
          <a:xfrm>
            <a:off x="5627787" y="1688044"/>
            <a:ext cx="2917594" cy="477054"/>
          </a:xfrm>
          <a:prstGeom prst="rect">
            <a:avLst/>
          </a:prstGeom>
          <a:noFill/>
        </p:spPr>
        <p:txBody>
          <a:bodyPr wrap="none" rtlCol="0">
            <a:spAutoFit/>
          </a:bodyPr>
          <a:lstStyle/>
          <a:p>
            <a:r>
              <a:rPr lang="en-BE" sz="2500" dirty="0" smtClean="0">
                <a:solidFill>
                  <a:srgbClr val="00B050"/>
                </a:solidFill>
              </a:rPr>
              <a:t>Relatietype-attribuut</a:t>
            </a:r>
            <a:endParaRPr lang="fr-BE" sz="2500" dirty="0">
              <a:solidFill>
                <a:srgbClr val="00B050"/>
              </a:solidFill>
            </a:endParaRPr>
          </a:p>
        </p:txBody>
      </p:sp>
      <p:sp>
        <p:nvSpPr>
          <p:cNvPr id="58" name="Oval 57"/>
          <p:cNvSpPr/>
          <p:nvPr/>
        </p:nvSpPr>
        <p:spPr>
          <a:xfrm>
            <a:off x="2449548" y="183911"/>
            <a:ext cx="1505346" cy="34690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voornaam</a:t>
            </a:r>
            <a:endParaRPr lang="fr-BE" sz="1500">
              <a:solidFill>
                <a:schemeClr val="tx1"/>
              </a:solidFill>
            </a:endParaRPr>
          </a:p>
        </p:txBody>
      </p:sp>
      <p:sp>
        <p:nvSpPr>
          <p:cNvPr id="59" name="Oval 58"/>
          <p:cNvSpPr/>
          <p:nvPr/>
        </p:nvSpPr>
        <p:spPr>
          <a:xfrm>
            <a:off x="3113004" y="640920"/>
            <a:ext cx="1022312" cy="31831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naam</a:t>
            </a:r>
            <a:endParaRPr lang="fr-BE" sz="1500">
              <a:solidFill>
                <a:schemeClr val="tx1"/>
              </a:solidFill>
            </a:endParaRPr>
          </a:p>
        </p:txBody>
      </p:sp>
      <p:cxnSp>
        <p:nvCxnSpPr>
          <p:cNvPr id="64" name="Straight Connector 63"/>
          <p:cNvCxnSpPr/>
          <p:nvPr/>
        </p:nvCxnSpPr>
        <p:spPr>
          <a:xfrm>
            <a:off x="1429513" y="1480787"/>
            <a:ext cx="959044" cy="356593"/>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p:cNvCxnSpPr>
            <a:stCxn id="58" idx="4"/>
          </p:cNvCxnSpPr>
          <p:nvPr/>
        </p:nvCxnSpPr>
        <p:spPr>
          <a:xfrm flipH="1">
            <a:off x="2388557" y="530816"/>
            <a:ext cx="813664" cy="1306564"/>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p:cNvCxnSpPr>
            <a:stCxn id="59" idx="3"/>
          </p:cNvCxnSpPr>
          <p:nvPr/>
        </p:nvCxnSpPr>
        <p:spPr>
          <a:xfrm flipH="1">
            <a:off x="2388557" y="912620"/>
            <a:ext cx="874161" cy="924760"/>
          </a:xfrm>
          <a:prstGeom prst="line">
            <a:avLst/>
          </a:prstGeom>
        </p:spPr>
        <p:style>
          <a:lnRef idx="1">
            <a:schemeClr val="dk1"/>
          </a:lnRef>
          <a:fillRef idx="0">
            <a:schemeClr val="dk1"/>
          </a:fillRef>
          <a:effectRef idx="0">
            <a:schemeClr val="dk1"/>
          </a:effectRef>
          <a:fontRef idx="minor">
            <a:schemeClr val="tx1"/>
          </a:fontRef>
        </p:style>
      </p:cxnSp>
      <p:sp>
        <p:nvSpPr>
          <p:cNvPr id="69" name="Oval 68"/>
          <p:cNvSpPr/>
          <p:nvPr/>
        </p:nvSpPr>
        <p:spPr>
          <a:xfrm>
            <a:off x="667442" y="437261"/>
            <a:ext cx="2028867" cy="37359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geboortedatum</a:t>
            </a:r>
            <a:endParaRPr lang="fr-BE" sz="1500">
              <a:solidFill>
                <a:schemeClr val="tx1"/>
              </a:solidFill>
            </a:endParaRPr>
          </a:p>
        </p:txBody>
      </p:sp>
      <p:cxnSp>
        <p:nvCxnSpPr>
          <p:cNvPr id="70" name="Straight Connector 69"/>
          <p:cNvCxnSpPr/>
          <p:nvPr/>
        </p:nvCxnSpPr>
        <p:spPr>
          <a:xfrm>
            <a:off x="1429513" y="1480787"/>
            <a:ext cx="959044" cy="356593"/>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Connector 70"/>
          <p:cNvCxnSpPr>
            <a:stCxn id="69" idx="4"/>
          </p:cNvCxnSpPr>
          <p:nvPr/>
        </p:nvCxnSpPr>
        <p:spPr>
          <a:xfrm>
            <a:off x="1681876" y="810855"/>
            <a:ext cx="706681" cy="102652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62556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6457950" y="4278564"/>
            <a:ext cx="1198658" cy="323165"/>
          </a:xfrm>
          <a:prstGeom prst="rect">
            <a:avLst/>
          </a:prstGeom>
          <a:noFill/>
          <a:ln>
            <a:solidFill>
              <a:schemeClr val="tx1"/>
            </a:solidFill>
          </a:ln>
        </p:spPr>
        <p:txBody>
          <a:bodyPr wrap="square" rtlCol="0">
            <a:spAutoFit/>
          </a:bodyPr>
          <a:lstStyle/>
          <a:p>
            <a:pPr algn="ctr"/>
            <a:r>
              <a:rPr lang="fr-BE" sz="1500"/>
              <a:t>G</a:t>
            </a:r>
            <a:r>
              <a:rPr lang="en-BE" sz="1500"/>
              <a:t>roep</a:t>
            </a:r>
            <a:endParaRPr lang="fr-BE" sz="1500"/>
          </a:p>
        </p:txBody>
      </p:sp>
      <p:sp>
        <p:nvSpPr>
          <p:cNvPr id="31" name="Oval 30"/>
          <p:cNvSpPr/>
          <p:nvPr/>
        </p:nvSpPr>
        <p:spPr>
          <a:xfrm>
            <a:off x="5589271" y="4814212"/>
            <a:ext cx="1096009" cy="387708"/>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naam</a:t>
            </a:r>
            <a:endParaRPr lang="fr-BE" sz="1500">
              <a:solidFill>
                <a:schemeClr val="tx1"/>
              </a:solidFill>
            </a:endParaRPr>
          </a:p>
        </p:txBody>
      </p:sp>
      <p:cxnSp>
        <p:nvCxnSpPr>
          <p:cNvPr id="41" name="Straight Connector 40"/>
          <p:cNvCxnSpPr>
            <a:cxnSpLocks/>
            <a:stCxn id="31" idx="7"/>
            <a:endCxn id="27" idx="2"/>
          </p:cNvCxnSpPr>
          <p:nvPr/>
        </p:nvCxnSpPr>
        <p:spPr>
          <a:xfrm flipV="1">
            <a:off x="6524773" y="4601729"/>
            <a:ext cx="532506" cy="269262"/>
          </a:xfrm>
          <a:prstGeom prst="line">
            <a:avLst/>
          </a:prstGeom>
        </p:spPr>
        <p:style>
          <a:lnRef idx="1">
            <a:schemeClr val="dk1"/>
          </a:lnRef>
          <a:fillRef idx="0">
            <a:schemeClr val="dk1"/>
          </a:fillRef>
          <a:effectRef idx="0">
            <a:schemeClr val="dk1"/>
          </a:effectRef>
          <a:fontRef idx="minor">
            <a:schemeClr val="tx1"/>
          </a:fontRef>
        </p:style>
      </p:cxnSp>
      <p:sp>
        <p:nvSpPr>
          <p:cNvPr id="51" name="Oval 50"/>
          <p:cNvSpPr/>
          <p:nvPr/>
        </p:nvSpPr>
        <p:spPr>
          <a:xfrm>
            <a:off x="6998988" y="4814212"/>
            <a:ext cx="1921491" cy="434381"/>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leeftijdsklasse</a:t>
            </a:r>
            <a:endParaRPr lang="fr-BE" sz="1500">
              <a:solidFill>
                <a:schemeClr val="tx1"/>
              </a:solidFill>
            </a:endParaRPr>
          </a:p>
        </p:txBody>
      </p:sp>
      <p:cxnSp>
        <p:nvCxnSpPr>
          <p:cNvPr id="52" name="Straight Connector 51"/>
          <p:cNvCxnSpPr>
            <a:cxnSpLocks/>
            <a:stCxn id="51" idx="1"/>
            <a:endCxn id="27" idx="2"/>
          </p:cNvCxnSpPr>
          <p:nvPr/>
        </p:nvCxnSpPr>
        <p:spPr>
          <a:xfrm flipH="1" flipV="1">
            <a:off x="7057279" y="4601729"/>
            <a:ext cx="223105" cy="276097"/>
          </a:xfrm>
          <a:prstGeom prst="line">
            <a:avLst/>
          </a:prstGeom>
        </p:spPr>
        <p:style>
          <a:lnRef idx="1">
            <a:schemeClr val="dk1"/>
          </a:lnRef>
          <a:fillRef idx="0">
            <a:schemeClr val="dk1"/>
          </a:fillRef>
          <a:effectRef idx="0">
            <a:schemeClr val="dk1"/>
          </a:effectRef>
          <a:fontRef idx="minor">
            <a:schemeClr val="tx1"/>
          </a:fontRef>
        </p:style>
      </p:cxnSp>
      <p:sp>
        <p:nvSpPr>
          <p:cNvPr id="3" name="Footer Placeholder 2">
            <a:extLst>
              <a:ext uri="{FF2B5EF4-FFF2-40B4-BE49-F238E27FC236}">
                <a16:creationId xmlns:a16="http://schemas.microsoft.com/office/drawing/2014/main" id="{3A9A335D-D080-A44A-83FA-6C084B992EDA}"/>
              </a:ext>
            </a:extLst>
          </p:cNvPr>
          <p:cNvSpPr>
            <a:spLocks noGrp="1"/>
          </p:cNvSpPr>
          <p:nvPr>
            <p:ph type="ftr" sz="quarter" idx="11"/>
          </p:nvPr>
        </p:nvSpPr>
        <p:spPr/>
        <p:txBody>
          <a:bodyPr/>
          <a:lstStyle/>
          <a:p>
            <a:r>
              <a:rPr lang="fr-BE" smtClean="0"/>
              <a:t>Conceptueel ontwerp - Relatietypes</a:t>
            </a:r>
            <a:endParaRPr lang="fr-BE"/>
          </a:p>
        </p:txBody>
      </p:sp>
      <p:sp>
        <p:nvSpPr>
          <p:cNvPr id="4" name="Slide Number Placeholder 3"/>
          <p:cNvSpPr>
            <a:spLocks noGrp="1"/>
          </p:cNvSpPr>
          <p:nvPr>
            <p:ph type="sldNum" sz="quarter" idx="12"/>
          </p:nvPr>
        </p:nvSpPr>
        <p:spPr/>
        <p:txBody>
          <a:bodyPr/>
          <a:lstStyle/>
          <a:p>
            <a:fld id="{4552FF5A-A0C4-4C40-8618-DBA896236EBF}" type="slidenum">
              <a:rPr lang="fr-BE" smtClean="0"/>
              <a:t>2</a:t>
            </a:fld>
            <a:endParaRPr lang="fr-BE"/>
          </a:p>
        </p:txBody>
      </p:sp>
      <p:sp>
        <p:nvSpPr>
          <p:cNvPr id="30" name="TextBox 29"/>
          <p:cNvSpPr txBox="1"/>
          <p:nvPr/>
        </p:nvSpPr>
        <p:spPr>
          <a:xfrm>
            <a:off x="2449034" y="2024304"/>
            <a:ext cx="1339793" cy="323165"/>
          </a:xfrm>
          <a:prstGeom prst="rect">
            <a:avLst/>
          </a:prstGeom>
          <a:noFill/>
          <a:ln>
            <a:solidFill>
              <a:schemeClr val="tx1"/>
            </a:solidFill>
          </a:ln>
        </p:spPr>
        <p:txBody>
          <a:bodyPr wrap="square" rtlCol="0">
            <a:spAutoFit/>
          </a:bodyPr>
          <a:lstStyle/>
          <a:p>
            <a:pPr algn="ctr"/>
            <a:r>
              <a:rPr lang="en-BE" sz="1500"/>
              <a:t>Lid</a:t>
            </a:r>
            <a:endParaRPr lang="fr-BE" sz="1500"/>
          </a:p>
        </p:txBody>
      </p:sp>
      <p:sp>
        <p:nvSpPr>
          <p:cNvPr id="33" name="Oval 32"/>
          <p:cNvSpPr/>
          <p:nvPr/>
        </p:nvSpPr>
        <p:spPr>
          <a:xfrm>
            <a:off x="804606" y="1030459"/>
            <a:ext cx="1617343" cy="376455"/>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lidnummer</a:t>
            </a:r>
            <a:endParaRPr lang="fr-BE" sz="1500">
              <a:solidFill>
                <a:schemeClr val="tx1"/>
              </a:solidFill>
            </a:endParaRPr>
          </a:p>
        </p:txBody>
      </p:sp>
      <p:sp>
        <p:nvSpPr>
          <p:cNvPr id="34" name="Oval 33"/>
          <p:cNvSpPr/>
          <p:nvPr/>
        </p:nvSpPr>
        <p:spPr>
          <a:xfrm>
            <a:off x="2505189" y="1030459"/>
            <a:ext cx="1393964" cy="348603"/>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voornaam</a:t>
            </a:r>
            <a:endParaRPr lang="fr-BE" sz="1500">
              <a:solidFill>
                <a:schemeClr val="tx1"/>
              </a:solidFill>
            </a:endParaRPr>
          </a:p>
        </p:txBody>
      </p:sp>
      <p:sp>
        <p:nvSpPr>
          <p:cNvPr id="36" name="Oval 35"/>
          <p:cNvSpPr/>
          <p:nvPr/>
        </p:nvSpPr>
        <p:spPr>
          <a:xfrm>
            <a:off x="4107376" y="1248752"/>
            <a:ext cx="1018762" cy="348167"/>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naam</a:t>
            </a:r>
            <a:endParaRPr lang="fr-BE" sz="1500">
              <a:solidFill>
                <a:schemeClr val="tx1"/>
              </a:solidFill>
            </a:endParaRPr>
          </a:p>
        </p:txBody>
      </p:sp>
      <p:sp>
        <p:nvSpPr>
          <p:cNvPr id="37" name="Oval 36"/>
          <p:cNvSpPr/>
          <p:nvPr/>
        </p:nvSpPr>
        <p:spPr>
          <a:xfrm>
            <a:off x="4434564" y="2042330"/>
            <a:ext cx="959544" cy="32115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straat</a:t>
            </a:r>
            <a:endParaRPr lang="fr-BE" sz="1500">
              <a:solidFill>
                <a:schemeClr val="tx1"/>
              </a:solidFill>
            </a:endParaRPr>
          </a:p>
        </p:txBody>
      </p:sp>
      <p:sp>
        <p:nvSpPr>
          <p:cNvPr id="38" name="Oval 37"/>
          <p:cNvSpPr/>
          <p:nvPr/>
        </p:nvSpPr>
        <p:spPr>
          <a:xfrm>
            <a:off x="4308146" y="2820141"/>
            <a:ext cx="1319641" cy="406439"/>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nummer</a:t>
            </a:r>
            <a:endParaRPr lang="fr-BE" sz="1500">
              <a:solidFill>
                <a:schemeClr val="tx1"/>
              </a:solidFill>
            </a:endParaRPr>
          </a:p>
        </p:txBody>
      </p:sp>
      <p:sp>
        <p:nvSpPr>
          <p:cNvPr id="39" name="Oval 38"/>
          <p:cNvSpPr/>
          <p:nvPr/>
        </p:nvSpPr>
        <p:spPr>
          <a:xfrm>
            <a:off x="2241382" y="2943316"/>
            <a:ext cx="1273125" cy="369854"/>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postcode</a:t>
            </a:r>
            <a:endParaRPr lang="fr-BE" sz="1500">
              <a:solidFill>
                <a:schemeClr val="tx1"/>
              </a:solidFill>
            </a:endParaRPr>
          </a:p>
        </p:txBody>
      </p:sp>
      <p:sp>
        <p:nvSpPr>
          <p:cNvPr id="40" name="Oval 39"/>
          <p:cNvSpPr/>
          <p:nvPr/>
        </p:nvSpPr>
        <p:spPr>
          <a:xfrm>
            <a:off x="566948" y="2759313"/>
            <a:ext cx="1235206" cy="415358"/>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geslacht</a:t>
            </a:r>
            <a:endParaRPr lang="fr-BE" sz="1500">
              <a:solidFill>
                <a:schemeClr val="tx1"/>
              </a:solidFill>
            </a:endParaRPr>
          </a:p>
        </p:txBody>
      </p:sp>
      <p:sp>
        <p:nvSpPr>
          <p:cNvPr id="42" name="Oval 41"/>
          <p:cNvSpPr/>
          <p:nvPr/>
        </p:nvSpPr>
        <p:spPr>
          <a:xfrm>
            <a:off x="116325" y="1862807"/>
            <a:ext cx="1985530" cy="35904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geboortedatum</a:t>
            </a:r>
            <a:endParaRPr lang="fr-BE" sz="1500">
              <a:solidFill>
                <a:schemeClr val="tx1"/>
              </a:solidFill>
            </a:endParaRPr>
          </a:p>
        </p:txBody>
      </p:sp>
      <p:cxnSp>
        <p:nvCxnSpPr>
          <p:cNvPr id="43" name="Straight Connector 42"/>
          <p:cNvCxnSpPr>
            <a:cxnSpLocks/>
            <a:stCxn id="33" idx="5"/>
            <a:endCxn id="30" idx="0"/>
          </p:cNvCxnSpPr>
          <p:nvPr/>
        </p:nvCxnSpPr>
        <p:spPr>
          <a:xfrm>
            <a:off x="2185095" y="1351783"/>
            <a:ext cx="933836" cy="672521"/>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p:cNvCxnSpPr>
            <a:cxnSpLocks/>
            <a:stCxn id="34" idx="4"/>
            <a:endCxn id="30" idx="0"/>
          </p:cNvCxnSpPr>
          <p:nvPr/>
        </p:nvCxnSpPr>
        <p:spPr>
          <a:xfrm flipH="1">
            <a:off x="3118931" y="1379062"/>
            <a:ext cx="83240" cy="645242"/>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p:cNvCxnSpPr>
            <a:cxnSpLocks/>
            <a:stCxn id="36" idx="3"/>
            <a:endCxn id="30" idx="0"/>
          </p:cNvCxnSpPr>
          <p:nvPr/>
        </p:nvCxnSpPr>
        <p:spPr>
          <a:xfrm flipH="1">
            <a:off x="3118931" y="1545931"/>
            <a:ext cx="1137639" cy="478373"/>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p:cNvCxnSpPr>
            <a:cxnSpLocks/>
            <a:stCxn id="37" idx="2"/>
            <a:endCxn id="30" idx="3"/>
          </p:cNvCxnSpPr>
          <p:nvPr/>
        </p:nvCxnSpPr>
        <p:spPr>
          <a:xfrm flipH="1" flipV="1">
            <a:off x="3788827" y="2185887"/>
            <a:ext cx="645737" cy="17021"/>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p:cNvCxnSpPr>
            <a:cxnSpLocks/>
            <a:stCxn id="38" idx="1"/>
            <a:endCxn id="30" idx="2"/>
          </p:cNvCxnSpPr>
          <p:nvPr/>
        </p:nvCxnSpPr>
        <p:spPr>
          <a:xfrm flipH="1" flipV="1">
            <a:off x="3118931" y="2347469"/>
            <a:ext cx="1382472" cy="532194"/>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p:cNvCxnSpPr>
            <a:cxnSpLocks/>
            <a:stCxn id="39" idx="0"/>
            <a:endCxn id="30" idx="2"/>
          </p:cNvCxnSpPr>
          <p:nvPr/>
        </p:nvCxnSpPr>
        <p:spPr>
          <a:xfrm flipV="1">
            <a:off x="2877945" y="2347469"/>
            <a:ext cx="240986" cy="595847"/>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p:cNvCxnSpPr>
            <a:cxnSpLocks/>
            <a:stCxn id="40" idx="7"/>
            <a:endCxn id="30" idx="2"/>
          </p:cNvCxnSpPr>
          <p:nvPr/>
        </p:nvCxnSpPr>
        <p:spPr>
          <a:xfrm flipV="1">
            <a:off x="1621262" y="2347469"/>
            <a:ext cx="1497669" cy="472672"/>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p:cNvCxnSpPr>
            <a:cxnSpLocks/>
            <a:stCxn id="42" idx="6"/>
            <a:endCxn id="30" idx="1"/>
          </p:cNvCxnSpPr>
          <p:nvPr/>
        </p:nvCxnSpPr>
        <p:spPr>
          <a:xfrm>
            <a:off x="2101855" y="2042330"/>
            <a:ext cx="347179" cy="143557"/>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27694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5406003" y="692892"/>
            <a:ext cx="2522552" cy="853254"/>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350"/>
              <a:t>Scan de text en ga op zoek naar gegevens die je moet opslaan</a:t>
            </a:r>
            <a:endParaRPr lang="fr-BE" sz="1350"/>
          </a:p>
        </p:txBody>
      </p:sp>
      <p:sp>
        <p:nvSpPr>
          <p:cNvPr id="2" name="Footer Placeholder 1">
            <a:extLst>
              <a:ext uri="{FF2B5EF4-FFF2-40B4-BE49-F238E27FC236}">
                <a16:creationId xmlns:a16="http://schemas.microsoft.com/office/drawing/2014/main" id="{71346F5F-E9DA-A346-A932-49A367D12DE8}"/>
              </a:ext>
            </a:extLst>
          </p:cNvPr>
          <p:cNvSpPr>
            <a:spLocks noGrp="1"/>
          </p:cNvSpPr>
          <p:nvPr>
            <p:ph type="ftr" sz="quarter" idx="11"/>
          </p:nvPr>
        </p:nvSpPr>
        <p:spPr/>
        <p:txBody>
          <a:bodyPr/>
          <a:lstStyle/>
          <a:p>
            <a:r>
              <a:rPr lang="fr-BE" smtClean="0"/>
              <a:t>Conceptueel ontwerp - Relatietypes</a:t>
            </a:r>
            <a:endParaRPr lang="fr-BE"/>
          </a:p>
        </p:txBody>
      </p:sp>
      <p:sp>
        <p:nvSpPr>
          <p:cNvPr id="5" name="Slide Number Placeholder 4"/>
          <p:cNvSpPr>
            <a:spLocks noGrp="1"/>
          </p:cNvSpPr>
          <p:nvPr>
            <p:ph type="sldNum" sz="quarter" idx="12"/>
          </p:nvPr>
        </p:nvSpPr>
        <p:spPr/>
        <p:txBody>
          <a:bodyPr/>
          <a:lstStyle/>
          <a:p>
            <a:fld id="{4552FF5A-A0C4-4C40-8618-DBA896236EBF}" type="slidenum">
              <a:rPr lang="fr-BE" smtClean="0"/>
              <a:t>3</a:t>
            </a:fld>
            <a:endParaRPr lang="fr-BE"/>
          </a:p>
        </p:txBody>
      </p:sp>
      <p:sp>
        <p:nvSpPr>
          <p:cNvPr id="10" name="TextBox 9"/>
          <p:cNvSpPr txBox="1"/>
          <p:nvPr/>
        </p:nvSpPr>
        <p:spPr>
          <a:xfrm>
            <a:off x="588010" y="1698639"/>
            <a:ext cx="8230870" cy="3970318"/>
          </a:xfrm>
          <a:prstGeom prst="rect">
            <a:avLst/>
          </a:prstGeom>
          <a:noFill/>
        </p:spPr>
        <p:txBody>
          <a:bodyPr wrap="square" rtlCol="0" anchor="t">
            <a:spAutoFit/>
          </a:bodyPr>
          <a:lstStyle/>
          <a:p>
            <a:r>
              <a:rPr lang="en-BE" dirty="0"/>
              <a:t>Een jeugdvereniging wil een </a:t>
            </a:r>
            <a:r>
              <a:rPr lang="en-BE" dirty="0" smtClean="0"/>
              <a:t>databank opzetten </a:t>
            </a:r>
            <a:r>
              <a:rPr lang="en-BE" dirty="0"/>
              <a:t>ter ondersteuning van haar ledenadministratie en functioneren. Daarbij moet je rekening houden met de volgende aspecten. Bij de inschrijving krijgt elk lid een uniek lidnummer. Gegevens zoals naam, voornaam, adres (straat, nummer, postcode), </a:t>
            </a:r>
            <a:r>
              <a:rPr lang="en-BE" dirty="0" smtClean="0"/>
              <a:t>geslacht (optioneel) </a:t>
            </a:r>
            <a:r>
              <a:rPr lang="en-BE" dirty="0"/>
              <a:t>en geboortedatum worden geregistreerd. </a:t>
            </a:r>
            <a:r>
              <a:rPr lang="en-BE" dirty="0">
                <a:solidFill>
                  <a:srgbClr val="FF0000"/>
                </a:solidFill>
              </a:rPr>
              <a:t>In het begin van het jaar worden de leden ingedeeld in verschillende groepen (elk met een unieke naam) volgens leeftijdklasse. Er kunnen verschillende groepen zijn voor één leeftijdsklasse.</a:t>
            </a:r>
            <a:r>
              <a:rPr lang="en-BE" dirty="0"/>
              <a:t> Elke groep heeft een leid(st)er. Een leid(st)er is verantwoordelijk voor maximaal één groep. De leiding vormt zelf ook een groep, die correspondeert met de hoogste leeftijdsklasse. </a:t>
            </a:r>
            <a:endParaRPr lang="en-US" dirty="0">
              <a:cs typeface="Calibri"/>
            </a:endParaRPr>
          </a:p>
          <a:p>
            <a:r>
              <a:rPr lang="en-BE" dirty="0"/>
              <a:t>Er worden allerhande activiteiten georganiseerd voor de leden. </a:t>
            </a:r>
            <a:r>
              <a:rPr lang="en-BE" dirty="0" smtClean="0"/>
              <a:t>Een </a:t>
            </a:r>
            <a:r>
              <a:rPr lang="en-BE" dirty="0"/>
              <a:t>activiteit heeft één of meerdere omschrijvingen en kan bestemd zijn voor één of meer groepen tegelijkertijd. Ook kun je verschillende activiteiten voor dezelfde groep plannen (op verschillende tijdstippen). Aan sommige activiteiten kunnen extra kosten verbonden zijn. Er moet bijgehouden worden of een groep al betaald heeft voor een activiteit.</a:t>
            </a:r>
            <a:endParaRPr lang="fr-BE" dirty="0">
              <a:cs typeface="Calibri"/>
            </a:endParaRPr>
          </a:p>
        </p:txBody>
      </p:sp>
    </p:spTree>
    <p:extLst>
      <p:ext uri="{BB962C8B-B14F-4D97-AF65-F5344CB8AC3E}">
        <p14:creationId xmlns:p14="http://schemas.microsoft.com/office/powerpoint/2010/main" val="1059751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10550" y="1877965"/>
            <a:ext cx="1198658" cy="323165"/>
          </a:xfrm>
          <a:prstGeom prst="rect">
            <a:avLst/>
          </a:prstGeom>
          <a:noFill/>
          <a:ln>
            <a:solidFill>
              <a:schemeClr val="tx1"/>
            </a:solidFill>
          </a:ln>
        </p:spPr>
        <p:txBody>
          <a:bodyPr wrap="square" rtlCol="0">
            <a:spAutoFit/>
          </a:bodyPr>
          <a:lstStyle/>
          <a:p>
            <a:pPr algn="ctr"/>
            <a:r>
              <a:rPr lang="en-BE" sz="1500"/>
              <a:t>Lid</a:t>
            </a:r>
            <a:endParaRPr lang="fr-BE" sz="1500"/>
          </a:p>
        </p:txBody>
      </p:sp>
      <p:sp>
        <p:nvSpPr>
          <p:cNvPr id="7" name="Oval 6"/>
          <p:cNvSpPr/>
          <p:nvPr/>
        </p:nvSpPr>
        <p:spPr>
          <a:xfrm>
            <a:off x="191241" y="1313055"/>
            <a:ext cx="1519512" cy="36908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lidnummer</a:t>
            </a:r>
            <a:endParaRPr lang="fr-BE" sz="1500">
              <a:solidFill>
                <a:schemeClr val="tx1"/>
              </a:solidFill>
            </a:endParaRPr>
          </a:p>
        </p:txBody>
      </p:sp>
      <p:sp>
        <p:nvSpPr>
          <p:cNvPr id="8" name="Oval 7"/>
          <p:cNvSpPr/>
          <p:nvPr/>
        </p:nvSpPr>
        <p:spPr>
          <a:xfrm>
            <a:off x="728392" y="770885"/>
            <a:ext cx="1399432" cy="384052"/>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voornaam</a:t>
            </a:r>
            <a:endParaRPr lang="fr-BE" sz="1500">
              <a:solidFill>
                <a:schemeClr val="tx1"/>
              </a:solidFill>
            </a:endParaRPr>
          </a:p>
        </p:txBody>
      </p:sp>
      <p:sp>
        <p:nvSpPr>
          <p:cNvPr id="9" name="Oval 8"/>
          <p:cNvSpPr/>
          <p:nvPr/>
        </p:nvSpPr>
        <p:spPr>
          <a:xfrm>
            <a:off x="2159521" y="632285"/>
            <a:ext cx="998252" cy="34162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naam</a:t>
            </a:r>
            <a:endParaRPr lang="fr-BE" sz="1500">
              <a:solidFill>
                <a:schemeClr val="tx1"/>
              </a:solidFill>
            </a:endParaRPr>
          </a:p>
        </p:txBody>
      </p:sp>
      <p:sp>
        <p:nvSpPr>
          <p:cNvPr id="10" name="Oval 9"/>
          <p:cNvSpPr/>
          <p:nvPr/>
        </p:nvSpPr>
        <p:spPr>
          <a:xfrm>
            <a:off x="2809208" y="1035982"/>
            <a:ext cx="1038768" cy="37561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straat</a:t>
            </a:r>
            <a:endParaRPr lang="fr-BE" sz="1500">
              <a:solidFill>
                <a:schemeClr val="tx1"/>
              </a:solidFill>
            </a:endParaRPr>
          </a:p>
        </p:txBody>
      </p:sp>
      <p:sp>
        <p:nvSpPr>
          <p:cNvPr id="11" name="Oval 10"/>
          <p:cNvSpPr/>
          <p:nvPr/>
        </p:nvSpPr>
        <p:spPr>
          <a:xfrm>
            <a:off x="2310836" y="3129281"/>
            <a:ext cx="1252599" cy="376954"/>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nummer</a:t>
            </a:r>
            <a:endParaRPr lang="fr-BE" sz="1500">
              <a:solidFill>
                <a:schemeClr val="tx1"/>
              </a:solidFill>
            </a:endParaRPr>
          </a:p>
        </p:txBody>
      </p:sp>
      <p:sp>
        <p:nvSpPr>
          <p:cNvPr id="12" name="Oval 11"/>
          <p:cNvSpPr/>
          <p:nvPr/>
        </p:nvSpPr>
        <p:spPr>
          <a:xfrm>
            <a:off x="956902" y="3050957"/>
            <a:ext cx="1303456" cy="37695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postcode</a:t>
            </a:r>
            <a:endParaRPr lang="fr-BE" sz="1500">
              <a:solidFill>
                <a:schemeClr val="tx1"/>
              </a:solidFill>
            </a:endParaRPr>
          </a:p>
        </p:txBody>
      </p:sp>
      <p:sp>
        <p:nvSpPr>
          <p:cNvPr id="13" name="Oval 12"/>
          <p:cNvSpPr/>
          <p:nvPr/>
        </p:nvSpPr>
        <p:spPr>
          <a:xfrm>
            <a:off x="169458" y="2036084"/>
            <a:ext cx="1318768" cy="34073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geslacht</a:t>
            </a:r>
            <a:endParaRPr lang="fr-BE" sz="1500">
              <a:solidFill>
                <a:schemeClr val="tx1"/>
              </a:solidFill>
            </a:endParaRPr>
          </a:p>
        </p:txBody>
      </p:sp>
      <p:sp>
        <p:nvSpPr>
          <p:cNvPr id="14" name="Oval 13"/>
          <p:cNvSpPr/>
          <p:nvPr/>
        </p:nvSpPr>
        <p:spPr>
          <a:xfrm>
            <a:off x="165144" y="2521323"/>
            <a:ext cx="1361307" cy="46079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geboortedatum</a:t>
            </a:r>
            <a:endParaRPr lang="fr-BE" sz="1500">
              <a:solidFill>
                <a:schemeClr val="tx1"/>
              </a:solidFill>
            </a:endParaRPr>
          </a:p>
        </p:txBody>
      </p:sp>
      <p:cxnSp>
        <p:nvCxnSpPr>
          <p:cNvPr id="16" name="Straight Connector 15"/>
          <p:cNvCxnSpPr>
            <a:cxnSpLocks/>
            <a:stCxn id="7" idx="5"/>
            <a:endCxn id="5" idx="0"/>
          </p:cNvCxnSpPr>
          <p:nvPr/>
        </p:nvCxnSpPr>
        <p:spPr>
          <a:xfrm>
            <a:off x="1488226" y="1628089"/>
            <a:ext cx="721653" cy="249876"/>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a:cxnSpLocks/>
            <a:stCxn id="8" idx="4"/>
            <a:endCxn id="5" idx="0"/>
          </p:cNvCxnSpPr>
          <p:nvPr/>
        </p:nvCxnSpPr>
        <p:spPr>
          <a:xfrm>
            <a:off x="1428108" y="1154937"/>
            <a:ext cx="781771" cy="723028"/>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a:cxnSpLocks/>
            <a:stCxn id="9" idx="4"/>
            <a:endCxn id="5" idx="0"/>
          </p:cNvCxnSpPr>
          <p:nvPr/>
        </p:nvCxnSpPr>
        <p:spPr>
          <a:xfrm flipH="1">
            <a:off x="2209879" y="973911"/>
            <a:ext cx="448768" cy="904054"/>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a:cxnSpLocks/>
            <a:stCxn id="10" idx="3"/>
            <a:endCxn id="5" idx="0"/>
          </p:cNvCxnSpPr>
          <p:nvPr/>
        </p:nvCxnSpPr>
        <p:spPr>
          <a:xfrm flipH="1">
            <a:off x="2209879" y="1356585"/>
            <a:ext cx="751453" cy="52138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a:cxnSpLocks/>
            <a:stCxn id="11" idx="1"/>
            <a:endCxn id="5" idx="2"/>
          </p:cNvCxnSpPr>
          <p:nvPr/>
        </p:nvCxnSpPr>
        <p:spPr>
          <a:xfrm flipH="1" flipV="1">
            <a:off x="2209879" y="2201130"/>
            <a:ext cx="284396" cy="983355"/>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a:cxnSpLocks/>
            <a:stCxn id="12" idx="0"/>
            <a:endCxn id="5" idx="2"/>
          </p:cNvCxnSpPr>
          <p:nvPr/>
        </p:nvCxnSpPr>
        <p:spPr>
          <a:xfrm flipV="1">
            <a:off x="1608630" y="2201130"/>
            <a:ext cx="601249" cy="849827"/>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a:cxnSpLocks/>
            <a:stCxn id="13" idx="7"/>
            <a:endCxn id="5" idx="1"/>
          </p:cNvCxnSpPr>
          <p:nvPr/>
        </p:nvCxnSpPr>
        <p:spPr>
          <a:xfrm flipV="1">
            <a:off x="1295097" y="2039548"/>
            <a:ext cx="315453" cy="4643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p:cNvCxnSpPr>
            <a:cxnSpLocks/>
            <a:stCxn id="14" idx="6"/>
            <a:endCxn id="5" idx="2"/>
          </p:cNvCxnSpPr>
          <p:nvPr/>
        </p:nvCxnSpPr>
        <p:spPr>
          <a:xfrm flipV="1">
            <a:off x="1526451" y="2201130"/>
            <a:ext cx="683428" cy="550591"/>
          </a:xfrm>
          <a:prstGeom prst="line">
            <a:avLst/>
          </a:prstGeom>
        </p:spPr>
        <p:style>
          <a:lnRef idx="1">
            <a:schemeClr val="dk1"/>
          </a:lnRef>
          <a:fillRef idx="0">
            <a:schemeClr val="dk1"/>
          </a:fillRef>
          <a:effectRef idx="0">
            <a:schemeClr val="dk1"/>
          </a:effectRef>
          <a:fontRef idx="minor">
            <a:schemeClr val="tx1"/>
          </a:fontRef>
        </p:style>
      </p:cxnSp>
      <p:sp>
        <p:nvSpPr>
          <p:cNvPr id="27" name="TextBox 26"/>
          <p:cNvSpPr txBox="1"/>
          <p:nvPr/>
        </p:nvSpPr>
        <p:spPr>
          <a:xfrm>
            <a:off x="6457950" y="4278564"/>
            <a:ext cx="1198658" cy="323165"/>
          </a:xfrm>
          <a:prstGeom prst="rect">
            <a:avLst/>
          </a:prstGeom>
          <a:noFill/>
          <a:ln>
            <a:solidFill>
              <a:schemeClr val="tx1"/>
            </a:solidFill>
          </a:ln>
        </p:spPr>
        <p:txBody>
          <a:bodyPr wrap="square" rtlCol="0">
            <a:spAutoFit/>
          </a:bodyPr>
          <a:lstStyle/>
          <a:p>
            <a:pPr algn="ctr"/>
            <a:r>
              <a:rPr lang="fr-BE" sz="1500"/>
              <a:t>G</a:t>
            </a:r>
            <a:r>
              <a:rPr lang="en-BE" sz="1500"/>
              <a:t>roep</a:t>
            </a:r>
            <a:endParaRPr lang="fr-BE" sz="1500"/>
          </a:p>
        </p:txBody>
      </p:sp>
      <p:sp>
        <p:nvSpPr>
          <p:cNvPr id="31" name="Oval 30"/>
          <p:cNvSpPr/>
          <p:nvPr/>
        </p:nvSpPr>
        <p:spPr>
          <a:xfrm>
            <a:off x="5589271" y="4814212"/>
            <a:ext cx="1096009" cy="387708"/>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naam</a:t>
            </a:r>
            <a:endParaRPr lang="fr-BE" sz="1500">
              <a:solidFill>
                <a:schemeClr val="tx1"/>
              </a:solidFill>
            </a:endParaRPr>
          </a:p>
        </p:txBody>
      </p:sp>
      <p:cxnSp>
        <p:nvCxnSpPr>
          <p:cNvPr id="41" name="Straight Connector 40"/>
          <p:cNvCxnSpPr>
            <a:cxnSpLocks/>
            <a:stCxn id="31" idx="7"/>
            <a:endCxn id="27" idx="2"/>
          </p:cNvCxnSpPr>
          <p:nvPr/>
        </p:nvCxnSpPr>
        <p:spPr>
          <a:xfrm flipV="1">
            <a:off x="6524773" y="4601729"/>
            <a:ext cx="532506" cy="269262"/>
          </a:xfrm>
          <a:prstGeom prst="line">
            <a:avLst/>
          </a:prstGeom>
        </p:spPr>
        <p:style>
          <a:lnRef idx="1">
            <a:schemeClr val="dk1"/>
          </a:lnRef>
          <a:fillRef idx="0">
            <a:schemeClr val="dk1"/>
          </a:fillRef>
          <a:effectRef idx="0">
            <a:schemeClr val="dk1"/>
          </a:effectRef>
          <a:fontRef idx="minor">
            <a:schemeClr val="tx1"/>
          </a:fontRef>
        </p:style>
      </p:cxnSp>
      <p:sp>
        <p:nvSpPr>
          <p:cNvPr id="51" name="Oval 50"/>
          <p:cNvSpPr/>
          <p:nvPr/>
        </p:nvSpPr>
        <p:spPr>
          <a:xfrm>
            <a:off x="6998988" y="4814212"/>
            <a:ext cx="1921491" cy="434381"/>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leeftijdsklasse</a:t>
            </a:r>
            <a:endParaRPr lang="fr-BE" sz="1500">
              <a:solidFill>
                <a:schemeClr val="tx1"/>
              </a:solidFill>
            </a:endParaRPr>
          </a:p>
        </p:txBody>
      </p:sp>
      <p:cxnSp>
        <p:nvCxnSpPr>
          <p:cNvPr id="52" name="Straight Connector 51"/>
          <p:cNvCxnSpPr>
            <a:cxnSpLocks/>
            <a:stCxn id="51" idx="1"/>
            <a:endCxn id="27" idx="2"/>
          </p:cNvCxnSpPr>
          <p:nvPr/>
        </p:nvCxnSpPr>
        <p:spPr>
          <a:xfrm flipH="1" flipV="1">
            <a:off x="7057279" y="4601729"/>
            <a:ext cx="223105" cy="276097"/>
          </a:xfrm>
          <a:prstGeom prst="line">
            <a:avLst/>
          </a:prstGeom>
        </p:spPr>
        <p:style>
          <a:lnRef idx="1">
            <a:schemeClr val="dk1"/>
          </a:lnRef>
          <a:fillRef idx="0">
            <a:schemeClr val="dk1"/>
          </a:fillRef>
          <a:effectRef idx="0">
            <a:schemeClr val="dk1"/>
          </a:effectRef>
          <a:fontRef idx="minor">
            <a:schemeClr val="tx1"/>
          </a:fontRef>
        </p:style>
      </p:cxnSp>
      <p:sp>
        <p:nvSpPr>
          <p:cNvPr id="55" name="Diamond 54"/>
          <p:cNvSpPr/>
          <p:nvPr/>
        </p:nvSpPr>
        <p:spPr>
          <a:xfrm>
            <a:off x="4013416" y="2621280"/>
            <a:ext cx="1107224" cy="1003840"/>
          </a:xfrm>
          <a:prstGeom prst="diamond">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lid van</a:t>
            </a:r>
            <a:endParaRPr lang="fr-BE" sz="1500">
              <a:solidFill>
                <a:schemeClr val="tx1"/>
              </a:solidFill>
            </a:endParaRPr>
          </a:p>
        </p:txBody>
      </p:sp>
      <p:cxnSp>
        <p:nvCxnSpPr>
          <p:cNvPr id="56" name="Straight Connector 55"/>
          <p:cNvCxnSpPr>
            <a:cxnSpLocks/>
            <a:stCxn id="55" idx="1"/>
            <a:endCxn id="5" idx="3"/>
          </p:cNvCxnSpPr>
          <p:nvPr/>
        </p:nvCxnSpPr>
        <p:spPr>
          <a:xfrm flipH="1" flipV="1">
            <a:off x="2809208" y="2039548"/>
            <a:ext cx="1204208" cy="1083652"/>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p:cNvCxnSpPr>
            <a:cxnSpLocks/>
            <a:stCxn id="27" idx="1"/>
            <a:endCxn id="55" idx="3"/>
          </p:cNvCxnSpPr>
          <p:nvPr/>
        </p:nvCxnSpPr>
        <p:spPr>
          <a:xfrm flipH="1" flipV="1">
            <a:off x="5120640" y="3123200"/>
            <a:ext cx="1337310" cy="1316947"/>
          </a:xfrm>
          <a:prstGeom prst="line">
            <a:avLst/>
          </a:prstGeom>
        </p:spPr>
        <p:style>
          <a:lnRef idx="1">
            <a:schemeClr val="dk1"/>
          </a:lnRef>
          <a:fillRef idx="0">
            <a:schemeClr val="dk1"/>
          </a:fillRef>
          <a:effectRef idx="0">
            <a:schemeClr val="dk1"/>
          </a:effectRef>
          <a:fontRef idx="minor">
            <a:schemeClr val="tx1"/>
          </a:fontRef>
        </p:style>
      </p:cxnSp>
      <p:sp>
        <p:nvSpPr>
          <p:cNvPr id="70" name="TextBox 69"/>
          <p:cNvSpPr txBox="1"/>
          <p:nvPr/>
        </p:nvSpPr>
        <p:spPr>
          <a:xfrm>
            <a:off x="5627787" y="1688044"/>
            <a:ext cx="1660326" cy="477054"/>
          </a:xfrm>
          <a:prstGeom prst="rect">
            <a:avLst/>
          </a:prstGeom>
          <a:noFill/>
        </p:spPr>
        <p:txBody>
          <a:bodyPr wrap="none" rtlCol="0">
            <a:spAutoFit/>
          </a:bodyPr>
          <a:lstStyle/>
          <a:p>
            <a:r>
              <a:rPr lang="en-BE" sz="2500" dirty="0">
                <a:solidFill>
                  <a:srgbClr val="00B050"/>
                </a:solidFill>
              </a:rPr>
              <a:t>Relatietype</a:t>
            </a:r>
            <a:endParaRPr lang="fr-BE" sz="2500" dirty="0">
              <a:solidFill>
                <a:srgbClr val="00B050"/>
              </a:solidFill>
            </a:endParaRPr>
          </a:p>
        </p:txBody>
      </p:sp>
      <p:sp>
        <p:nvSpPr>
          <p:cNvPr id="3" name="Footer Placeholder 2">
            <a:extLst>
              <a:ext uri="{FF2B5EF4-FFF2-40B4-BE49-F238E27FC236}">
                <a16:creationId xmlns:a16="http://schemas.microsoft.com/office/drawing/2014/main" id="{3A9A335D-D080-A44A-83FA-6C084B992EDA}"/>
              </a:ext>
            </a:extLst>
          </p:cNvPr>
          <p:cNvSpPr>
            <a:spLocks noGrp="1"/>
          </p:cNvSpPr>
          <p:nvPr>
            <p:ph type="ftr" sz="quarter" idx="11"/>
          </p:nvPr>
        </p:nvSpPr>
        <p:spPr/>
        <p:txBody>
          <a:bodyPr/>
          <a:lstStyle/>
          <a:p>
            <a:r>
              <a:rPr lang="fr-BE" smtClean="0"/>
              <a:t>Conceptueel ontwerp - Relatietypes</a:t>
            </a:r>
            <a:endParaRPr lang="fr-BE"/>
          </a:p>
        </p:txBody>
      </p:sp>
      <p:sp>
        <p:nvSpPr>
          <p:cNvPr id="4" name="Slide Number Placeholder 3"/>
          <p:cNvSpPr>
            <a:spLocks noGrp="1"/>
          </p:cNvSpPr>
          <p:nvPr>
            <p:ph type="sldNum" sz="quarter" idx="12"/>
          </p:nvPr>
        </p:nvSpPr>
        <p:spPr/>
        <p:txBody>
          <a:bodyPr/>
          <a:lstStyle/>
          <a:p>
            <a:fld id="{4552FF5A-A0C4-4C40-8618-DBA896236EBF}" type="slidenum">
              <a:rPr lang="fr-BE" smtClean="0"/>
              <a:t>4</a:t>
            </a:fld>
            <a:endParaRPr lang="fr-BE"/>
          </a:p>
        </p:txBody>
      </p:sp>
    </p:spTree>
    <p:extLst>
      <p:ext uri="{BB962C8B-B14F-4D97-AF65-F5344CB8AC3E}">
        <p14:creationId xmlns:p14="http://schemas.microsoft.com/office/powerpoint/2010/main" val="2069218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10550" y="1877965"/>
            <a:ext cx="1198658" cy="323165"/>
          </a:xfrm>
          <a:prstGeom prst="rect">
            <a:avLst/>
          </a:prstGeom>
          <a:noFill/>
          <a:ln>
            <a:solidFill>
              <a:schemeClr val="tx1"/>
            </a:solidFill>
          </a:ln>
        </p:spPr>
        <p:txBody>
          <a:bodyPr wrap="square" rtlCol="0">
            <a:spAutoFit/>
          </a:bodyPr>
          <a:lstStyle/>
          <a:p>
            <a:pPr algn="ctr"/>
            <a:r>
              <a:rPr lang="en-BE" sz="1500"/>
              <a:t>Lid</a:t>
            </a:r>
            <a:endParaRPr lang="fr-BE" sz="1500"/>
          </a:p>
        </p:txBody>
      </p:sp>
      <p:sp>
        <p:nvSpPr>
          <p:cNvPr id="7" name="Oval 6"/>
          <p:cNvSpPr/>
          <p:nvPr/>
        </p:nvSpPr>
        <p:spPr>
          <a:xfrm>
            <a:off x="191241" y="1313055"/>
            <a:ext cx="1519512" cy="36908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lidnummer</a:t>
            </a:r>
            <a:endParaRPr lang="fr-BE" sz="1500">
              <a:solidFill>
                <a:schemeClr val="tx1"/>
              </a:solidFill>
            </a:endParaRPr>
          </a:p>
        </p:txBody>
      </p:sp>
      <p:sp>
        <p:nvSpPr>
          <p:cNvPr id="8" name="Oval 7"/>
          <p:cNvSpPr/>
          <p:nvPr/>
        </p:nvSpPr>
        <p:spPr>
          <a:xfrm>
            <a:off x="728392" y="770885"/>
            <a:ext cx="1399432" cy="384052"/>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voornaam</a:t>
            </a:r>
            <a:endParaRPr lang="fr-BE" sz="1500">
              <a:solidFill>
                <a:schemeClr val="tx1"/>
              </a:solidFill>
            </a:endParaRPr>
          </a:p>
        </p:txBody>
      </p:sp>
      <p:sp>
        <p:nvSpPr>
          <p:cNvPr id="9" name="Oval 8"/>
          <p:cNvSpPr/>
          <p:nvPr/>
        </p:nvSpPr>
        <p:spPr>
          <a:xfrm>
            <a:off x="2159521" y="632285"/>
            <a:ext cx="998252" cy="34162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naam</a:t>
            </a:r>
            <a:endParaRPr lang="fr-BE" sz="1500">
              <a:solidFill>
                <a:schemeClr val="tx1"/>
              </a:solidFill>
            </a:endParaRPr>
          </a:p>
        </p:txBody>
      </p:sp>
      <p:sp>
        <p:nvSpPr>
          <p:cNvPr id="10" name="Oval 9"/>
          <p:cNvSpPr/>
          <p:nvPr/>
        </p:nvSpPr>
        <p:spPr>
          <a:xfrm>
            <a:off x="2809208" y="1035982"/>
            <a:ext cx="1038768" cy="37561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straat</a:t>
            </a:r>
            <a:endParaRPr lang="fr-BE" sz="1500">
              <a:solidFill>
                <a:schemeClr val="tx1"/>
              </a:solidFill>
            </a:endParaRPr>
          </a:p>
        </p:txBody>
      </p:sp>
      <p:sp>
        <p:nvSpPr>
          <p:cNvPr id="11" name="Oval 10"/>
          <p:cNvSpPr/>
          <p:nvPr/>
        </p:nvSpPr>
        <p:spPr>
          <a:xfrm>
            <a:off x="2310836" y="3129281"/>
            <a:ext cx="1252599" cy="376954"/>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nummer</a:t>
            </a:r>
            <a:endParaRPr lang="fr-BE" sz="1500">
              <a:solidFill>
                <a:schemeClr val="tx1"/>
              </a:solidFill>
            </a:endParaRPr>
          </a:p>
        </p:txBody>
      </p:sp>
      <p:sp>
        <p:nvSpPr>
          <p:cNvPr id="12" name="Oval 11"/>
          <p:cNvSpPr/>
          <p:nvPr/>
        </p:nvSpPr>
        <p:spPr>
          <a:xfrm>
            <a:off x="956902" y="3050957"/>
            <a:ext cx="1303456" cy="37695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postcode</a:t>
            </a:r>
            <a:endParaRPr lang="fr-BE" sz="1500">
              <a:solidFill>
                <a:schemeClr val="tx1"/>
              </a:solidFill>
            </a:endParaRPr>
          </a:p>
        </p:txBody>
      </p:sp>
      <p:sp>
        <p:nvSpPr>
          <p:cNvPr id="13" name="Oval 12"/>
          <p:cNvSpPr/>
          <p:nvPr/>
        </p:nvSpPr>
        <p:spPr>
          <a:xfrm>
            <a:off x="169458" y="2036084"/>
            <a:ext cx="1318768" cy="34073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geslacht</a:t>
            </a:r>
            <a:endParaRPr lang="fr-BE" sz="1500">
              <a:solidFill>
                <a:schemeClr val="tx1"/>
              </a:solidFill>
            </a:endParaRPr>
          </a:p>
        </p:txBody>
      </p:sp>
      <p:sp>
        <p:nvSpPr>
          <p:cNvPr id="14" name="Oval 13"/>
          <p:cNvSpPr/>
          <p:nvPr/>
        </p:nvSpPr>
        <p:spPr>
          <a:xfrm>
            <a:off x="165144" y="2521323"/>
            <a:ext cx="1361307" cy="46079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geboortedatum</a:t>
            </a:r>
            <a:endParaRPr lang="fr-BE" sz="1500">
              <a:solidFill>
                <a:schemeClr val="tx1"/>
              </a:solidFill>
            </a:endParaRPr>
          </a:p>
        </p:txBody>
      </p:sp>
      <p:cxnSp>
        <p:nvCxnSpPr>
          <p:cNvPr id="16" name="Straight Connector 15"/>
          <p:cNvCxnSpPr>
            <a:cxnSpLocks/>
            <a:stCxn id="7" idx="5"/>
            <a:endCxn id="5" idx="0"/>
          </p:cNvCxnSpPr>
          <p:nvPr/>
        </p:nvCxnSpPr>
        <p:spPr>
          <a:xfrm>
            <a:off x="1488226" y="1628089"/>
            <a:ext cx="721653" cy="249876"/>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a:cxnSpLocks/>
            <a:stCxn id="8" idx="4"/>
            <a:endCxn id="5" idx="0"/>
          </p:cNvCxnSpPr>
          <p:nvPr/>
        </p:nvCxnSpPr>
        <p:spPr>
          <a:xfrm>
            <a:off x="1428108" y="1154937"/>
            <a:ext cx="781771" cy="723028"/>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a:cxnSpLocks/>
            <a:stCxn id="9" idx="4"/>
            <a:endCxn id="5" idx="0"/>
          </p:cNvCxnSpPr>
          <p:nvPr/>
        </p:nvCxnSpPr>
        <p:spPr>
          <a:xfrm flipH="1">
            <a:off x="2209879" y="973911"/>
            <a:ext cx="448768" cy="904054"/>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a:cxnSpLocks/>
            <a:stCxn id="10" idx="3"/>
            <a:endCxn id="5" idx="0"/>
          </p:cNvCxnSpPr>
          <p:nvPr/>
        </p:nvCxnSpPr>
        <p:spPr>
          <a:xfrm flipH="1">
            <a:off x="2209879" y="1356585"/>
            <a:ext cx="751453" cy="52138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a:cxnSpLocks/>
            <a:stCxn id="11" idx="1"/>
            <a:endCxn id="5" idx="2"/>
          </p:cNvCxnSpPr>
          <p:nvPr/>
        </p:nvCxnSpPr>
        <p:spPr>
          <a:xfrm flipH="1" flipV="1">
            <a:off x="2209879" y="2201130"/>
            <a:ext cx="284396" cy="983355"/>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a:cxnSpLocks/>
            <a:stCxn id="12" idx="0"/>
            <a:endCxn id="5" idx="2"/>
          </p:cNvCxnSpPr>
          <p:nvPr/>
        </p:nvCxnSpPr>
        <p:spPr>
          <a:xfrm flipV="1">
            <a:off x="1608630" y="2201130"/>
            <a:ext cx="601249" cy="849827"/>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a:cxnSpLocks/>
            <a:stCxn id="13" idx="7"/>
            <a:endCxn id="5" idx="1"/>
          </p:cNvCxnSpPr>
          <p:nvPr/>
        </p:nvCxnSpPr>
        <p:spPr>
          <a:xfrm flipV="1">
            <a:off x="1295097" y="2039548"/>
            <a:ext cx="315453" cy="4643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p:cNvCxnSpPr>
            <a:cxnSpLocks/>
            <a:stCxn id="14" idx="6"/>
            <a:endCxn id="5" idx="2"/>
          </p:cNvCxnSpPr>
          <p:nvPr/>
        </p:nvCxnSpPr>
        <p:spPr>
          <a:xfrm flipV="1">
            <a:off x="1526451" y="2201130"/>
            <a:ext cx="683428" cy="550591"/>
          </a:xfrm>
          <a:prstGeom prst="line">
            <a:avLst/>
          </a:prstGeom>
        </p:spPr>
        <p:style>
          <a:lnRef idx="1">
            <a:schemeClr val="dk1"/>
          </a:lnRef>
          <a:fillRef idx="0">
            <a:schemeClr val="dk1"/>
          </a:fillRef>
          <a:effectRef idx="0">
            <a:schemeClr val="dk1"/>
          </a:effectRef>
          <a:fontRef idx="minor">
            <a:schemeClr val="tx1"/>
          </a:fontRef>
        </p:style>
      </p:cxnSp>
      <p:sp>
        <p:nvSpPr>
          <p:cNvPr id="27" name="TextBox 26"/>
          <p:cNvSpPr txBox="1"/>
          <p:nvPr/>
        </p:nvSpPr>
        <p:spPr>
          <a:xfrm>
            <a:off x="6457950" y="4278564"/>
            <a:ext cx="1198658" cy="323165"/>
          </a:xfrm>
          <a:prstGeom prst="rect">
            <a:avLst/>
          </a:prstGeom>
          <a:noFill/>
          <a:ln>
            <a:solidFill>
              <a:schemeClr val="tx1"/>
            </a:solidFill>
          </a:ln>
        </p:spPr>
        <p:txBody>
          <a:bodyPr wrap="square" rtlCol="0">
            <a:spAutoFit/>
          </a:bodyPr>
          <a:lstStyle/>
          <a:p>
            <a:pPr algn="ctr"/>
            <a:r>
              <a:rPr lang="fr-BE" sz="1500"/>
              <a:t>G</a:t>
            </a:r>
            <a:r>
              <a:rPr lang="en-BE" sz="1500"/>
              <a:t>roep</a:t>
            </a:r>
            <a:endParaRPr lang="fr-BE" sz="1500"/>
          </a:p>
        </p:txBody>
      </p:sp>
      <p:sp>
        <p:nvSpPr>
          <p:cNvPr id="31" name="Oval 30"/>
          <p:cNvSpPr/>
          <p:nvPr/>
        </p:nvSpPr>
        <p:spPr>
          <a:xfrm>
            <a:off x="5589271" y="4814212"/>
            <a:ext cx="1096009" cy="387708"/>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naam</a:t>
            </a:r>
            <a:endParaRPr lang="fr-BE" sz="1500">
              <a:solidFill>
                <a:schemeClr val="tx1"/>
              </a:solidFill>
            </a:endParaRPr>
          </a:p>
        </p:txBody>
      </p:sp>
      <p:cxnSp>
        <p:nvCxnSpPr>
          <p:cNvPr id="41" name="Straight Connector 40"/>
          <p:cNvCxnSpPr>
            <a:cxnSpLocks/>
            <a:stCxn id="31" idx="7"/>
            <a:endCxn id="27" idx="2"/>
          </p:cNvCxnSpPr>
          <p:nvPr/>
        </p:nvCxnSpPr>
        <p:spPr>
          <a:xfrm flipV="1">
            <a:off x="6524773" y="4601729"/>
            <a:ext cx="532506" cy="269262"/>
          </a:xfrm>
          <a:prstGeom prst="line">
            <a:avLst/>
          </a:prstGeom>
        </p:spPr>
        <p:style>
          <a:lnRef idx="1">
            <a:schemeClr val="dk1"/>
          </a:lnRef>
          <a:fillRef idx="0">
            <a:schemeClr val="dk1"/>
          </a:fillRef>
          <a:effectRef idx="0">
            <a:schemeClr val="dk1"/>
          </a:effectRef>
          <a:fontRef idx="minor">
            <a:schemeClr val="tx1"/>
          </a:fontRef>
        </p:style>
      </p:cxnSp>
      <p:sp>
        <p:nvSpPr>
          <p:cNvPr id="51" name="Oval 50"/>
          <p:cNvSpPr/>
          <p:nvPr/>
        </p:nvSpPr>
        <p:spPr>
          <a:xfrm>
            <a:off x="6998988" y="4814212"/>
            <a:ext cx="1921491" cy="434381"/>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leeftijdsklasse</a:t>
            </a:r>
            <a:endParaRPr lang="fr-BE" sz="1500">
              <a:solidFill>
                <a:schemeClr val="tx1"/>
              </a:solidFill>
            </a:endParaRPr>
          </a:p>
        </p:txBody>
      </p:sp>
      <p:cxnSp>
        <p:nvCxnSpPr>
          <p:cNvPr id="52" name="Straight Connector 51"/>
          <p:cNvCxnSpPr>
            <a:cxnSpLocks/>
            <a:stCxn id="51" idx="1"/>
            <a:endCxn id="27" idx="2"/>
          </p:cNvCxnSpPr>
          <p:nvPr/>
        </p:nvCxnSpPr>
        <p:spPr>
          <a:xfrm flipH="1" flipV="1">
            <a:off x="7057279" y="4601729"/>
            <a:ext cx="223105" cy="276097"/>
          </a:xfrm>
          <a:prstGeom prst="line">
            <a:avLst/>
          </a:prstGeom>
        </p:spPr>
        <p:style>
          <a:lnRef idx="1">
            <a:schemeClr val="dk1"/>
          </a:lnRef>
          <a:fillRef idx="0">
            <a:schemeClr val="dk1"/>
          </a:fillRef>
          <a:effectRef idx="0">
            <a:schemeClr val="dk1"/>
          </a:effectRef>
          <a:fontRef idx="minor">
            <a:schemeClr val="tx1"/>
          </a:fontRef>
        </p:style>
      </p:cxnSp>
      <p:sp>
        <p:nvSpPr>
          <p:cNvPr id="55" name="Diamond 54"/>
          <p:cNvSpPr/>
          <p:nvPr/>
        </p:nvSpPr>
        <p:spPr>
          <a:xfrm>
            <a:off x="4013416" y="2621280"/>
            <a:ext cx="1107224" cy="1003840"/>
          </a:xfrm>
          <a:prstGeom prst="diamond">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lid van</a:t>
            </a:r>
            <a:endParaRPr lang="fr-BE" sz="1500">
              <a:solidFill>
                <a:schemeClr val="tx1"/>
              </a:solidFill>
            </a:endParaRPr>
          </a:p>
        </p:txBody>
      </p:sp>
      <p:cxnSp>
        <p:nvCxnSpPr>
          <p:cNvPr id="56" name="Straight Connector 55"/>
          <p:cNvCxnSpPr>
            <a:cxnSpLocks/>
            <a:stCxn id="55" idx="1"/>
            <a:endCxn id="5" idx="3"/>
          </p:cNvCxnSpPr>
          <p:nvPr/>
        </p:nvCxnSpPr>
        <p:spPr>
          <a:xfrm flipH="1" flipV="1">
            <a:off x="2809208" y="2039548"/>
            <a:ext cx="1204208" cy="1083652"/>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p:cNvCxnSpPr>
            <a:cxnSpLocks/>
            <a:stCxn id="27" idx="1"/>
            <a:endCxn id="55" idx="3"/>
          </p:cNvCxnSpPr>
          <p:nvPr/>
        </p:nvCxnSpPr>
        <p:spPr>
          <a:xfrm flipH="1" flipV="1">
            <a:off x="5120640" y="3123200"/>
            <a:ext cx="1337310" cy="1316947"/>
          </a:xfrm>
          <a:prstGeom prst="line">
            <a:avLst/>
          </a:prstGeom>
        </p:spPr>
        <p:style>
          <a:lnRef idx="1">
            <a:schemeClr val="dk1"/>
          </a:lnRef>
          <a:fillRef idx="0">
            <a:schemeClr val="dk1"/>
          </a:fillRef>
          <a:effectRef idx="0">
            <a:schemeClr val="dk1"/>
          </a:effectRef>
          <a:fontRef idx="minor">
            <a:schemeClr val="tx1"/>
          </a:fontRef>
        </p:style>
      </p:cxnSp>
      <p:sp>
        <p:nvSpPr>
          <p:cNvPr id="3" name="Footer Placeholder 2">
            <a:extLst>
              <a:ext uri="{FF2B5EF4-FFF2-40B4-BE49-F238E27FC236}">
                <a16:creationId xmlns:a16="http://schemas.microsoft.com/office/drawing/2014/main" id="{3A9A335D-D080-A44A-83FA-6C084B992EDA}"/>
              </a:ext>
            </a:extLst>
          </p:cNvPr>
          <p:cNvSpPr>
            <a:spLocks noGrp="1"/>
          </p:cNvSpPr>
          <p:nvPr>
            <p:ph type="ftr" sz="quarter" idx="11"/>
          </p:nvPr>
        </p:nvSpPr>
        <p:spPr/>
        <p:txBody>
          <a:bodyPr/>
          <a:lstStyle/>
          <a:p>
            <a:r>
              <a:rPr lang="fr-BE" smtClean="0"/>
              <a:t>Conceptueel ontwerp - Relatietypes</a:t>
            </a:r>
            <a:endParaRPr lang="fr-BE"/>
          </a:p>
        </p:txBody>
      </p:sp>
      <p:sp>
        <p:nvSpPr>
          <p:cNvPr id="4" name="Slide Number Placeholder 3"/>
          <p:cNvSpPr>
            <a:spLocks noGrp="1"/>
          </p:cNvSpPr>
          <p:nvPr>
            <p:ph type="sldNum" sz="quarter" idx="12"/>
          </p:nvPr>
        </p:nvSpPr>
        <p:spPr/>
        <p:txBody>
          <a:bodyPr/>
          <a:lstStyle/>
          <a:p>
            <a:fld id="{4552FF5A-A0C4-4C40-8618-DBA896236EBF}" type="slidenum">
              <a:rPr lang="fr-BE" smtClean="0"/>
              <a:t>5</a:t>
            </a:fld>
            <a:endParaRPr lang="fr-BE"/>
          </a:p>
        </p:txBody>
      </p:sp>
      <p:sp>
        <p:nvSpPr>
          <p:cNvPr id="30" name="TextBox 29"/>
          <p:cNvSpPr txBox="1"/>
          <p:nvPr/>
        </p:nvSpPr>
        <p:spPr>
          <a:xfrm>
            <a:off x="5436985" y="523649"/>
            <a:ext cx="3280727" cy="2400657"/>
          </a:xfrm>
          <a:prstGeom prst="rect">
            <a:avLst/>
          </a:prstGeom>
          <a:noFill/>
        </p:spPr>
        <p:txBody>
          <a:bodyPr wrap="square" rtlCol="0">
            <a:spAutoFit/>
          </a:bodyPr>
          <a:lstStyle/>
          <a:p>
            <a:r>
              <a:rPr lang="fr-BE" sz="2500" dirty="0"/>
              <a:t>K</a:t>
            </a:r>
            <a:r>
              <a:rPr lang="en-BE" sz="2500" dirty="0"/>
              <a:t>ardinaliteit:</a:t>
            </a:r>
          </a:p>
          <a:p>
            <a:r>
              <a:rPr lang="en-BE" sz="2500" dirty="0">
                <a:solidFill>
                  <a:srgbClr val="00B050"/>
                </a:solidFill>
              </a:rPr>
              <a:t>Een lid kan behoren tot maximaal 1 groep</a:t>
            </a:r>
          </a:p>
          <a:p>
            <a:r>
              <a:rPr lang="en-BE" sz="2500" dirty="0">
                <a:solidFill>
                  <a:srgbClr val="FF0000"/>
                </a:solidFill>
              </a:rPr>
              <a:t>Een groep kan meerdere leden hebben</a:t>
            </a:r>
            <a:endParaRPr lang="fr-BE" sz="2500" dirty="0">
              <a:solidFill>
                <a:srgbClr val="FF0000"/>
              </a:solidFill>
            </a:endParaRPr>
          </a:p>
        </p:txBody>
      </p:sp>
      <p:sp>
        <p:nvSpPr>
          <p:cNvPr id="33" name="TextBox 32"/>
          <p:cNvSpPr txBox="1"/>
          <p:nvPr/>
        </p:nvSpPr>
        <p:spPr>
          <a:xfrm>
            <a:off x="2800224" y="1771389"/>
            <a:ext cx="308098" cy="323165"/>
          </a:xfrm>
          <a:prstGeom prst="rect">
            <a:avLst/>
          </a:prstGeom>
          <a:noFill/>
        </p:spPr>
        <p:txBody>
          <a:bodyPr wrap="none" rtlCol="0">
            <a:spAutoFit/>
          </a:bodyPr>
          <a:lstStyle/>
          <a:p>
            <a:r>
              <a:rPr lang="en-BE" sz="1500">
                <a:solidFill>
                  <a:srgbClr val="FF0000"/>
                </a:solidFill>
              </a:rPr>
              <a:t>N</a:t>
            </a:r>
            <a:endParaRPr lang="fr-BE" sz="1500">
              <a:solidFill>
                <a:srgbClr val="FF0000"/>
              </a:solidFill>
            </a:endParaRPr>
          </a:p>
        </p:txBody>
      </p:sp>
      <p:sp>
        <p:nvSpPr>
          <p:cNvPr id="34" name="TextBox 33"/>
          <p:cNvSpPr txBox="1"/>
          <p:nvPr/>
        </p:nvSpPr>
        <p:spPr>
          <a:xfrm>
            <a:off x="6242323" y="3986295"/>
            <a:ext cx="282450" cy="323165"/>
          </a:xfrm>
          <a:prstGeom prst="rect">
            <a:avLst/>
          </a:prstGeom>
          <a:noFill/>
        </p:spPr>
        <p:txBody>
          <a:bodyPr wrap="none" rtlCol="0">
            <a:spAutoFit/>
          </a:bodyPr>
          <a:lstStyle/>
          <a:p>
            <a:r>
              <a:rPr lang="en-BE" sz="1500">
                <a:solidFill>
                  <a:srgbClr val="00B050"/>
                </a:solidFill>
              </a:rPr>
              <a:t>1</a:t>
            </a:r>
            <a:endParaRPr lang="fr-BE" sz="1500">
              <a:solidFill>
                <a:srgbClr val="00B050"/>
              </a:solidFill>
            </a:endParaRPr>
          </a:p>
        </p:txBody>
      </p:sp>
      <p:sp>
        <p:nvSpPr>
          <p:cNvPr id="36" name="TextBox 35"/>
          <p:cNvSpPr txBox="1"/>
          <p:nvPr/>
        </p:nvSpPr>
        <p:spPr>
          <a:xfrm>
            <a:off x="401928" y="4367488"/>
            <a:ext cx="3280727" cy="1246495"/>
          </a:xfrm>
          <a:prstGeom prst="rect">
            <a:avLst/>
          </a:prstGeom>
          <a:noFill/>
        </p:spPr>
        <p:txBody>
          <a:bodyPr wrap="square" rtlCol="0">
            <a:spAutoFit/>
          </a:bodyPr>
          <a:lstStyle/>
          <a:p>
            <a:r>
              <a:rPr lang="en-BE" sz="2500" smtClean="0"/>
              <a:t>1-N relatietype?</a:t>
            </a:r>
          </a:p>
          <a:p>
            <a:r>
              <a:rPr lang="en-BE" sz="2500" dirty="0" smtClean="0"/>
              <a:t>M-N relatietype?</a:t>
            </a:r>
          </a:p>
          <a:p>
            <a:r>
              <a:rPr lang="en-BE" sz="2500" dirty="0" smtClean="0"/>
              <a:t>1-1 relatietype?</a:t>
            </a:r>
            <a:endParaRPr lang="en-BE" sz="2500" dirty="0"/>
          </a:p>
        </p:txBody>
      </p:sp>
    </p:spTree>
    <p:extLst>
      <p:ext uri="{BB962C8B-B14F-4D97-AF65-F5344CB8AC3E}">
        <p14:creationId xmlns:p14="http://schemas.microsoft.com/office/powerpoint/2010/main" val="1445602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10550" y="1877965"/>
            <a:ext cx="1198658" cy="323165"/>
          </a:xfrm>
          <a:prstGeom prst="rect">
            <a:avLst/>
          </a:prstGeom>
          <a:noFill/>
          <a:ln>
            <a:solidFill>
              <a:schemeClr val="tx1"/>
            </a:solidFill>
          </a:ln>
        </p:spPr>
        <p:txBody>
          <a:bodyPr wrap="square" rtlCol="0">
            <a:spAutoFit/>
          </a:bodyPr>
          <a:lstStyle/>
          <a:p>
            <a:pPr algn="ctr"/>
            <a:r>
              <a:rPr lang="en-BE" sz="1500"/>
              <a:t>Lid</a:t>
            </a:r>
            <a:endParaRPr lang="fr-BE" sz="1500"/>
          </a:p>
        </p:txBody>
      </p:sp>
      <p:sp>
        <p:nvSpPr>
          <p:cNvPr id="7" name="Oval 6"/>
          <p:cNvSpPr/>
          <p:nvPr/>
        </p:nvSpPr>
        <p:spPr>
          <a:xfrm>
            <a:off x="191241" y="1313055"/>
            <a:ext cx="1519512" cy="36908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lidnummer</a:t>
            </a:r>
            <a:endParaRPr lang="fr-BE" sz="1500">
              <a:solidFill>
                <a:schemeClr val="tx1"/>
              </a:solidFill>
            </a:endParaRPr>
          </a:p>
        </p:txBody>
      </p:sp>
      <p:sp>
        <p:nvSpPr>
          <p:cNvPr id="8" name="Oval 7"/>
          <p:cNvSpPr/>
          <p:nvPr/>
        </p:nvSpPr>
        <p:spPr>
          <a:xfrm>
            <a:off x="728392" y="770885"/>
            <a:ext cx="1399432" cy="384052"/>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voornaam</a:t>
            </a:r>
            <a:endParaRPr lang="fr-BE" sz="1500">
              <a:solidFill>
                <a:schemeClr val="tx1"/>
              </a:solidFill>
            </a:endParaRPr>
          </a:p>
        </p:txBody>
      </p:sp>
      <p:sp>
        <p:nvSpPr>
          <p:cNvPr id="9" name="Oval 8"/>
          <p:cNvSpPr/>
          <p:nvPr/>
        </p:nvSpPr>
        <p:spPr>
          <a:xfrm>
            <a:off x="2159521" y="632285"/>
            <a:ext cx="998252" cy="34162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naam</a:t>
            </a:r>
            <a:endParaRPr lang="fr-BE" sz="1500">
              <a:solidFill>
                <a:schemeClr val="tx1"/>
              </a:solidFill>
            </a:endParaRPr>
          </a:p>
        </p:txBody>
      </p:sp>
      <p:sp>
        <p:nvSpPr>
          <p:cNvPr id="10" name="Oval 9"/>
          <p:cNvSpPr/>
          <p:nvPr/>
        </p:nvSpPr>
        <p:spPr>
          <a:xfrm>
            <a:off x="2809208" y="1035982"/>
            <a:ext cx="1038768" cy="37561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straat</a:t>
            </a:r>
            <a:endParaRPr lang="fr-BE" sz="1500">
              <a:solidFill>
                <a:schemeClr val="tx1"/>
              </a:solidFill>
            </a:endParaRPr>
          </a:p>
        </p:txBody>
      </p:sp>
      <p:sp>
        <p:nvSpPr>
          <p:cNvPr id="11" name="Oval 10"/>
          <p:cNvSpPr/>
          <p:nvPr/>
        </p:nvSpPr>
        <p:spPr>
          <a:xfrm>
            <a:off x="2310836" y="3129281"/>
            <a:ext cx="1252599" cy="376954"/>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nummer</a:t>
            </a:r>
            <a:endParaRPr lang="fr-BE" sz="1500">
              <a:solidFill>
                <a:schemeClr val="tx1"/>
              </a:solidFill>
            </a:endParaRPr>
          </a:p>
        </p:txBody>
      </p:sp>
      <p:sp>
        <p:nvSpPr>
          <p:cNvPr id="12" name="Oval 11"/>
          <p:cNvSpPr/>
          <p:nvPr/>
        </p:nvSpPr>
        <p:spPr>
          <a:xfrm>
            <a:off x="956902" y="3050957"/>
            <a:ext cx="1303456" cy="37695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postcode</a:t>
            </a:r>
            <a:endParaRPr lang="fr-BE" sz="1500">
              <a:solidFill>
                <a:schemeClr val="tx1"/>
              </a:solidFill>
            </a:endParaRPr>
          </a:p>
        </p:txBody>
      </p:sp>
      <p:sp>
        <p:nvSpPr>
          <p:cNvPr id="13" name="Oval 12"/>
          <p:cNvSpPr/>
          <p:nvPr/>
        </p:nvSpPr>
        <p:spPr>
          <a:xfrm>
            <a:off x="169458" y="2036084"/>
            <a:ext cx="1318768" cy="34073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geslacht</a:t>
            </a:r>
            <a:endParaRPr lang="fr-BE" sz="1500">
              <a:solidFill>
                <a:schemeClr val="tx1"/>
              </a:solidFill>
            </a:endParaRPr>
          </a:p>
        </p:txBody>
      </p:sp>
      <p:sp>
        <p:nvSpPr>
          <p:cNvPr id="14" name="Oval 13"/>
          <p:cNvSpPr/>
          <p:nvPr/>
        </p:nvSpPr>
        <p:spPr>
          <a:xfrm>
            <a:off x="165144" y="2521323"/>
            <a:ext cx="1361307" cy="46079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geboortedatum</a:t>
            </a:r>
            <a:endParaRPr lang="fr-BE" sz="1500">
              <a:solidFill>
                <a:schemeClr val="tx1"/>
              </a:solidFill>
            </a:endParaRPr>
          </a:p>
        </p:txBody>
      </p:sp>
      <p:cxnSp>
        <p:nvCxnSpPr>
          <p:cNvPr id="16" name="Straight Connector 15"/>
          <p:cNvCxnSpPr>
            <a:cxnSpLocks/>
            <a:stCxn id="7" idx="5"/>
            <a:endCxn id="5" idx="0"/>
          </p:cNvCxnSpPr>
          <p:nvPr/>
        </p:nvCxnSpPr>
        <p:spPr>
          <a:xfrm>
            <a:off x="1488226" y="1628089"/>
            <a:ext cx="721653" cy="249876"/>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a:cxnSpLocks/>
            <a:stCxn id="8" idx="4"/>
            <a:endCxn id="5" idx="0"/>
          </p:cNvCxnSpPr>
          <p:nvPr/>
        </p:nvCxnSpPr>
        <p:spPr>
          <a:xfrm>
            <a:off x="1428108" y="1154937"/>
            <a:ext cx="781771" cy="723028"/>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a:cxnSpLocks/>
            <a:stCxn id="9" idx="4"/>
            <a:endCxn id="5" idx="0"/>
          </p:cNvCxnSpPr>
          <p:nvPr/>
        </p:nvCxnSpPr>
        <p:spPr>
          <a:xfrm flipH="1">
            <a:off x="2209879" y="973911"/>
            <a:ext cx="448768" cy="904054"/>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a:cxnSpLocks/>
            <a:stCxn id="10" idx="3"/>
            <a:endCxn id="5" idx="0"/>
          </p:cNvCxnSpPr>
          <p:nvPr/>
        </p:nvCxnSpPr>
        <p:spPr>
          <a:xfrm flipH="1">
            <a:off x="2209879" y="1356585"/>
            <a:ext cx="751453" cy="52138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a:cxnSpLocks/>
            <a:stCxn id="11" idx="1"/>
            <a:endCxn id="5" idx="2"/>
          </p:cNvCxnSpPr>
          <p:nvPr/>
        </p:nvCxnSpPr>
        <p:spPr>
          <a:xfrm flipH="1" flipV="1">
            <a:off x="2209879" y="2201130"/>
            <a:ext cx="284396" cy="983355"/>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a:cxnSpLocks/>
            <a:stCxn id="12" idx="0"/>
            <a:endCxn id="5" idx="2"/>
          </p:cNvCxnSpPr>
          <p:nvPr/>
        </p:nvCxnSpPr>
        <p:spPr>
          <a:xfrm flipV="1">
            <a:off x="1608630" y="2201130"/>
            <a:ext cx="601249" cy="849827"/>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a:cxnSpLocks/>
            <a:stCxn id="13" idx="7"/>
            <a:endCxn id="5" idx="1"/>
          </p:cNvCxnSpPr>
          <p:nvPr/>
        </p:nvCxnSpPr>
        <p:spPr>
          <a:xfrm flipV="1">
            <a:off x="1295097" y="2039548"/>
            <a:ext cx="315453" cy="4643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p:cNvCxnSpPr>
            <a:cxnSpLocks/>
            <a:stCxn id="14" idx="6"/>
            <a:endCxn id="5" idx="2"/>
          </p:cNvCxnSpPr>
          <p:nvPr/>
        </p:nvCxnSpPr>
        <p:spPr>
          <a:xfrm flipV="1">
            <a:off x="1526451" y="2201130"/>
            <a:ext cx="683428" cy="550591"/>
          </a:xfrm>
          <a:prstGeom prst="line">
            <a:avLst/>
          </a:prstGeom>
        </p:spPr>
        <p:style>
          <a:lnRef idx="1">
            <a:schemeClr val="dk1"/>
          </a:lnRef>
          <a:fillRef idx="0">
            <a:schemeClr val="dk1"/>
          </a:fillRef>
          <a:effectRef idx="0">
            <a:schemeClr val="dk1"/>
          </a:effectRef>
          <a:fontRef idx="minor">
            <a:schemeClr val="tx1"/>
          </a:fontRef>
        </p:style>
      </p:cxnSp>
      <p:sp>
        <p:nvSpPr>
          <p:cNvPr id="27" name="TextBox 26"/>
          <p:cNvSpPr txBox="1"/>
          <p:nvPr/>
        </p:nvSpPr>
        <p:spPr>
          <a:xfrm>
            <a:off x="6457950" y="4278564"/>
            <a:ext cx="1198658" cy="323165"/>
          </a:xfrm>
          <a:prstGeom prst="rect">
            <a:avLst/>
          </a:prstGeom>
          <a:noFill/>
          <a:ln>
            <a:solidFill>
              <a:schemeClr val="tx1"/>
            </a:solidFill>
          </a:ln>
        </p:spPr>
        <p:txBody>
          <a:bodyPr wrap="square" rtlCol="0">
            <a:spAutoFit/>
          </a:bodyPr>
          <a:lstStyle/>
          <a:p>
            <a:pPr algn="ctr"/>
            <a:r>
              <a:rPr lang="fr-BE" sz="1500"/>
              <a:t>G</a:t>
            </a:r>
            <a:r>
              <a:rPr lang="en-BE" sz="1500"/>
              <a:t>roep</a:t>
            </a:r>
            <a:endParaRPr lang="fr-BE" sz="1500"/>
          </a:p>
        </p:txBody>
      </p:sp>
      <p:sp>
        <p:nvSpPr>
          <p:cNvPr id="31" name="Oval 30"/>
          <p:cNvSpPr/>
          <p:nvPr/>
        </p:nvSpPr>
        <p:spPr>
          <a:xfrm>
            <a:off x="5589271" y="4814212"/>
            <a:ext cx="1096009" cy="387708"/>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naam</a:t>
            </a:r>
            <a:endParaRPr lang="fr-BE" sz="1500">
              <a:solidFill>
                <a:schemeClr val="tx1"/>
              </a:solidFill>
            </a:endParaRPr>
          </a:p>
        </p:txBody>
      </p:sp>
      <p:cxnSp>
        <p:nvCxnSpPr>
          <p:cNvPr id="41" name="Straight Connector 40"/>
          <p:cNvCxnSpPr>
            <a:cxnSpLocks/>
            <a:stCxn id="31" idx="7"/>
            <a:endCxn id="27" idx="2"/>
          </p:cNvCxnSpPr>
          <p:nvPr/>
        </p:nvCxnSpPr>
        <p:spPr>
          <a:xfrm flipV="1">
            <a:off x="6524773" y="4601729"/>
            <a:ext cx="532506" cy="269262"/>
          </a:xfrm>
          <a:prstGeom prst="line">
            <a:avLst/>
          </a:prstGeom>
        </p:spPr>
        <p:style>
          <a:lnRef idx="1">
            <a:schemeClr val="dk1"/>
          </a:lnRef>
          <a:fillRef idx="0">
            <a:schemeClr val="dk1"/>
          </a:fillRef>
          <a:effectRef idx="0">
            <a:schemeClr val="dk1"/>
          </a:effectRef>
          <a:fontRef idx="minor">
            <a:schemeClr val="tx1"/>
          </a:fontRef>
        </p:style>
      </p:cxnSp>
      <p:sp>
        <p:nvSpPr>
          <p:cNvPr id="51" name="Oval 50"/>
          <p:cNvSpPr/>
          <p:nvPr/>
        </p:nvSpPr>
        <p:spPr>
          <a:xfrm>
            <a:off x="6998988" y="4814212"/>
            <a:ext cx="1921491" cy="434381"/>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leeftijdsklasse</a:t>
            </a:r>
            <a:endParaRPr lang="fr-BE" sz="1500">
              <a:solidFill>
                <a:schemeClr val="tx1"/>
              </a:solidFill>
            </a:endParaRPr>
          </a:p>
        </p:txBody>
      </p:sp>
      <p:cxnSp>
        <p:nvCxnSpPr>
          <p:cNvPr id="52" name="Straight Connector 51"/>
          <p:cNvCxnSpPr>
            <a:cxnSpLocks/>
            <a:stCxn id="51" idx="1"/>
            <a:endCxn id="27" idx="2"/>
          </p:cNvCxnSpPr>
          <p:nvPr/>
        </p:nvCxnSpPr>
        <p:spPr>
          <a:xfrm flipH="1" flipV="1">
            <a:off x="7057279" y="4601729"/>
            <a:ext cx="223105" cy="276097"/>
          </a:xfrm>
          <a:prstGeom prst="line">
            <a:avLst/>
          </a:prstGeom>
        </p:spPr>
        <p:style>
          <a:lnRef idx="1">
            <a:schemeClr val="dk1"/>
          </a:lnRef>
          <a:fillRef idx="0">
            <a:schemeClr val="dk1"/>
          </a:fillRef>
          <a:effectRef idx="0">
            <a:schemeClr val="dk1"/>
          </a:effectRef>
          <a:fontRef idx="minor">
            <a:schemeClr val="tx1"/>
          </a:fontRef>
        </p:style>
      </p:cxnSp>
      <p:sp>
        <p:nvSpPr>
          <p:cNvPr id="55" name="Diamond 54"/>
          <p:cNvSpPr/>
          <p:nvPr/>
        </p:nvSpPr>
        <p:spPr>
          <a:xfrm>
            <a:off x="4013416" y="2621280"/>
            <a:ext cx="1107224" cy="1003840"/>
          </a:xfrm>
          <a:prstGeom prst="diamond">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lid van</a:t>
            </a:r>
            <a:endParaRPr lang="fr-BE" sz="1500">
              <a:solidFill>
                <a:schemeClr val="tx1"/>
              </a:solidFill>
            </a:endParaRPr>
          </a:p>
        </p:txBody>
      </p:sp>
      <p:cxnSp>
        <p:nvCxnSpPr>
          <p:cNvPr id="56" name="Straight Connector 55"/>
          <p:cNvCxnSpPr>
            <a:cxnSpLocks/>
            <a:stCxn id="55" idx="1"/>
            <a:endCxn id="5" idx="3"/>
          </p:cNvCxnSpPr>
          <p:nvPr/>
        </p:nvCxnSpPr>
        <p:spPr>
          <a:xfrm flipH="1" flipV="1">
            <a:off x="2809208" y="2039548"/>
            <a:ext cx="1204208" cy="1083652"/>
          </a:xfrm>
          <a:prstGeom prst="line">
            <a:avLst/>
          </a:prstGeom>
          <a:ln>
            <a:solidFill>
              <a:srgbClr val="00B050"/>
            </a:solidFill>
          </a:ln>
        </p:spPr>
        <p:style>
          <a:lnRef idx="1">
            <a:schemeClr val="dk1"/>
          </a:lnRef>
          <a:fillRef idx="0">
            <a:schemeClr val="dk1"/>
          </a:fillRef>
          <a:effectRef idx="0">
            <a:schemeClr val="dk1"/>
          </a:effectRef>
          <a:fontRef idx="minor">
            <a:schemeClr val="tx1"/>
          </a:fontRef>
        </p:style>
      </p:cxnSp>
      <p:cxnSp>
        <p:nvCxnSpPr>
          <p:cNvPr id="60" name="Straight Connector 59"/>
          <p:cNvCxnSpPr>
            <a:cxnSpLocks/>
            <a:stCxn id="27" idx="1"/>
            <a:endCxn id="55" idx="3"/>
          </p:cNvCxnSpPr>
          <p:nvPr/>
        </p:nvCxnSpPr>
        <p:spPr>
          <a:xfrm flipH="1" flipV="1">
            <a:off x="5120640" y="3123200"/>
            <a:ext cx="1337310" cy="1316947"/>
          </a:xfrm>
          <a:prstGeom prst="line">
            <a:avLst/>
          </a:prstGeom>
          <a:ln>
            <a:solidFill>
              <a:srgbClr val="FF0000"/>
            </a:solidFill>
          </a:ln>
        </p:spPr>
        <p:style>
          <a:lnRef idx="1">
            <a:schemeClr val="dk1"/>
          </a:lnRef>
          <a:fillRef idx="0">
            <a:schemeClr val="dk1"/>
          </a:fillRef>
          <a:effectRef idx="0">
            <a:schemeClr val="dk1"/>
          </a:effectRef>
          <a:fontRef idx="minor">
            <a:schemeClr val="tx1"/>
          </a:fontRef>
        </p:style>
      </p:cxnSp>
      <p:sp>
        <p:nvSpPr>
          <p:cNvPr id="3" name="Footer Placeholder 2">
            <a:extLst>
              <a:ext uri="{FF2B5EF4-FFF2-40B4-BE49-F238E27FC236}">
                <a16:creationId xmlns:a16="http://schemas.microsoft.com/office/drawing/2014/main" id="{3A9A335D-D080-A44A-83FA-6C084B992EDA}"/>
              </a:ext>
            </a:extLst>
          </p:cNvPr>
          <p:cNvSpPr>
            <a:spLocks noGrp="1"/>
          </p:cNvSpPr>
          <p:nvPr>
            <p:ph type="ftr" sz="quarter" idx="11"/>
          </p:nvPr>
        </p:nvSpPr>
        <p:spPr/>
        <p:txBody>
          <a:bodyPr/>
          <a:lstStyle/>
          <a:p>
            <a:r>
              <a:rPr lang="fr-BE" smtClean="0"/>
              <a:t>Conceptueel ontwerp - Relatietypes</a:t>
            </a:r>
            <a:endParaRPr lang="fr-BE"/>
          </a:p>
        </p:txBody>
      </p:sp>
      <p:sp>
        <p:nvSpPr>
          <p:cNvPr id="4" name="Slide Number Placeholder 3"/>
          <p:cNvSpPr>
            <a:spLocks noGrp="1"/>
          </p:cNvSpPr>
          <p:nvPr>
            <p:ph type="sldNum" sz="quarter" idx="12"/>
          </p:nvPr>
        </p:nvSpPr>
        <p:spPr/>
        <p:txBody>
          <a:bodyPr/>
          <a:lstStyle/>
          <a:p>
            <a:fld id="{4552FF5A-A0C4-4C40-8618-DBA896236EBF}" type="slidenum">
              <a:rPr lang="fr-BE" smtClean="0"/>
              <a:t>6</a:t>
            </a:fld>
            <a:endParaRPr lang="fr-BE"/>
          </a:p>
        </p:txBody>
      </p:sp>
      <p:sp>
        <p:nvSpPr>
          <p:cNvPr id="30" name="TextBox 29"/>
          <p:cNvSpPr txBox="1"/>
          <p:nvPr/>
        </p:nvSpPr>
        <p:spPr>
          <a:xfrm>
            <a:off x="5436985" y="523649"/>
            <a:ext cx="3280727" cy="2015936"/>
          </a:xfrm>
          <a:prstGeom prst="rect">
            <a:avLst/>
          </a:prstGeom>
          <a:noFill/>
        </p:spPr>
        <p:txBody>
          <a:bodyPr wrap="square" rtlCol="0">
            <a:spAutoFit/>
          </a:bodyPr>
          <a:lstStyle/>
          <a:p>
            <a:r>
              <a:rPr lang="fr-BE" sz="2500" dirty="0"/>
              <a:t>P</a:t>
            </a:r>
            <a:r>
              <a:rPr lang="en-BE" sz="2500" dirty="0"/>
              <a:t>articipatie</a:t>
            </a:r>
            <a:r>
              <a:rPr lang="en-BE" sz="2500" dirty="0" smtClean="0"/>
              <a:t>:</a:t>
            </a:r>
          </a:p>
          <a:p>
            <a:r>
              <a:rPr lang="en-BE" sz="2500" dirty="0">
                <a:solidFill>
                  <a:srgbClr val="00B050"/>
                </a:solidFill>
              </a:rPr>
              <a:t>Een lid moet tot een groep </a:t>
            </a:r>
            <a:r>
              <a:rPr lang="en-BE" sz="2500" dirty="0" smtClean="0">
                <a:solidFill>
                  <a:srgbClr val="00B050"/>
                </a:solidFill>
              </a:rPr>
              <a:t>behoren</a:t>
            </a:r>
            <a:endParaRPr lang="en-BE" sz="2500" dirty="0"/>
          </a:p>
          <a:p>
            <a:r>
              <a:rPr lang="en-BE" sz="2500" dirty="0">
                <a:solidFill>
                  <a:srgbClr val="FF0000"/>
                </a:solidFill>
              </a:rPr>
              <a:t>Een groep moet geen leden </a:t>
            </a:r>
            <a:r>
              <a:rPr lang="en-BE" sz="2500" dirty="0" smtClean="0">
                <a:solidFill>
                  <a:srgbClr val="FF0000"/>
                </a:solidFill>
              </a:rPr>
              <a:t>hebben</a:t>
            </a:r>
            <a:endParaRPr lang="en-BE" sz="2500" dirty="0">
              <a:solidFill>
                <a:srgbClr val="FF0000"/>
              </a:solidFill>
            </a:endParaRPr>
          </a:p>
        </p:txBody>
      </p:sp>
      <p:sp>
        <p:nvSpPr>
          <p:cNvPr id="33" name="TextBox 32"/>
          <p:cNvSpPr txBox="1"/>
          <p:nvPr/>
        </p:nvSpPr>
        <p:spPr>
          <a:xfrm>
            <a:off x="2800224" y="1771389"/>
            <a:ext cx="308098" cy="323165"/>
          </a:xfrm>
          <a:prstGeom prst="rect">
            <a:avLst/>
          </a:prstGeom>
          <a:noFill/>
        </p:spPr>
        <p:txBody>
          <a:bodyPr wrap="none" rtlCol="0">
            <a:spAutoFit/>
          </a:bodyPr>
          <a:lstStyle/>
          <a:p>
            <a:r>
              <a:rPr lang="en-BE" sz="1500"/>
              <a:t>N</a:t>
            </a:r>
            <a:endParaRPr lang="fr-BE" sz="1500"/>
          </a:p>
        </p:txBody>
      </p:sp>
      <p:sp>
        <p:nvSpPr>
          <p:cNvPr id="34" name="TextBox 33"/>
          <p:cNvSpPr txBox="1"/>
          <p:nvPr/>
        </p:nvSpPr>
        <p:spPr>
          <a:xfrm>
            <a:off x="6242323" y="3986295"/>
            <a:ext cx="282450" cy="323165"/>
          </a:xfrm>
          <a:prstGeom prst="rect">
            <a:avLst/>
          </a:prstGeom>
          <a:noFill/>
        </p:spPr>
        <p:txBody>
          <a:bodyPr wrap="none" rtlCol="0">
            <a:spAutoFit/>
          </a:bodyPr>
          <a:lstStyle/>
          <a:p>
            <a:r>
              <a:rPr lang="en-BE" sz="1500"/>
              <a:t>1</a:t>
            </a:r>
            <a:endParaRPr lang="fr-BE" sz="1500"/>
          </a:p>
        </p:txBody>
      </p:sp>
      <p:cxnSp>
        <p:nvCxnSpPr>
          <p:cNvPr id="36" name="Straight Connector 35"/>
          <p:cNvCxnSpPr>
            <a:cxnSpLocks/>
          </p:cNvCxnSpPr>
          <p:nvPr/>
        </p:nvCxnSpPr>
        <p:spPr>
          <a:xfrm flipH="1" flipV="1">
            <a:off x="2812802" y="1990585"/>
            <a:ext cx="1244538" cy="1085280"/>
          </a:xfrm>
          <a:prstGeom prst="line">
            <a:avLst/>
          </a:prstGeom>
          <a:ln>
            <a:solidFill>
              <a:srgbClr val="00B050"/>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86178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5406003" y="692892"/>
            <a:ext cx="2522552" cy="853254"/>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350"/>
              <a:t>Scan de text en ga op zoek naar gegevens die je moet opslaan</a:t>
            </a:r>
            <a:endParaRPr lang="fr-BE" sz="1350"/>
          </a:p>
        </p:txBody>
      </p:sp>
      <p:sp>
        <p:nvSpPr>
          <p:cNvPr id="2" name="Footer Placeholder 1">
            <a:extLst>
              <a:ext uri="{FF2B5EF4-FFF2-40B4-BE49-F238E27FC236}">
                <a16:creationId xmlns:a16="http://schemas.microsoft.com/office/drawing/2014/main" id="{71346F5F-E9DA-A346-A932-49A367D12DE8}"/>
              </a:ext>
            </a:extLst>
          </p:cNvPr>
          <p:cNvSpPr>
            <a:spLocks noGrp="1"/>
          </p:cNvSpPr>
          <p:nvPr>
            <p:ph type="ftr" sz="quarter" idx="11"/>
          </p:nvPr>
        </p:nvSpPr>
        <p:spPr/>
        <p:txBody>
          <a:bodyPr/>
          <a:lstStyle/>
          <a:p>
            <a:r>
              <a:rPr lang="fr-BE" smtClean="0"/>
              <a:t>Conceptueel ontwerp - Relatietypes</a:t>
            </a:r>
            <a:endParaRPr lang="fr-BE"/>
          </a:p>
        </p:txBody>
      </p:sp>
      <p:sp>
        <p:nvSpPr>
          <p:cNvPr id="5" name="Slide Number Placeholder 4"/>
          <p:cNvSpPr>
            <a:spLocks noGrp="1"/>
          </p:cNvSpPr>
          <p:nvPr>
            <p:ph type="sldNum" sz="quarter" idx="12"/>
          </p:nvPr>
        </p:nvSpPr>
        <p:spPr/>
        <p:txBody>
          <a:bodyPr/>
          <a:lstStyle/>
          <a:p>
            <a:fld id="{4552FF5A-A0C4-4C40-8618-DBA896236EBF}" type="slidenum">
              <a:rPr lang="fr-BE" smtClean="0"/>
              <a:t>7</a:t>
            </a:fld>
            <a:endParaRPr lang="fr-BE"/>
          </a:p>
        </p:txBody>
      </p:sp>
      <p:sp>
        <p:nvSpPr>
          <p:cNvPr id="10" name="TextBox 9"/>
          <p:cNvSpPr txBox="1"/>
          <p:nvPr/>
        </p:nvSpPr>
        <p:spPr>
          <a:xfrm>
            <a:off x="588010" y="1698639"/>
            <a:ext cx="8230870" cy="3970318"/>
          </a:xfrm>
          <a:prstGeom prst="rect">
            <a:avLst/>
          </a:prstGeom>
          <a:noFill/>
        </p:spPr>
        <p:txBody>
          <a:bodyPr wrap="square" rtlCol="0" anchor="t">
            <a:spAutoFit/>
          </a:bodyPr>
          <a:lstStyle/>
          <a:p>
            <a:r>
              <a:rPr lang="en-BE" dirty="0"/>
              <a:t>Een jeugdvereniging wil een </a:t>
            </a:r>
            <a:r>
              <a:rPr lang="en-BE" dirty="0" smtClean="0"/>
              <a:t>databank opzetten </a:t>
            </a:r>
            <a:r>
              <a:rPr lang="en-BE" dirty="0"/>
              <a:t>ter ondersteuning van haar ledenadministratie en functioneren. Daarbij moet je rekening houden met de volgende aspecten. Bij de inschrijving krijgt elk lid een uniek lidnummer. Gegevens zoals naam, voornaam, adres (straat, nummer, postcode), </a:t>
            </a:r>
            <a:r>
              <a:rPr lang="en-BE" dirty="0" smtClean="0"/>
              <a:t>geslacht (optioneel) </a:t>
            </a:r>
            <a:r>
              <a:rPr lang="en-BE" dirty="0"/>
              <a:t>en geboortedatum worden geregistreerd. In het begin van het jaar worden de leden ingedeeld in verschillende groepen (elk met een unieke naam) volgens leeftijdklasse. Er kunnen verschillende groepen zijn voor één leeftijdsklasse. </a:t>
            </a:r>
            <a:r>
              <a:rPr lang="en-BE" dirty="0">
                <a:solidFill>
                  <a:srgbClr val="FF0000"/>
                </a:solidFill>
              </a:rPr>
              <a:t>Elke groep heeft een leid(st)er. Een leid(st)er is verantwoordelijk voor maximaal één groep. De leiding vormt zelf ook een groep, die correspondeert met de hoogste leeftijdsklasse. </a:t>
            </a:r>
            <a:endParaRPr lang="en-US" dirty="0">
              <a:solidFill>
                <a:srgbClr val="FF0000"/>
              </a:solidFill>
              <a:cs typeface="Calibri"/>
            </a:endParaRPr>
          </a:p>
          <a:p>
            <a:r>
              <a:rPr lang="en-BE" dirty="0">
                <a:solidFill>
                  <a:srgbClr val="FF0000"/>
                </a:solidFill>
              </a:rPr>
              <a:t>Er worden allerhande activiteiten georganiseerd voor de leden.</a:t>
            </a:r>
            <a:r>
              <a:rPr lang="en-BE" dirty="0" smtClean="0">
                <a:solidFill>
                  <a:srgbClr val="FF0000"/>
                </a:solidFill>
              </a:rPr>
              <a:t> </a:t>
            </a:r>
            <a:r>
              <a:rPr lang="en-BE" dirty="0">
                <a:solidFill>
                  <a:srgbClr val="FF0000"/>
                </a:solidFill>
              </a:rPr>
              <a:t>Een activiteit heeft één of meerdere omschrijvingen en kan bestemd zijn voor één of meer groepen tegelijkertijd. Ook kun je verschillende activiteiten voor dezelfde groep plannen (op verschillende tijdstippen). Aan sommige activiteiten kunnen extra kosten verbonden zijn. Er moet bijgehouden worden of een groep al betaald heeft voor een activiteit.</a:t>
            </a:r>
            <a:endParaRPr lang="fr-BE" dirty="0">
              <a:solidFill>
                <a:srgbClr val="FF0000"/>
              </a:solidFill>
              <a:cs typeface="Calibri"/>
            </a:endParaRPr>
          </a:p>
        </p:txBody>
      </p:sp>
    </p:spTree>
    <p:extLst>
      <p:ext uri="{BB962C8B-B14F-4D97-AF65-F5344CB8AC3E}">
        <p14:creationId xmlns:p14="http://schemas.microsoft.com/office/powerpoint/2010/main" val="2325786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89228" y="1837380"/>
            <a:ext cx="1198658" cy="323165"/>
          </a:xfrm>
          <a:prstGeom prst="rect">
            <a:avLst/>
          </a:prstGeom>
          <a:noFill/>
          <a:ln>
            <a:solidFill>
              <a:schemeClr val="tx1"/>
            </a:solidFill>
          </a:ln>
        </p:spPr>
        <p:txBody>
          <a:bodyPr wrap="square" rtlCol="0">
            <a:spAutoFit/>
          </a:bodyPr>
          <a:lstStyle/>
          <a:p>
            <a:pPr algn="ctr"/>
            <a:r>
              <a:rPr lang="en-BE" sz="1500"/>
              <a:t>Lid</a:t>
            </a:r>
            <a:endParaRPr lang="fr-BE" sz="1500"/>
          </a:p>
        </p:txBody>
      </p:sp>
      <p:sp>
        <p:nvSpPr>
          <p:cNvPr id="7" name="Oval 6"/>
          <p:cNvSpPr/>
          <p:nvPr/>
        </p:nvSpPr>
        <p:spPr>
          <a:xfrm>
            <a:off x="37859" y="1200237"/>
            <a:ext cx="1630424" cy="32868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lidnummer</a:t>
            </a:r>
            <a:endParaRPr lang="fr-BE" sz="1500">
              <a:solidFill>
                <a:schemeClr val="tx1"/>
              </a:solidFill>
            </a:endParaRPr>
          </a:p>
        </p:txBody>
      </p:sp>
      <p:sp>
        <p:nvSpPr>
          <p:cNvPr id="10" name="Oval 9"/>
          <p:cNvSpPr/>
          <p:nvPr/>
        </p:nvSpPr>
        <p:spPr>
          <a:xfrm>
            <a:off x="3710541" y="1003550"/>
            <a:ext cx="952899" cy="300378"/>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straat</a:t>
            </a:r>
            <a:endParaRPr lang="fr-BE" sz="1500">
              <a:solidFill>
                <a:schemeClr val="tx1"/>
              </a:solidFill>
            </a:endParaRPr>
          </a:p>
        </p:txBody>
      </p:sp>
      <p:sp>
        <p:nvSpPr>
          <p:cNvPr id="11" name="Oval 10"/>
          <p:cNvSpPr/>
          <p:nvPr/>
        </p:nvSpPr>
        <p:spPr>
          <a:xfrm>
            <a:off x="3461796" y="1454117"/>
            <a:ext cx="1201644" cy="34183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nummer</a:t>
            </a:r>
            <a:endParaRPr lang="fr-BE" sz="1500">
              <a:solidFill>
                <a:schemeClr val="tx1"/>
              </a:solidFill>
            </a:endParaRPr>
          </a:p>
        </p:txBody>
      </p:sp>
      <p:sp>
        <p:nvSpPr>
          <p:cNvPr id="12" name="Oval 11"/>
          <p:cNvSpPr/>
          <p:nvPr/>
        </p:nvSpPr>
        <p:spPr>
          <a:xfrm>
            <a:off x="3416557" y="1837380"/>
            <a:ext cx="1288026" cy="34350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postcode</a:t>
            </a:r>
            <a:endParaRPr lang="fr-BE" sz="1500">
              <a:solidFill>
                <a:schemeClr val="tx1"/>
              </a:solidFill>
            </a:endParaRPr>
          </a:p>
        </p:txBody>
      </p:sp>
      <p:sp>
        <p:nvSpPr>
          <p:cNvPr id="13" name="Oval 12"/>
          <p:cNvSpPr/>
          <p:nvPr/>
        </p:nvSpPr>
        <p:spPr>
          <a:xfrm>
            <a:off x="114762" y="1764111"/>
            <a:ext cx="1192655" cy="35188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geslacht</a:t>
            </a:r>
            <a:endParaRPr lang="fr-BE" sz="1500">
              <a:solidFill>
                <a:schemeClr val="tx1"/>
              </a:solidFill>
            </a:endParaRPr>
          </a:p>
        </p:txBody>
      </p:sp>
      <p:cxnSp>
        <p:nvCxnSpPr>
          <p:cNvPr id="16" name="Straight Connector 15"/>
          <p:cNvCxnSpPr>
            <a:stCxn id="7" idx="5"/>
            <a:endCxn id="5" idx="0"/>
          </p:cNvCxnSpPr>
          <p:nvPr/>
        </p:nvCxnSpPr>
        <p:spPr>
          <a:xfrm>
            <a:off x="1429513" y="1480787"/>
            <a:ext cx="959044" cy="356593"/>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a:stCxn id="10" idx="2"/>
            <a:endCxn id="5" idx="0"/>
          </p:cNvCxnSpPr>
          <p:nvPr/>
        </p:nvCxnSpPr>
        <p:spPr>
          <a:xfrm flipH="1">
            <a:off x="2388557" y="1153739"/>
            <a:ext cx="1321984" cy="683641"/>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a:stCxn id="11" idx="3"/>
            <a:endCxn id="5" idx="0"/>
          </p:cNvCxnSpPr>
          <p:nvPr/>
        </p:nvCxnSpPr>
        <p:spPr>
          <a:xfrm flipH="1">
            <a:off x="2388557" y="1745887"/>
            <a:ext cx="1249216" cy="91493"/>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a:stCxn id="12" idx="2"/>
            <a:endCxn id="5" idx="3"/>
          </p:cNvCxnSpPr>
          <p:nvPr/>
        </p:nvCxnSpPr>
        <p:spPr>
          <a:xfrm flipH="1" flipV="1">
            <a:off x="2987886" y="1998963"/>
            <a:ext cx="428671" cy="10167"/>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a:stCxn id="13" idx="6"/>
            <a:endCxn id="5" idx="1"/>
          </p:cNvCxnSpPr>
          <p:nvPr/>
        </p:nvCxnSpPr>
        <p:spPr>
          <a:xfrm>
            <a:off x="1307417" y="1940051"/>
            <a:ext cx="481811" cy="58912"/>
          </a:xfrm>
          <a:prstGeom prst="line">
            <a:avLst/>
          </a:prstGeom>
        </p:spPr>
        <p:style>
          <a:lnRef idx="1">
            <a:schemeClr val="dk1"/>
          </a:lnRef>
          <a:fillRef idx="0">
            <a:schemeClr val="dk1"/>
          </a:fillRef>
          <a:effectRef idx="0">
            <a:schemeClr val="dk1"/>
          </a:effectRef>
          <a:fontRef idx="minor">
            <a:schemeClr val="tx1"/>
          </a:fontRef>
        </p:style>
      </p:cxnSp>
      <p:sp>
        <p:nvSpPr>
          <p:cNvPr id="27" name="TextBox 26"/>
          <p:cNvSpPr txBox="1"/>
          <p:nvPr/>
        </p:nvSpPr>
        <p:spPr>
          <a:xfrm>
            <a:off x="1710527" y="5073430"/>
            <a:ext cx="1198658" cy="323165"/>
          </a:xfrm>
          <a:prstGeom prst="rect">
            <a:avLst/>
          </a:prstGeom>
          <a:noFill/>
          <a:ln>
            <a:solidFill>
              <a:schemeClr val="tx1"/>
            </a:solidFill>
          </a:ln>
        </p:spPr>
        <p:txBody>
          <a:bodyPr wrap="square" rtlCol="0">
            <a:spAutoFit/>
          </a:bodyPr>
          <a:lstStyle/>
          <a:p>
            <a:pPr algn="ctr"/>
            <a:r>
              <a:rPr lang="fr-BE" sz="1500"/>
              <a:t>G</a:t>
            </a:r>
            <a:r>
              <a:rPr lang="en-BE" sz="1500"/>
              <a:t>roep</a:t>
            </a:r>
            <a:endParaRPr lang="fr-BE" sz="1500"/>
          </a:p>
        </p:txBody>
      </p:sp>
      <p:sp>
        <p:nvSpPr>
          <p:cNvPr id="31" name="Oval 30"/>
          <p:cNvSpPr/>
          <p:nvPr/>
        </p:nvSpPr>
        <p:spPr>
          <a:xfrm>
            <a:off x="640294" y="5772569"/>
            <a:ext cx="925822" cy="28326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naam</a:t>
            </a:r>
            <a:endParaRPr lang="fr-BE" sz="1500">
              <a:solidFill>
                <a:schemeClr val="tx1"/>
              </a:solidFill>
            </a:endParaRPr>
          </a:p>
        </p:txBody>
      </p:sp>
      <p:cxnSp>
        <p:nvCxnSpPr>
          <p:cNvPr id="41" name="Straight Connector 40"/>
          <p:cNvCxnSpPr>
            <a:stCxn id="27" idx="2"/>
            <a:endCxn id="31" idx="7"/>
          </p:cNvCxnSpPr>
          <p:nvPr/>
        </p:nvCxnSpPr>
        <p:spPr>
          <a:xfrm flipH="1">
            <a:off x="1430533" y="5396595"/>
            <a:ext cx="879323" cy="417457"/>
          </a:xfrm>
          <a:prstGeom prst="line">
            <a:avLst/>
          </a:prstGeom>
        </p:spPr>
        <p:style>
          <a:lnRef idx="1">
            <a:schemeClr val="dk1"/>
          </a:lnRef>
          <a:fillRef idx="0">
            <a:schemeClr val="dk1"/>
          </a:fillRef>
          <a:effectRef idx="0">
            <a:schemeClr val="dk1"/>
          </a:effectRef>
          <a:fontRef idx="minor">
            <a:schemeClr val="tx1"/>
          </a:fontRef>
        </p:style>
      </p:cxnSp>
      <p:sp>
        <p:nvSpPr>
          <p:cNvPr id="51" name="Oval 50"/>
          <p:cNvSpPr/>
          <p:nvPr/>
        </p:nvSpPr>
        <p:spPr>
          <a:xfrm>
            <a:off x="1909035" y="5806804"/>
            <a:ext cx="1906682" cy="297029"/>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leeftijdsklasse</a:t>
            </a:r>
            <a:endParaRPr lang="fr-BE" sz="1500">
              <a:solidFill>
                <a:schemeClr val="tx1"/>
              </a:solidFill>
            </a:endParaRPr>
          </a:p>
        </p:txBody>
      </p:sp>
      <p:cxnSp>
        <p:nvCxnSpPr>
          <p:cNvPr id="52" name="Straight Connector 51"/>
          <p:cNvCxnSpPr>
            <a:stCxn id="51" idx="1"/>
            <a:endCxn id="27" idx="2"/>
          </p:cNvCxnSpPr>
          <p:nvPr/>
        </p:nvCxnSpPr>
        <p:spPr>
          <a:xfrm flipV="1">
            <a:off x="2188262" y="5396595"/>
            <a:ext cx="121594" cy="453708"/>
          </a:xfrm>
          <a:prstGeom prst="line">
            <a:avLst/>
          </a:prstGeom>
        </p:spPr>
        <p:style>
          <a:lnRef idx="1">
            <a:schemeClr val="dk1"/>
          </a:lnRef>
          <a:fillRef idx="0">
            <a:schemeClr val="dk1"/>
          </a:fillRef>
          <a:effectRef idx="0">
            <a:schemeClr val="dk1"/>
          </a:effectRef>
          <a:fontRef idx="minor">
            <a:schemeClr val="tx1"/>
          </a:fontRef>
        </p:style>
      </p:cxnSp>
      <p:sp>
        <p:nvSpPr>
          <p:cNvPr id="55" name="Diamond 54"/>
          <p:cNvSpPr/>
          <p:nvPr/>
        </p:nvSpPr>
        <p:spPr>
          <a:xfrm>
            <a:off x="798244" y="3116119"/>
            <a:ext cx="965944" cy="836736"/>
          </a:xfrm>
          <a:prstGeom prst="diamond">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lid van</a:t>
            </a:r>
            <a:endParaRPr lang="fr-BE" sz="1500">
              <a:solidFill>
                <a:schemeClr val="tx1"/>
              </a:solidFill>
            </a:endParaRPr>
          </a:p>
        </p:txBody>
      </p:sp>
      <p:cxnSp>
        <p:nvCxnSpPr>
          <p:cNvPr id="56" name="Straight Connector 55"/>
          <p:cNvCxnSpPr>
            <a:stCxn id="55" idx="0"/>
          </p:cNvCxnSpPr>
          <p:nvPr/>
        </p:nvCxnSpPr>
        <p:spPr>
          <a:xfrm flipV="1">
            <a:off x="1281216" y="2160545"/>
            <a:ext cx="964783" cy="955574"/>
          </a:xfrm>
          <a:prstGeom prst="line">
            <a:avLst/>
          </a:prstGeom>
          <a:ln/>
        </p:spPr>
        <p:style>
          <a:lnRef idx="1">
            <a:schemeClr val="dk1"/>
          </a:lnRef>
          <a:fillRef idx="0">
            <a:schemeClr val="dk1"/>
          </a:fillRef>
          <a:effectRef idx="0">
            <a:schemeClr val="dk1"/>
          </a:effectRef>
          <a:fontRef idx="minor">
            <a:schemeClr val="tx1"/>
          </a:fontRef>
        </p:style>
      </p:cxnSp>
      <p:cxnSp>
        <p:nvCxnSpPr>
          <p:cNvPr id="60" name="Straight Connector 59"/>
          <p:cNvCxnSpPr>
            <a:stCxn id="27" idx="0"/>
            <a:endCxn id="55" idx="2"/>
          </p:cNvCxnSpPr>
          <p:nvPr/>
        </p:nvCxnSpPr>
        <p:spPr>
          <a:xfrm flipH="1" flipV="1">
            <a:off x="1281216" y="3952855"/>
            <a:ext cx="1028640" cy="1120575"/>
          </a:xfrm>
          <a:prstGeom prst="line">
            <a:avLst/>
          </a:prstGeom>
          <a:ln/>
        </p:spPr>
        <p:style>
          <a:lnRef idx="1">
            <a:schemeClr val="dk1"/>
          </a:lnRef>
          <a:fillRef idx="0">
            <a:schemeClr val="dk1"/>
          </a:fillRef>
          <a:effectRef idx="0">
            <a:schemeClr val="dk1"/>
          </a:effectRef>
          <a:fontRef idx="minor">
            <a:schemeClr val="tx1"/>
          </a:fontRef>
        </p:style>
      </p:cxnSp>
      <p:sp>
        <p:nvSpPr>
          <p:cNvPr id="3" name="TextBox 2"/>
          <p:cNvSpPr txBox="1"/>
          <p:nvPr/>
        </p:nvSpPr>
        <p:spPr>
          <a:xfrm>
            <a:off x="1809713" y="2106509"/>
            <a:ext cx="308098" cy="323165"/>
          </a:xfrm>
          <a:prstGeom prst="rect">
            <a:avLst/>
          </a:prstGeom>
          <a:noFill/>
        </p:spPr>
        <p:txBody>
          <a:bodyPr wrap="none" rtlCol="0">
            <a:spAutoFit/>
          </a:bodyPr>
          <a:lstStyle/>
          <a:p>
            <a:r>
              <a:rPr lang="en-BE" sz="1500"/>
              <a:t>N</a:t>
            </a:r>
            <a:endParaRPr lang="fr-BE" sz="1500"/>
          </a:p>
        </p:txBody>
      </p:sp>
      <p:sp>
        <p:nvSpPr>
          <p:cNvPr id="30" name="TextBox 29"/>
          <p:cNvSpPr txBox="1"/>
          <p:nvPr/>
        </p:nvSpPr>
        <p:spPr>
          <a:xfrm>
            <a:off x="1909707" y="4799373"/>
            <a:ext cx="282450" cy="323165"/>
          </a:xfrm>
          <a:prstGeom prst="rect">
            <a:avLst/>
          </a:prstGeom>
          <a:noFill/>
        </p:spPr>
        <p:txBody>
          <a:bodyPr wrap="none" rtlCol="0">
            <a:spAutoFit/>
          </a:bodyPr>
          <a:lstStyle/>
          <a:p>
            <a:r>
              <a:rPr lang="en-BE" sz="1500"/>
              <a:t>1</a:t>
            </a:r>
            <a:endParaRPr lang="fr-BE" sz="1500"/>
          </a:p>
        </p:txBody>
      </p:sp>
      <p:sp>
        <p:nvSpPr>
          <p:cNvPr id="34" name="Diamond 33"/>
          <p:cNvSpPr/>
          <p:nvPr/>
        </p:nvSpPr>
        <p:spPr>
          <a:xfrm>
            <a:off x="2574125" y="2787937"/>
            <a:ext cx="1183792" cy="1005586"/>
          </a:xfrm>
          <a:prstGeom prst="diamond">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300">
                <a:solidFill>
                  <a:schemeClr val="tx1"/>
                </a:solidFill>
              </a:rPr>
              <a:t>leider van</a:t>
            </a:r>
            <a:endParaRPr lang="fr-BE" sz="1300">
              <a:solidFill>
                <a:schemeClr val="tx1"/>
              </a:solidFill>
            </a:endParaRPr>
          </a:p>
        </p:txBody>
      </p:sp>
      <p:cxnSp>
        <p:nvCxnSpPr>
          <p:cNvPr id="36" name="Straight Connector 35"/>
          <p:cNvCxnSpPr>
            <a:stCxn id="34" idx="2"/>
          </p:cNvCxnSpPr>
          <p:nvPr/>
        </p:nvCxnSpPr>
        <p:spPr>
          <a:xfrm flipH="1">
            <a:off x="2388147" y="3793523"/>
            <a:ext cx="777874" cy="1282234"/>
          </a:xfrm>
          <a:prstGeom prst="line">
            <a:avLst/>
          </a:prstGeom>
          <a:ln/>
        </p:spPr>
        <p:style>
          <a:lnRef idx="1">
            <a:schemeClr val="dk1"/>
          </a:lnRef>
          <a:fillRef idx="0">
            <a:schemeClr val="dk1"/>
          </a:fillRef>
          <a:effectRef idx="0">
            <a:schemeClr val="dk1"/>
          </a:effectRef>
          <a:fontRef idx="minor">
            <a:schemeClr val="tx1"/>
          </a:fontRef>
        </p:style>
      </p:cxnSp>
      <p:cxnSp>
        <p:nvCxnSpPr>
          <p:cNvPr id="53" name="Straight Connector 52"/>
          <p:cNvCxnSpPr>
            <a:stCxn id="5" idx="2"/>
            <a:endCxn id="34" idx="0"/>
          </p:cNvCxnSpPr>
          <p:nvPr/>
        </p:nvCxnSpPr>
        <p:spPr>
          <a:xfrm>
            <a:off x="2388557" y="2160545"/>
            <a:ext cx="777464" cy="627392"/>
          </a:xfrm>
          <a:prstGeom prst="line">
            <a:avLst/>
          </a:prstGeom>
          <a:ln/>
        </p:spPr>
        <p:style>
          <a:lnRef idx="1">
            <a:schemeClr val="dk1"/>
          </a:lnRef>
          <a:fillRef idx="0">
            <a:schemeClr val="dk1"/>
          </a:fillRef>
          <a:effectRef idx="0">
            <a:schemeClr val="dk1"/>
          </a:effectRef>
          <a:fontRef idx="minor">
            <a:schemeClr val="tx1"/>
          </a:fontRef>
        </p:style>
      </p:cxnSp>
      <p:sp>
        <p:nvSpPr>
          <p:cNvPr id="54" name="TextBox 53"/>
          <p:cNvSpPr txBox="1"/>
          <p:nvPr/>
        </p:nvSpPr>
        <p:spPr>
          <a:xfrm>
            <a:off x="2579140" y="2122276"/>
            <a:ext cx="282450" cy="323165"/>
          </a:xfrm>
          <a:prstGeom prst="rect">
            <a:avLst/>
          </a:prstGeom>
          <a:noFill/>
        </p:spPr>
        <p:txBody>
          <a:bodyPr wrap="none" rtlCol="0">
            <a:spAutoFit/>
          </a:bodyPr>
          <a:lstStyle/>
          <a:p>
            <a:r>
              <a:rPr lang="en-BE" sz="1500"/>
              <a:t>1</a:t>
            </a:r>
            <a:endParaRPr lang="fr-BE" sz="1500"/>
          </a:p>
        </p:txBody>
      </p:sp>
      <p:sp>
        <p:nvSpPr>
          <p:cNvPr id="57" name="TextBox 56"/>
          <p:cNvSpPr txBox="1"/>
          <p:nvPr/>
        </p:nvSpPr>
        <p:spPr>
          <a:xfrm>
            <a:off x="2504029" y="4799372"/>
            <a:ext cx="282450" cy="323165"/>
          </a:xfrm>
          <a:prstGeom prst="rect">
            <a:avLst/>
          </a:prstGeom>
          <a:noFill/>
        </p:spPr>
        <p:txBody>
          <a:bodyPr wrap="none" rtlCol="0">
            <a:spAutoFit/>
          </a:bodyPr>
          <a:lstStyle/>
          <a:p>
            <a:r>
              <a:rPr lang="en-BE" sz="1500"/>
              <a:t>1</a:t>
            </a:r>
            <a:endParaRPr lang="fr-BE" sz="1500"/>
          </a:p>
        </p:txBody>
      </p:sp>
      <p:sp>
        <p:nvSpPr>
          <p:cNvPr id="82" name="TextBox 81"/>
          <p:cNvSpPr txBox="1"/>
          <p:nvPr/>
        </p:nvSpPr>
        <p:spPr>
          <a:xfrm>
            <a:off x="5356200" y="3948059"/>
            <a:ext cx="1198658" cy="323165"/>
          </a:xfrm>
          <a:prstGeom prst="rect">
            <a:avLst/>
          </a:prstGeom>
          <a:noFill/>
          <a:ln>
            <a:solidFill>
              <a:schemeClr val="tx1"/>
            </a:solidFill>
          </a:ln>
        </p:spPr>
        <p:txBody>
          <a:bodyPr wrap="square" rtlCol="0">
            <a:spAutoFit/>
          </a:bodyPr>
          <a:lstStyle/>
          <a:p>
            <a:pPr algn="ctr"/>
            <a:r>
              <a:rPr lang="en-BE" sz="1500"/>
              <a:t>Activiteit</a:t>
            </a:r>
            <a:endParaRPr lang="fr-BE" sz="1500"/>
          </a:p>
        </p:txBody>
      </p:sp>
      <p:sp>
        <p:nvSpPr>
          <p:cNvPr id="83" name="Diamond 82"/>
          <p:cNvSpPr/>
          <p:nvPr/>
        </p:nvSpPr>
        <p:spPr>
          <a:xfrm>
            <a:off x="3757916" y="4460429"/>
            <a:ext cx="1096173" cy="860677"/>
          </a:xfrm>
          <a:prstGeom prst="diamond">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voor</a:t>
            </a:r>
            <a:endParaRPr lang="fr-BE" sz="1500">
              <a:solidFill>
                <a:schemeClr val="tx1"/>
              </a:solidFill>
            </a:endParaRPr>
          </a:p>
        </p:txBody>
      </p:sp>
      <p:sp>
        <p:nvSpPr>
          <p:cNvPr id="84" name="Oval 83"/>
          <p:cNvSpPr/>
          <p:nvPr/>
        </p:nvSpPr>
        <p:spPr>
          <a:xfrm>
            <a:off x="6360932" y="3287321"/>
            <a:ext cx="1706108" cy="402582"/>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omschrijving</a:t>
            </a:r>
            <a:endParaRPr lang="fr-BE" sz="1500">
              <a:solidFill>
                <a:schemeClr val="tx1"/>
              </a:solidFill>
            </a:endParaRPr>
          </a:p>
        </p:txBody>
      </p:sp>
      <p:cxnSp>
        <p:nvCxnSpPr>
          <p:cNvPr id="85" name="Straight Connector 84"/>
          <p:cNvCxnSpPr>
            <a:stCxn id="84" idx="3"/>
            <a:endCxn id="82" idx="0"/>
          </p:cNvCxnSpPr>
          <p:nvPr/>
        </p:nvCxnSpPr>
        <p:spPr>
          <a:xfrm flipH="1">
            <a:off x="5955529" y="3630946"/>
            <a:ext cx="655257" cy="317113"/>
          </a:xfrm>
          <a:prstGeom prst="line">
            <a:avLst/>
          </a:prstGeom>
        </p:spPr>
        <p:style>
          <a:lnRef idx="1">
            <a:schemeClr val="dk1"/>
          </a:lnRef>
          <a:fillRef idx="0">
            <a:schemeClr val="dk1"/>
          </a:fillRef>
          <a:effectRef idx="0">
            <a:schemeClr val="dk1"/>
          </a:effectRef>
          <a:fontRef idx="minor">
            <a:schemeClr val="tx1"/>
          </a:fontRef>
        </p:style>
      </p:cxnSp>
      <p:cxnSp>
        <p:nvCxnSpPr>
          <p:cNvPr id="93" name="Straight Connector 92"/>
          <p:cNvCxnSpPr>
            <a:endCxn id="83" idx="3"/>
          </p:cNvCxnSpPr>
          <p:nvPr/>
        </p:nvCxnSpPr>
        <p:spPr>
          <a:xfrm flipH="1">
            <a:off x="4854089" y="4271224"/>
            <a:ext cx="547273" cy="619544"/>
          </a:xfrm>
          <a:prstGeom prst="line">
            <a:avLst/>
          </a:prstGeom>
          <a:ln/>
        </p:spPr>
        <p:style>
          <a:lnRef idx="1">
            <a:schemeClr val="dk1"/>
          </a:lnRef>
          <a:fillRef idx="0">
            <a:schemeClr val="dk1"/>
          </a:fillRef>
          <a:effectRef idx="0">
            <a:schemeClr val="dk1"/>
          </a:effectRef>
          <a:fontRef idx="minor">
            <a:schemeClr val="tx1"/>
          </a:fontRef>
        </p:style>
      </p:cxnSp>
      <p:cxnSp>
        <p:nvCxnSpPr>
          <p:cNvPr id="96" name="Straight Connector 95"/>
          <p:cNvCxnSpPr>
            <a:stCxn id="83" idx="1"/>
            <a:endCxn id="27" idx="3"/>
          </p:cNvCxnSpPr>
          <p:nvPr/>
        </p:nvCxnSpPr>
        <p:spPr>
          <a:xfrm flipH="1">
            <a:off x="2909185" y="4890768"/>
            <a:ext cx="848731" cy="344245"/>
          </a:xfrm>
          <a:prstGeom prst="line">
            <a:avLst/>
          </a:prstGeom>
          <a:ln/>
        </p:spPr>
        <p:style>
          <a:lnRef idx="1">
            <a:schemeClr val="dk1"/>
          </a:lnRef>
          <a:fillRef idx="0">
            <a:schemeClr val="dk1"/>
          </a:fillRef>
          <a:effectRef idx="0">
            <a:schemeClr val="dk1"/>
          </a:effectRef>
          <a:fontRef idx="minor">
            <a:schemeClr val="tx1"/>
          </a:fontRef>
        </p:style>
      </p:cxnSp>
      <p:sp>
        <p:nvSpPr>
          <p:cNvPr id="99" name="TextBox 98"/>
          <p:cNvSpPr txBox="1"/>
          <p:nvPr/>
        </p:nvSpPr>
        <p:spPr>
          <a:xfrm>
            <a:off x="2902545" y="5153268"/>
            <a:ext cx="308098" cy="323165"/>
          </a:xfrm>
          <a:prstGeom prst="rect">
            <a:avLst/>
          </a:prstGeom>
          <a:noFill/>
        </p:spPr>
        <p:txBody>
          <a:bodyPr wrap="none" rtlCol="0">
            <a:spAutoFit/>
          </a:bodyPr>
          <a:lstStyle/>
          <a:p>
            <a:r>
              <a:rPr lang="en-BE" sz="1500"/>
              <a:t>N</a:t>
            </a:r>
            <a:endParaRPr lang="fr-BE" sz="1500"/>
          </a:p>
        </p:txBody>
      </p:sp>
      <p:sp>
        <p:nvSpPr>
          <p:cNvPr id="100" name="TextBox 99"/>
          <p:cNvSpPr txBox="1"/>
          <p:nvPr/>
        </p:nvSpPr>
        <p:spPr>
          <a:xfrm>
            <a:off x="5003724" y="3973838"/>
            <a:ext cx="349776" cy="323165"/>
          </a:xfrm>
          <a:prstGeom prst="rect">
            <a:avLst/>
          </a:prstGeom>
          <a:noFill/>
        </p:spPr>
        <p:txBody>
          <a:bodyPr wrap="none" rtlCol="0">
            <a:spAutoFit/>
          </a:bodyPr>
          <a:lstStyle/>
          <a:p>
            <a:r>
              <a:rPr lang="en-BE" sz="1500"/>
              <a:t>M</a:t>
            </a:r>
            <a:endParaRPr lang="fr-BE" sz="1500"/>
          </a:p>
        </p:txBody>
      </p:sp>
      <p:sp>
        <p:nvSpPr>
          <p:cNvPr id="111" name="Oval 110"/>
          <p:cNvSpPr/>
          <p:nvPr/>
        </p:nvSpPr>
        <p:spPr>
          <a:xfrm>
            <a:off x="4826937" y="3272358"/>
            <a:ext cx="955764" cy="329066"/>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kost</a:t>
            </a:r>
            <a:endParaRPr lang="fr-BE" sz="1500">
              <a:solidFill>
                <a:schemeClr val="tx1"/>
              </a:solidFill>
            </a:endParaRPr>
          </a:p>
        </p:txBody>
      </p:sp>
      <p:cxnSp>
        <p:nvCxnSpPr>
          <p:cNvPr id="112" name="Straight Connector 111"/>
          <p:cNvCxnSpPr>
            <a:stCxn id="111" idx="5"/>
            <a:endCxn id="82" idx="0"/>
          </p:cNvCxnSpPr>
          <p:nvPr/>
        </p:nvCxnSpPr>
        <p:spPr>
          <a:xfrm>
            <a:off x="5642733" y="3553233"/>
            <a:ext cx="312796" cy="394826"/>
          </a:xfrm>
          <a:prstGeom prst="line">
            <a:avLst/>
          </a:prstGeom>
        </p:spPr>
        <p:style>
          <a:lnRef idx="1">
            <a:schemeClr val="dk1"/>
          </a:lnRef>
          <a:fillRef idx="0">
            <a:schemeClr val="dk1"/>
          </a:fillRef>
          <a:effectRef idx="0">
            <a:schemeClr val="dk1"/>
          </a:effectRef>
          <a:fontRef idx="minor">
            <a:schemeClr val="tx1"/>
          </a:fontRef>
        </p:style>
      </p:cxnSp>
      <p:sp>
        <p:nvSpPr>
          <p:cNvPr id="61" name="Oval 60"/>
          <p:cNvSpPr/>
          <p:nvPr/>
        </p:nvSpPr>
        <p:spPr>
          <a:xfrm>
            <a:off x="5441991" y="4657303"/>
            <a:ext cx="1032861" cy="32906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tijdstip</a:t>
            </a:r>
            <a:endParaRPr lang="fr-BE" sz="1500">
              <a:solidFill>
                <a:schemeClr val="tx1"/>
              </a:solidFill>
            </a:endParaRPr>
          </a:p>
        </p:txBody>
      </p:sp>
      <p:cxnSp>
        <p:nvCxnSpPr>
          <p:cNvPr id="62" name="Straight Connector 61"/>
          <p:cNvCxnSpPr>
            <a:stCxn id="61" idx="0"/>
            <a:endCxn id="82" idx="2"/>
          </p:cNvCxnSpPr>
          <p:nvPr/>
        </p:nvCxnSpPr>
        <p:spPr>
          <a:xfrm flipH="1" flipV="1">
            <a:off x="5955529" y="4271224"/>
            <a:ext cx="2893" cy="386079"/>
          </a:xfrm>
          <a:prstGeom prst="line">
            <a:avLst/>
          </a:prstGeom>
        </p:spPr>
        <p:style>
          <a:lnRef idx="1">
            <a:schemeClr val="dk1"/>
          </a:lnRef>
          <a:fillRef idx="0">
            <a:schemeClr val="dk1"/>
          </a:fillRef>
          <a:effectRef idx="0">
            <a:schemeClr val="dk1"/>
          </a:effectRef>
          <a:fontRef idx="minor">
            <a:schemeClr val="tx1"/>
          </a:fontRef>
        </p:style>
      </p:cxnSp>
      <p:sp>
        <p:nvSpPr>
          <p:cNvPr id="4" name="Footer Placeholder 3">
            <a:extLst>
              <a:ext uri="{FF2B5EF4-FFF2-40B4-BE49-F238E27FC236}">
                <a16:creationId xmlns:a16="http://schemas.microsoft.com/office/drawing/2014/main" id="{F35898A0-7771-BC44-8842-3A746E670BAB}"/>
              </a:ext>
            </a:extLst>
          </p:cNvPr>
          <p:cNvSpPr>
            <a:spLocks noGrp="1"/>
          </p:cNvSpPr>
          <p:nvPr>
            <p:ph type="ftr" sz="quarter" idx="11"/>
          </p:nvPr>
        </p:nvSpPr>
        <p:spPr/>
        <p:txBody>
          <a:bodyPr/>
          <a:lstStyle/>
          <a:p>
            <a:r>
              <a:rPr lang="fr-BE" smtClean="0"/>
              <a:t>Conceptueel ontwerp - Relatietypes</a:t>
            </a:r>
            <a:endParaRPr lang="fr-BE"/>
          </a:p>
        </p:txBody>
      </p:sp>
      <p:sp>
        <p:nvSpPr>
          <p:cNvPr id="6" name="Slide Number Placeholder 5"/>
          <p:cNvSpPr>
            <a:spLocks noGrp="1"/>
          </p:cNvSpPr>
          <p:nvPr>
            <p:ph type="sldNum" sz="quarter" idx="12"/>
          </p:nvPr>
        </p:nvSpPr>
        <p:spPr/>
        <p:txBody>
          <a:bodyPr/>
          <a:lstStyle/>
          <a:p>
            <a:fld id="{4552FF5A-A0C4-4C40-8618-DBA896236EBF}" type="slidenum">
              <a:rPr lang="fr-BE" smtClean="0"/>
              <a:t>8</a:t>
            </a:fld>
            <a:endParaRPr lang="fr-BE"/>
          </a:p>
        </p:txBody>
      </p:sp>
      <p:cxnSp>
        <p:nvCxnSpPr>
          <p:cNvPr id="75" name="Straight Connector 74"/>
          <p:cNvCxnSpPr/>
          <p:nvPr/>
        </p:nvCxnSpPr>
        <p:spPr>
          <a:xfrm flipV="1">
            <a:off x="1333755" y="2173561"/>
            <a:ext cx="982089" cy="983386"/>
          </a:xfrm>
          <a:prstGeom prst="line">
            <a:avLst/>
          </a:prstGeom>
          <a:ln/>
        </p:spPr>
        <p:style>
          <a:lnRef idx="1">
            <a:schemeClr val="dk1"/>
          </a:lnRef>
          <a:fillRef idx="0">
            <a:schemeClr val="dk1"/>
          </a:fillRef>
          <a:effectRef idx="0">
            <a:schemeClr val="dk1"/>
          </a:effectRef>
          <a:fontRef idx="minor">
            <a:schemeClr val="tx1"/>
          </a:fontRef>
        </p:style>
      </p:cxnSp>
      <p:cxnSp>
        <p:nvCxnSpPr>
          <p:cNvPr id="90" name="Straight Connector 89"/>
          <p:cNvCxnSpPr/>
          <p:nvPr/>
        </p:nvCxnSpPr>
        <p:spPr>
          <a:xfrm flipH="1">
            <a:off x="2298908" y="3738736"/>
            <a:ext cx="831151" cy="1335664"/>
          </a:xfrm>
          <a:prstGeom prst="line">
            <a:avLst/>
          </a:prstGeom>
          <a:ln/>
        </p:spPr>
        <p:style>
          <a:lnRef idx="1">
            <a:schemeClr val="dk1"/>
          </a:lnRef>
          <a:fillRef idx="0">
            <a:schemeClr val="dk1"/>
          </a:fillRef>
          <a:effectRef idx="0">
            <a:schemeClr val="dk1"/>
          </a:effectRef>
          <a:fontRef idx="minor">
            <a:schemeClr val="tx1"/>
          </a:fontRef>
        </p:style>
      </p:cxnSp>
      <p:cxnSp>
        <p:nvCxnSpPr>
          <p:cNvPr id="114" name="Straight Connector 113"/>
          <p:cNvCxnSpPr/>
          <p:nvPr/>
        </p:nvCxnSpPr>
        <p:spPr>
          <a:xfrm flipH="1">
            <a:off x="4772809" y="4199175"/>
            <a:ext cx="580691" cy="640793"/>
          </a:xfrm>
          <a:prstGeom prst="line">
            <a:avLst/>
          </a:prstGeom>
          <a:ln/>
        </p:spPr>
        <p:style>
          <a:lnRef idx="1">
            <a:schemeClr val="dk1"/>
          </a:lnRef>
          <a:fillRef idx="0">
            <a:schemeClr val="dk1"/>
          </a:fillRef>
          <a:effectRef idx="0">
            <a:schemeClr val="dk1"/>
          </a:effectRef>
          <a:fontRef idx="minor">
            <a:schemeClr val="tx1"/>
          </a:fontRef>
        </p:style>
      </p:cxnSp>
      <p:sp>
        <p:nvSpPr>
          <p:cNvPr id="58" name="Oval 57"/>
          <p:cNvSpPr/>
          <p:nvPr/>
        </p:nvSpPr>
        <p:spPr>
          <a:xfrm>
            <a:off x="2449548" y="183911"/>
            <a:ext cx="1505346" cy="34690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voornaam</a:t>
            </a:r>
            <a:endParaRPr lang="fr-BE" sz="1500">
              <a:solidFill>
                <a:schemeClr val="tx1"/>
              </a:solidFill>
            </a:endParaRPr>
          </a:p>
        </p:txBody>
      </p:sp>
      <p:sp>
        <p:nvSpPr>
          <p:cNvPr id="59" name="Oval 58"/>
          <p:cNvSpPr/>
          <p:nvPr/>
        </p:nvSpPr>
        <p:spPr>
          <a:xfrm>
            <a:off x="3113004" y="640920"/>
            <a:ext cx="1022312" cy="31831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naam</a:t>
            </a:r>
            <a:endParaRPr lang="fr-BE" sz="1500">
              <a:solidFill>
                <a:schemeClr val="tx1"/>
              </a:solidFill>
            </a:endParaRPr>
          </a:p>
        </p:txBody>
      </p:sp>
      <p:cxnSp>
        <p:nvCxnSpPr>
          <p:cNvPr id="63" name="Straight Connector 62"/>
          <p:cNvCxnSpPr/>
          <p:nvPr/>
        </p:nvCxnSpPr>
        <p:spPr>
          <a:xfrm>
            <a:off x="1429513" y="1480787"/>
            <a:ext cx="959044" cy="356593"/>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p:cNvCxnSpPr>
            <a:stCxn id="58" idx="4"/>
          </p:cNvCxnSpPr>
          <p:nvPr/>
        </p:nvCxnSpPr>
        <p:spPr>
          <a:xfrm flipH="1">
            <a:off x="2388557" y="530816"/>
            <a:ext cx="813664" cy="1306564"/>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p:cNvCxnSpPr>
            <a:stCxn id="59" idx="3"/>
          </p:cNvCxnSpPr>
          <p:nvPr/>
        </p:nvCxnSpPr>
        <p:spPr>
          <a:xfrm flipH="1">
            <a:off x="2388557" y="912620"/>
            <a:ext cx="874161" cy="924760"/>
          </a:xfrm>
          <a:prstGeom prst="line">
            <a:avLst/>
          </a:prstGeom>
        </p:spPr>
        <p:style>
          <a:lnRef idx="1">
            <a:schemeClr val="dk1"/>
          </a:lnRef>
          <a:fillRef idx="0">
            <a:schemeClr val="dk1"/>
          </a:fillRef>
          <a:effectRef idx="0">
            <a:schemeClr val="dk1"/>
          </a:effectRef>
          <a:fontRef idx="minor">
            <a:schemeClr val="tx1"/>
          </a:fontRef>
        </p:style>
      </p:cxnSp>
      <p:sp>
        <p:nvSpPr>
          <p:cNvPr id="68" name="Oval 67"/>
          <p:cNvSpPr/>
          <p:nvPr/>
        </p:nvSpPr>
        <p:spPr>
          <a:xfrm>
            <a:off x="667442" y="437261"/>
            <a:ext cx="2028867" cy="37359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geboortedatum</a:t>
            </a:r>
            <a:endParaRPr lang="fr-BE" sz="1500">
              <a:solidFill>
                <a:schemeClr val="tx1"/>
              </a:solidFill>
            </a:endParaRPr>
          </a:p>
        </p:txBody>
      </p:sp>
      <p:cxnSp>
        <p:nvCxnSpPr>
          <p:cNvPr id="69" name="Straight Connector 68"/>
          <p:cNvCxnSpPr/>
          <p:nvPr/>
        </p:nvCxnSpPr>
        <p:spPr>
          <a:xfrm>
            <a:off x="1429513" y="1480787"/>
            <a:ext cx="959044" cy="356593"/>
          </a:xfrm>
          <a:prstGeom prst="line">
            <a:avLst/>
          </a:prstGeom>
        </p:spPr>
        <p:style>
          <a:lnRef idx="1">
            <a:schemeClr val="dk1"/>
          </a:lnRef>
          <a:fillRef idx="0">
            <a:schemeClr val="dk1"/>
          </a:fillRef>
          <a:effectRef idx="0">
            <a:schemeClr val="dk1"/>
          </a:effectRef>
          <a:fontRef idx="minor">
            <a:schemeClr val="tx1"/>
          </a:fontRef>
        </p:style>
      </p:cxnSp>
      <p:cxnSp>
        <p:nvCxnSpPr>
          <p:cNvPr id="70" name="Straight Connector 69"/>
          <p:cNvCxnSpPr>
            <a:stCxn id="68" idx="4"/>
          </p:cNvCxnSpPr>
          <p:nvPr/>
        </p:nvCxnSpPr>
        <p:spPr>
          <a:xfrm>
            <a:off x="1681876" y="810855"/>
            <a:ext cx="706681" cy="102652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94663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5406003" y="692892"/>
            <a:ext cx="2522552" cy="853254"/>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350"/>
              <a:t>Scan de text en ga op zoek naar gegevens die je moet opslaan</a:t>
            </a:r>
            <a:endParaRPr lang="fr-BE" sz="1350"/>
          </a:p>
        </p:txBody>
      </p:sp>
      <p:sp>
        <p:nvSpPr>
          <p:cNvPr id="2" name="Footer Placeholder 1">
            <a:extLst>
              <a:ext uri="{FF2B5EF4-FFF2-40B4-BE49-F238E27FC236}">
                <a16:creationId xmlns:a16="http://schemas.microsoft.com/office/drawing/2014/main" id="{71346F5F-E9DA-A346-A932-49A367D12DE8}"/>
              </a:ext>
            </a:extLst>
          </p:cNvPr>
          <p:cNvSpPr>
            <a:spLocks noGrp="1"/>
          </p:cNvSpPr>
          <p:nvPr>
            <p:ph type="ftr" sz="quarter" idx="11"/>
          </p:nvPr>
        </p:nvSpPr>
        <p:spPr/>
        <p:txBody>
          <a:bodyPr/>
          <a:lstStyle/>
          <a:p>
            <a:r>
              <a:rPr lang="fr-BE" smtClean="0"/>
              <a:t>Conceptueel ontwerp - Relatietypes</a:t>
            </a:r>
            <a:endParaRPr lang="fr-BE"/>
          </a:p>
        </p:txBody>
      </p:sp>
      <p:sp>
        <p:nvSpPr>
          <p:cNvPr id="5" name="Slide Number Placeholder 4"/>
          <p:cNvSpPr>
            <a:spLocks noGrp="1"/>
          </p:cNvSpPr>
          <p:nvPr>
            <p:ph type="sldNum" sz="quarter" idx="12"/>
          </p:nvPr>
        </p:nvSpPr>
        <p:spPr/>
        <p:txBody>
          <a:bodyPr/>
          <a:lstStyle/>
          <a:p>
            <a:fld id="{4552FF5A-A0C4-4C40-8618-DBA896236EBF}" type="slidenum">
              <a:rPr lang="fr-BE" smtClean="0"/>
              <a:t>9</a:t>
            </a:fld>
            <a:endParaRPr lang="fr-BE"/>
          </a:p>
        </p:txBody>
      </p:sp>
      <p:sp>
        <p:nvSpPr>
          <p:cNvPr id="10" name="TextBox 9"/>
          <p:cNvSpPr txBox="1"/>
          <p:nvPr/>
        </p:nvSpPr>
        <p:spPr>
          <a:xfrm>
            <a:off x="588010" y="1698639"/>
            <a:ext cx="8230870" cy="3970318"/>
          </a:xfrm>
          <a:prstGeom prst="rect">
            <a:avLst/>
          </a:prstGeom>
          <a:noFill/>
        </p:spPr>
        <p:txBody>
          <a:bodyPr wrap="square" rtlCol="0" anchor="t">
            <a:spAutoFit/>
          </a:bodyPr>
          <a:lstStyle/>
          <a:p>
            <a:r>
              <a:rPr lang="en-BE" dirty="0"/>
              <a:t>Een jeugdvereniging wil een </a:t>
            </a:r>
            <a:r>
              <a:rPr lang="en-BE" dirty="0" smtClean="0"/>
              <a:t>databank opzetten </a:t>
            </a:r>
            <a:r>
              <a:rPr lang="en-BE" dirty="0"/>
              <a:t>ter ondersteuning van haar ledenadministratie en functioneren. Daarbij moet je rekening houden met de volgende aspecten. Bij de inschrijving krijgt elk lid een uniek lidnummer. Gegevens zoals naam, voornaam, adres (straat, nummer, postcode), </a:t>
            </a:r>
            <a:r>
              <a:rPr lang="en-BE" dirty="0" smtClean="0"/>
              <a:t>geslacht (optioneel) </a:t>
            </a:r>
            <a:r>
              <a:rPr lang="en-BE" dirty="0"/>
              <a:t>en geboortedatum worden geregistreerd. In het begin van het jaar worden de leden ingedeeld in verschillende groepen (elk met een unieke naam) volgens leeftijdklasse. Er kunnen verschillende groepen zijn voor één leeftijdsklasse. Elke groep heeft een leid(st)er. Een leid(st)er is verantwoordelijk voor maximaal één groep. De leiding vormt zelf ook een groep, die correspondeert met de hoogste leeftijdsklasse. </a:t>
            </a:r>
            <a:endParaRPr lang="en-US" dirty="0">
              <a:cs typeface="Calibri"/>
            </a:endParaRPr>
          </a:p>
          <a:p>
            <a:r>
              <a:rPr lang="en-BE" dirty="0"/>
              <a:t>Er worden allerhande activiteiten georganiseerd voor de leden.</a:t>
            </a:r>
            <a:r>
              <a:rPr lang="en-BE" dirty="0" smtClean="0"/>
              <a:t> </a:t>
            </a:r>
            <a:r>
              <a:rPr lang="en-BE" dirty="0"/>
              <a:t>Een activiteit heeft één of meerdere omschrijvingen en kan bestemd zijn voor één of meer groepen tegelijkertijd. Ook kun je verschillende activiteiten voor dezelfde groep plannen (op verschillende tijdstippen). Aan sommige activiteiten kunnen extra kosten verbonden zijn. </a:t>
            </a:r>
            <a:r>
              <a:rPr lang="en-BE" dirty="0">
                <a:solidFill>
                  <a:srgbClr val="FF0000"/>
                </a:solidFill>
              </a:rPr>
              <a:t>Er moet bijgehouden worden of een groep al betaald heeft voor een activiteit.</a:t>
            </a:r>
            <a:endParaRPr lang="fr-BE" dirty="0">
              <a:solidFill>
                <a:srgbClr val="FF0000"/>
              </a:solidFill>
              <a:cs typeface="Calibri"/>
            </a:endParaRPr>
          </a:p>
        </p:txBody>
      </p:sp>
    </p:spTree>
    <p:extLst>
      <p:ext uri="{BB962C8B-B14F-4D97-AF65-F5344CB8AC3E}">
        <p14:creationId xmlns:p14="http://schemas.microsoft.com/office/powerpoint/2010/main" val="1258584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38B37258B608C40A3131C8007614B71" ma:contentTypeVersion="10" ma:contentTypeDescription="Een nieuw document maken." ma:contentTypeScope="" ma:versionID="5b589a4db213d920ee8c13b8081b32f0">
  <xsd:schema xmlns:xsd="http://www.w3.org/2001/XMLSchema" xmlns:xs="http://www.w3.org/2001/XMLSchema" xmlns:p="http://schemas.microsoft.com/office/2006/metadata/properties" xmlns:ns2="c02701aa-0eb7-4c6e-8685-abb5fa9cf9cd" xmlns:ns3="60716130-fab4-45d0-8770-d3d3d338b0bc" targetNamespace="http://schemas.microsoft.com/office/2006/metadata/properties" ma:root="true" ma:fieldsID="52822d94a47b858adf4e498b5c3ac2fe" ns2:_="" ns3:_="">
    <xsd:import namespace="c02701aa-0eb7-4c6e-8685-abb5fa9cf9cd"/>
    <xsd:import namespace="60716130-fab4-45d0-8770-d3d3d338b0b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2701aa-0eb7-4c6e-8685-abb5fa9cf9c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0716130-fab4-45d0-8770-d3d3d338b0bc" elementFormDefault="qualified">
    <xsd:import namespace="http://schemas.microsoft.com/office/2006/documentManagement/types"/>
    <xsd:import namespace="http://schemas.microsoft.com/office/infopath/2007/PartnerControls"/>
    <xsd:element name="SharedWithUsers" ma:index="16"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5C3D35A-A2D8-4C5A-B8B0-85E7FDBD6917}">
  <ds:schemaRefs>
    <ds:schemaRef ds:uri="a75489ed-f9e5-4554-b694-d3a249ff3fd7"/>
    <ds:schemaRef ds:uri="http://purl.org/dc/dcmitype/"/>
    <ds:schemaRef ds:uri="http://schemas.microsoft.com/office/infopath/2007/PartnerControls"/>
    <ds:schemaRef ds:uri="a53d9c46-d01c-487d-97af-4afeab93a482"/>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http://www.w3.org/XML/1998/namespace"/>
    <ds:schemaRef ds:uri="http://purl.org/dc/terms/"/>
  </ds:schemaRefs>
</ds:datastoreItem>
</file>

<file path=customXml/itemProps2.xml><?xml version="1.0" encoding="utf-8"?>
<ds:datastoreItem xmlns:ds="http://schemas.openxmlformats.org/officeDocument/2006/customXml" ds:itemID="{49A20502-8955-4099-98FA-AD411F256349}">
  <ds:schemaRefs>
    <ds:schemaRef ds:uri="http://schemas.microsoft.com/sharepoint/v3/contenttype/forms"/>
  </ds:schemaRefs>
</ds:datastoreItem>
</file>

<file path=customXml/itemProps3.xml><?xml version="1.0" encoding="utf-8"?>
<ds:datastoreItem xmlns:ds="http://schemas.openxmlformats.org/officeDocument/2006/customXml" ds:itemID="{F9E16078-E858-426A-A153-446BD2515B17}"/>
</file>

<file path=docProps/app.xml><?xml version="1.0" encoding="utf-8"?>
<Properties xmlns="http://schemas.openxmlformats.org/officeDocument/2006/extended-properties" xmlns:vt="http://schemas.openxmlformats.org/officeDocument/2006/docPropsVTypes">
  <Template>Office Theme</Template>
  <TotalTime>930</TotalTime>
  <Words>683</Words>
  <Application>Microsoft Office PowerPoint</Application>
  <PresentationFormat>On-screen Show (4:3)</PresentationFormat>
  <Paragraphs>166</Paragraphs>
  <Slides>10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Databanken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Databanken</dc:title>
  <dc:creator>Toon Boeckling</dc:creator>
  <cp:lastModifiedBy>Toon Boeckling</cp:lastModifiedBy>
  <cp:revision>150</cp:revision>
  <dcterms:created xsi:type="dcterms:W3CDTF">2019-08-19T14:14:21Z</dcterms:created>
  <dcterms:modified xsi:type="dcterms:W3CDTF">2020-09-14T12:36:07Z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0x010100838B37258B608C40A3131C8007614B71</vt:lpwstr>
  </property>
</Properties>
</file>