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339" r:id="rId6"/>
    <p:sldId id="34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7" autoAdjust="0"/>
  </p:normalViewPr>
  <p:slideViewPr>
    <p:cSldViewPr snapToGrid="0">
      <p:cViewPr varScale="1">
        <p:scale>
          <a:sx n="77" d="100"/>
          <a:sy n="77" d="100"/>
        </p:scale>
        <p:origin x="16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0" Type="http://schemas.openxmlformats.org/officeDocument/2006/relationships/presProps" Target="presProps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04-09-20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Sleutelattribuut wordt</a:t>
            </a:r>
            <a:r>
              <a:rPr lang="en-BE" baseline="0"/>
              <a:t> gebruikt om een entiteit binnen een entiteittype uniek te identificeren</a:t>
            </a:r>
          </a:p>
          <a:p>
            <a:r>
              <a:rPr lang="en-BE" baseline="0"/>
              <a:t>Kies als sleutelattribuut iets wat irreducibel is</a:t>
            </a:r>
          </a:p>
          <a:p>
            <a:r>
              <a:rPr lang="en-BE" baseline="0"/>
              <a:t>Elke entiteit moet een sleutelattribuut hebben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291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Uitleg</a:t>
            </a:r>
            <a:r>
              <a:rPr lang="en-BE" baseline="0" dirty="0"/>
              <a:t> surrogaatsleutel vs natuurlijke sleutel</a:t>
            </a:r>
          </a:p>
          <a:p>
            <a:r>
              <a:rPr lang="en-BE" baseline="0" dirty="0"/>
              <a:t>Het is aangeraden om een surrogaatsleutel toe te voegen </a:t>
            </a:r>
            <a:r>
              <a:rPr lang="en-BE" baseline="0" dirty="0" smtClean="0"/>
              <a:t>als </a:t>
            </a:r>
            <a:r>
              <a:rPr lang="en-BE" baseline="0" dirty="0"/>
              <a:t>een entiteit geen natuurlijke sleutel heeft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394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7A55C-EDE6-447D-AE14-E9E9F46B032F}" type="datetime1">
              <a:rPr lang="en-US" smtClean="0"/>
              <a:t>9/4/2020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A54F8-203F-4A56-A443-340290CAF77E}" type="datetime1">
              <a:rPr lang="en-US" smtClean="0"/>
              <a:t>9/4/2020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8B66-924A-45AA-A846-9E664D6CC002}" type="datetime1">
              <a:rPr lang="en-US" smtClean="0"/>
              <a:t>9/4/2020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4969-73B7-4429-A434-48327484FB3A}" type="datetime1">
              <a:rPr lang="en-US" smtClean="0"/>
              <a:t>9/4/2020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E70F-5587-4343-B64B-2F2962141055}" type="datetime1">
              <a:rPr lang="en-US" smtClean="0"/>
              <a:t>9/4/2020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9B33-21AB-4884-B6B0-B1B392294CC3}" type="datetime1">
              <a:rPr lang="en-US" smtClean="0"/>
              <a:t>9/4/2020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2233-FE1C-4DC7-975A-4550CF9BE247}" type="datetime1">
              <a:rPr lang="en-US" smtClean="0"/>
              <a:t>9/4/2020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45AE-F998-4E83-A6B1-57C0B5B3E807}" type="datetime1">
              <a:rPr lang="en-US" smtClean="0"/>
              <a:t>9/4/2020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EE4-DC84-4375-93A4-1421F17765FE}" type="datetime1">
              <a:rPr lang="en-US" smtClean="0"/>
              <a:t>9/4/2020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E2E4-03DA-41BC-BF58-1277AC98C905}" type="datetime1">
              <a:rPr lang="en-US" smtClean="0"/>
              <a:t>9/4/2020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E79-4D99-4BA4-B178-D2B674DABE45}" type="datetime1">
              <a:rPr lang="en-US" smtClean="0"/>
              <a:t>9/4/2020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4260-9B8A-4298-8ACF-6410BD633E74}" type="datetime1">
              <a:rPr lang="en-US" smtClean="0"/>
              <a:t>9/4/2020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</a:t>
            </a:r>
            <a:r>
              <a:rPr lang="en-BE" dirty="0" smtClean="0"/>
              <a:t>ontwerp - Sleutels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9228" y="183738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7" name="Oval 6"/>
          <p:cNvSpPr/>
          <p:nvPr/>
        </p:nvSpPr>
        <p:spPr>
          <a:xfrm>
            <a:off x="37859" y="1200237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74124" y="740015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4491" y="764843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9364" y="1187231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762" y="1764111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geslacht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7442" y="43726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5"/>
            <a:endCxn id="5" idx="0"/>
          </p:cNvCxnSpPr>
          <p:nvPr/>
        </p:nvCxnSpPr>
        <p:spPr>
          <a:xfrm>
            <a:off x="1429513" y="1480787"/>
            <a:ext cx="959044" cy="356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5" idx="0"/>
          </p:cNvCxnSpPr>
          <p:nvPr/>
        </p:nvCxnSpPr>
        <p:spPr>
          <a:xfrm flipH="1">
            <a:off x="2388557" y="1058331"/>
            <a:ext cx="696723" cy="77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71" idx="7"/>
          </p:cNvCxnSpPr>
          <p:nvPr/>
        </p:nvCxnSpPr>
        <p:spPr>
          <a:xfrm flipH="1">
            <a:off x="3942390" y="915032"/>
            <a:ext cx="1402101" cy="65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71" idx="7"/>
          </p:cNvCxnSpPr>
          <p:nvPr/>
        </p:nvCxnSpPr>
        <p:spPr>
          <a:xfrm flipH="1">
            <a:off x="3942390" y="1061807"/>
            <a:ext cx="471000" cy="50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71" idx="7"/>
          </p:cNvCxnSpPr>
          <p:nvPr/>
        </p:nvCxnSpPr>
        <p:spPr>
          <a:xfrm flipH="1">
            <a:off x="3942390" y="1358981"/>
            <a:ext cx="1066974" cy="21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5" idx="1"/>
          </p:cNvCxnSpPr>
          <p:nvPr/>
        </p:nvCxnSpPr>
        <p:spPr>
          <a:xfrm>
            <a:off x="1307417" y="1940051"/>
            <a:ext cx="481811" cy="5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4"/>
            <a:endCxn id="5" idx="0"/>
          </p:cNvCxnSpPr>
          <p:nvPr/>
        </p:nvCxnSpPr>
        <p:spPr>
          <a:xfrm>
            <a:off x="1681876" y="810855"/>
            <a:ext cx="706681" cy="102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0527" y="507343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640294" y="5772569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naam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7" idx="2"/>
            <a:endCxn id="31" idx="7"/>
          </p:cNvCxnSpPr>
          <p:nvPr/>
        </p:nvCxnSpPr>
        <p:spPr>
          <a:xfrm flipH="1">
            <a:off x="1430533" y="5396595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09035" y="5806804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1"/>
            <a:endCxn id="27" idx="2"/>
          </p:cNvCxnSpPr>
          <p:nvPr/>
        </p:nvCxnSpPr>
        <p:spPr>
          <a:xfrm flipV="1">
            <a:off x="2188262" y="5396595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798244" y="311611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1281216" y="2160545"/>
            <a:ext cx="964783" cy="9555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0"/>
            <a:endCxn id="55" idx="2"/>
          </p:cNvCxnSpPr>
          <p:nvPr/>
        </p:nvCxnSpPr>
        <p:spPr>
          <a:xfrm flipH="1" flipV="1">
            <a:off x="1281216" y="3952855"/>
            <a:ext cx="1028640" cy="1120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09713" y="210650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0" name="TextBox 29"/>
          <p:cNvSpPr txBox="1"/>
          <p:nvPr/>
        </p:nvSpPr>
        <p:spPr>
          <a:xfrm>
            <a:off x="1909707" y="47993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34" name="Diamond 33"/>
          <p:cNvSpPr/>
          <p:nvPr/>
        </p:nvSpPr>
        <p:spPr>
          <a:xfrm>
            <a:off x="2596533" y="2775812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H="1">
            <a:off x="2388147" y="3793523"/>
            <a:ext cx="789078" cy="12822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34" idx="0"/>
          </p:cNvCxnSpPr>
          <p:nvPr/>
        </p:nvCxnSpPr>
        <p:spPr>
          <a:xfrm>
            <a:off x="2388557" y="2160545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9140" y="21222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57" name="TextBox 56"/>
          <p:cNvSpPr txBox="1"/>
          <p:nvPr/>
        </p:nvSpPr>
        <p:spPr>
          <a:xfrm>
            <a:off x="2504029" y="47993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82" name="TextBox 81"/>
          <p:cNvSpPr txBox="1"/>
          <p:nvPr/>
        </p:nvSpPr>
        <p:spPr>
          <a:xfrm>
            <a:off x="5356200" y="3948059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Activiteit</a:t>
            </a:r>
            <a:endParaRPr lang="fr-BE" sz="1500"/>
          </a:p>
        </p:txBody>
      </p:sp>
      <p:sp>
        <p:nvSpPr>
          <p:cNvPr id="83" name="Diamond 82"/>
          <p:cNvSpPr/>
          <p:nvPr/>
        </p:nvSpPr>
        <p:spPr>
          <a:xfrm>
            <a:off x="3757916" y="4460429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60932" y="3287321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3"/>
            <a:endCxn id="82" idx="0"/>
          </p:cNvCxnSpPr>
          <p:nvPr/>
        </p:nvCxnSpPr>
        <p:spPr>
          <a:xfrm flipH="1">
            <a:off x="5955529" y="3630946"/>
            <a:ext cx="655257" cy="31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3" idx="3"/>
          </p:cNvCxnSpPr>
          <p:nvPr/>
        </p:nvCxnSpPr>
        <p:spPr>
          <a:xfrm flipH="1">
            <a:off x="4854089" y="4271224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3" idx="1"/>
            <a:endCxn id="27" idx="3"/>
          </p:cNvCxnSpPr>
          <p:nvPr/>
        </p:nvCxnSpPr>
        <p:spPr>
          <a:xfrm flipH="1">
            <a:off x="2909185" y="4890768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02545" y="5153268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100" name="TextBox 99"/>
          <p:cNvSpPr txBox="1"/>
          <p:nvPr/>
        </p:nvSpPr>
        <p:spPr>
          <a:xfrm>
            <a:off x="5003724" y="3973838"/>
            <a:ext cx="3497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105" name="Oval 104"/>
          <p:cNvSpPr/>
          <p:nvPr/>
        </p:nvSpPr>
        <p:spPr>
          <a:xfrm>
            <a:off x="3582687" y="392202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betaald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83" idx="0"/>
          </p:cNvCxnSpPr>
          <p:nvPr/>
        </p:nvCxnSpPr>
        <p:spPr>
          <a:xfrm>
            <a:off x="4143635" y="4251092"/>
            <a:ext cx="162368" cy="20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826937" y="3272358"/>
            <a:ext cx="955764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5"/>
          </p:cNvCxnSpPr>
          <p:nvPr/>
        </p:nvCxnSpPr>
        <p:spPr>
          <a:xfrm>
            <a:off x="5642733" y="3553233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56347" y="3350070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53500" y="2073086"/>
            <a:ext cx="22319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500" dirty="0" smtClean="0">
                <a:solidFill>
                  <a:srgbClr val="00B050"/>
                </a:solidFill>
              </a:rPr>
              <a:t>Sleutelattribuut</a:t>
            </a:r>
            <a:endParaRPr lang="fr-BE" sz="25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41991" y="4657303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1" idx="0"/>
            <a:endCxn id="82" idx="2"/>
          </p:cNvCxnSpPr>
          <p:nvPr/>
        </p:nvCxnSpPr>
        <p:spPr>
          <a:xfrm flipH="1" flipV="1">
            <a:off x="5955529" y="4271224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98A0-7771-BC44-8842-3A746E67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333755" y="2173561"/>
            <a:ext cx="982089" cy="9833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98908" y="3738736"/>
            <a:ext cx="831151" cy="1335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772809" y="4199175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060570" y="5605323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60570" y="6088460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3"/>
            <a:endCxn id="51" idx="6"/>
          </p:cNvCxnSpPr>
          <p:nvPr/>
        </p:nvCxnSpPr>
        <p:spPr>
          <a:xfrm flipH="1">
            <a:off x="3815717" y="5847105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1"/>
            <a:endCxn id="51" idx="6"/>
          </p:cNvCxnSpPr>
          <p:nvPr/>
        </p:nvCxnSpPr>
        <p:spPr>
          <a:xfrm flipH="1" flipV="1">
            <a:off x="3815717" y="5955319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26361" y="1521541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" idx="3"/>
            <a:endCxn id="71" idx="3"/>
          </p:cNvCxnSpPr>
          <p:nvPr/>
        </p:nvCxnSpPr>
        <p:spPr>
          <a:xfrm flipV="1">
            <a:off x="2987886" y="1813311"/>
            <a:ext cx="278484" cy="18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5248" y="2345871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3" idx="7"/>
            <a:endCxn id="5" idx="1"/>
          </p:cNvCxnSpPr>
          <p:nvPr/>
        </p:nvCxnSpPr>
        <p:spPr>
          <a:xfrm flipV="1">
            <a:off x="1143243" y="1998963"/>
            <a:ext cx="645985" cy="39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624001" y="6141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74" idx="4"/>
            <a:endCxn id="9" idx="0"/>
          </p:cNvCxnSpPr>
          <p:nvPr/>
        </p:nvCxnSpPr>
        <p:spPr>
          <a:xfrm flipH="1">
            <a:off x="3085280" y="408317"/>
            <a:ext cx="291394" cy="33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9" idx="0"/>
          </p:cNvCxnSpPr>
          <p:nvPr/>
        </p:nvCxnSpPr>
        <p:spPr>
          <a:xfrm flipH="1">
            <a:off x="3085280" y="550647"/>
            <a:ext cx="1092610" cy="18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148662" y="322084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1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9228" y="183738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7" name="Oval 6"/>
          <p:cNvSpPr/>
          <p:nvPr/>
        </p:nvSpPr>
        <p:spPr>
          <a:xfrm>
            <a:off x="37859" y="1200237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44491" y="764843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9364" y="1187231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762" y="1764111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geslacht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10" idx="2"/>
            <a:endCxn id="71" idx="7"/>
          </p:cNvCxnSpPr>
          <p:nvPr/>
        </p:nvCxnSpPr>
        <p:spPr>
          <a:xfrm flipH="1">
            <a:off x="3942390" y="915032"/>
            <a:ext cx="1402101" cy="656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4"/>
            <a:endCxn id="71" idx="7"/>
          </p:cNvCxnSpPr>
          <p:nvPr/>
        </p:nvCxnSpPr>
        <p:spPr>
          <a:xfrm flipH="1">
            <a:off x="3942390" y="1061807"/>
            <a:ext cx="471000" cy="509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2"/>
            <a:endCxn id="71" idx="7"/>
          </p:cNvCxnSpPr>
          <p:nvPr/>
        </p:nvCxnSpPr>
        <p:spPr>
          <a:xfrm flipH="1">
            <a:off x="3942390" y="1358981"/>
            <a:ext cx="1066974" cy="21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  <a:endCxn id="5" idx="1"/>
          </p:cNvCxnSpPr>
          <p:nvPr/>
        </p:nvCxnSpPr>
        <p:spPr>
          <a:xfrm>
            <a:off x="1307417" y="1940051"/>
            <a:ext cx="481811" cy="5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10527" y="5073430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640294" y="5772569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naam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27" idx="2"/>
            <a:endCxn id="31" idx="7"/>
          </p:cNvCxnSpPr>
          <p:nvPr/>
        </p:nvCxnSpPr>
        <p:spPr>
          <a:xfrm flipH="1">
            <a:off x="1430533" y="5396595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909035" y="5806804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1"/>
            <a:endCxn id="27" idx="2"/>
          </p:cNvCxnSpPr>
          <p:nvPr/>
        </p:nvCxnSpPr>
        <p:spPr>
          <a:xfrm flipV="1">
            <a:off x="2188262" y="5396595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798244" y="311611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flipV="1">
            <a:off x="1281216" y="2160545"/>
            <a:ext cx="964783" cy="95557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7" idx="0"/>
            <a:endCxn id="55" idx="2"/>
          </p:cNvCxnSpPr>
          <p:nvPr/>
        </p:nvCxnSpPr>
        <p:spPr>
          <a:xfrm flipH="1" flipV="1">
            <a:off x="1281216" y="3952855"/>
            <a:ext cx="1028640" cy="1120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809713" y="2106509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30" name="TextBox 29"/>
          <p:cNvSpPr txBox="1"/>
          <p:nvPr/>
        </p:nvSpPr>
        <p:spPr>
          <a:xfrm>
            <a:off x="1909707" y="479937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34" name="Diamond 33"/>
          <p:cNvSpPr/>
          <p:nvPr/>
        </p:nvSpPr>
        <p:spPr>
          <a:xfrm>
            <a:off x="2596533" y="2775812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2"/>
          </p:cNvCxnSpPr>
          <p:nvPr/>
        </p:nvCxnSpPr>
        <p:spPr>
          <a:xfrm flipH="1">
            <a:off x="2388147" y="3793523"/>
            <a:ext cx="789078" cy="128223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2"/>
            <a:endCxn id="34" idx="0"/>
          </p:cNvCxnSpPr>
          <p:nvPr/>
        </p:nvCxnSpPr>
        <p:spPr>
          <a:xfrm>
            <a:off x="2388557" y="2160545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579140" y="21222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57" name="TextBox 56"/>
          <p:cNvSpPr txBox="1"/>
          <p:nvPr/>
        </p:nvSpPr>
        <p:spPr>
          <a:xfrm>
            <a:off x="2504029" y="479937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82" name="TextBox 81"/>
          <p:cNvSpPr txBox="1"/>
          <p:nvPr/>
        </p:nvSpPr>
        <p:spPr>
          <a:xfrm>
            <a:off x="5356200" y="3948059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Activiteit</a:t>
            </a:r>
            <a:endParaRPr lang="fr-BE" sz="1500"/>
          </a:p>
        </p:txBody>
      </p:sp>
      <p:sp>
        <p:nvSpPr>
          <p:cNvPr id="83" name="Diamond 82"/>
          <p:cNvSpPr/>
          <p:nvPr/>
        </p:nvSpPr>
        <p:spPr>
          <a:xfrm>
            <a:off x="3757916" y="4460429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360932" y="3287321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3"/>
            <a:endCxn id="82" idx="0"/>
          </p:cNvCxnSpPr>
          <p:nvPr/>
        </p:nvCxnSpPr>
        <p:spPr>
          <a:xfrm flipH="1">
            <a:off x="5955529" y="3630946"/>
            <a:ext cx="655257" cy="3171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3" idx="3"/>
          </p:cNvCxnSpPr>
          <p:nvPr/>
        </p:nvCxnSpPr>
        <p:spPr>
          <a:xfrm flipH="1">
            <a:off x="4854089" y="4271224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3" idx="1"/>
            <a:endCxn id="27" idx="3"/>
          </p:cNvCxnSpPr>
          <p:nvPr/>
        </p:nvCxnSpPr>
        <p:spPr>
          <a:xfrm flipH="1">
            <a:off x="2909185" y="4890768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02545" y="5153268"/>
            <a:ext cx="308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N</a:t>
            </a:r>
            <a:endParaRPr lang="fr-BE" sz="1500"/>
          </a:p>
        </p:txBody>
      </p:sp>
      <p:sp>
        <p:nvSpPr>
          <p:cNvPr id="100" name="TextBox 99"/>
          <p:cNvSpPr txBox="1"/>
          <p:nvPr/>
        </p:nvSpPr>
        <p:spPr>
          <a:xfrm>
            <a:off x="5003724" y="3973838"/>
            <a:ext cx="3497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105" name="Oval 104"/>
          <p:cNvSpPr/>
          <p:nvPr/>
        </p:nvSpPr>
        <p:spPr>
          <a:xfrm>
            <a:off x="3582687" y="392202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betaald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83" idx="0"/>
          </p:cNvCxnSpPr>
          <p:nvPr/>
        </p:nvCxnSpPr>
        <p:spPr>
          <a:xfrm>
            <a:off x="4143635" y="4251092"/>
            <a:ext cx="162368" cy="209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4826937" y="3272358"/>
            <a:ext cx="955764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5"/>
            <a:endCxn id="82" idx="0"/>
          </p:cNvCxnSpPr>
          <p:nvPr/>
        </p:nvCxnSpPr>
        <p:spPr>
          <a:xfrm>
            <a:off x="5642733" y="3553233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456347" y="3350070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99753" y="1914984"/>
            <a:ext cx="25564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500" dirty="0">
                <a:solidFill>
                  <a:srgbClr val="00B050"/>
                </a:solidFill>
              </a:rPr>
              <a:t>Natuurlijke sleutel</a:t>
            </a:r>
          </a:p>
          <a:p>
            <a:r>
              <a:rPr lang="en-BE" sz="2500" dirty="0">
                <a:solidFill>
                  <a:srgbClr val="FF0000"/>
                </a:solidFill>
              </a:rPr>
              <a:t>Surrogaatsleutel</a:t>
            </a:r>
            <a:endParaRPr lang="fr-BE" sz="2500" dirty="0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441991" y="4657303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1" idx="0"/>
            <a:endCxn id="82" idx="2"/>
          </p:cNvCxnSpPr>
          <p:nvPr/>
        </p:nvCxnSpPr>
        <p:spPr>
          <a:xfrm flipH="1" flipV="1">
            <a:off x="5955529" y="4271224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98A0-7771-BC44-8842-3A746E67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Conceptueel ontwerp - Sleutels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1333755" y="2173561"/>
            <a:ext cx="982089" cy="9833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2298908" y="3738736"/>
            <a:ext cx="831151" cy="13356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772809" y="4199175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060570" y="5605323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060570" y="6088460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3"/>
            <a:endCxn id="51" idx="6"/>
          </p:cNvCxnSpPr>
          <p:nvPr/>
        </p:nvCxnSpPr>
        <p:spPr>
          <a:xfrm flipH="1">
            <a:off x="3815717" y="5847105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7" idx="1"/>
            <a:endCxn id="51" idx="6"/>
          </p:cNvCxnSpPr>
          <p:nvPr/>
        </p:nvCxnSpPr>
        <p:spPr>
          <a:xfrm flipH="1" flipV="1">
            <a:off x="3815717" y="5955319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126361" y="1521541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5" idx="3"/>
            <a:endCxn id="71" idx="3"/>
          </p:cNvCxnSpPr>
          <p:nvPr/>
        </p:nvCxnSpPr>
        <p:spPr>
          <a:xfrm flipV="1">
            <a:off x="2987886" y="1813311"/>
            <a:ext cx="278484" cy="185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125248" y="2345871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3" idx="7"/>
            <a:endCxn id="5" idx="1"/>
          </p:cNvCxnSpPr>
          <p:nvPr/>
        </p:nvCxnSpPr>
        <p:spPr>
          <a:xfrm flipV="1">
            <a:off x="1143243" y="1998963"/>
            <a:ext cx="645985" cy="398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697555" y="4358644"/>
            <a:ext cx="1532045" cy="32906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activiteitID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2" idx="1"/>
            <a:endCxn id="82" idx="3"/>
          </p:cNvCxnSpPr>
          <p:nvPr/>
        </p:nvCxnSpPr>
        <p:spPr>
          <a:xfrm flipH="1" flipV="1">
            <a:off x="6554858" y="4109642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574124" y="740015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3812568" y="719977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67442" y="43726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1429513" y="1480787"/>
            <a:ext cx="959044" cy="356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4"/>
          </p:cNvCxnSpPr>
          <p:nvPr/>
        </p:nvCxnSpPr>
        <p:spPr>
          <a:xfrm flipH="1">
            <a:off x="2388557" y="1058331"/>
            <a:ext cx="696723" cy="779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9" idx="4"/>
          </p:cNvCxnSpPr>
          <p:nvPr/>
        </p:nvCxnSpPr>
        <p:spPr>
          <a:xfrm>
            <a:off x="1681876" y="810855"/>
            <a:ext cx="706681" cy="1026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624001" y="6141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92" idx="4"/>
            <a:endCxn id="77" idx="0"/>
          </p:cNvCxnSpPr>
          <p:nvPr/>
        </p:nvCxnSpPr>
        <p:spPr>
          <a:xfrm flipH="1">
            <a:off x="3085280" y="408317"/>
            <a:ext cx="291394" cy="331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085280" y="550647"/>
            <a:ext cx="1092610" cy="189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4148662" y="322084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1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Een nieuw document maken." ma:contentTypeScope="" ma:versionID="5b589a4db213d920ee8c13b8081b32f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52822d94a47b858adf4e498b5c3ac2f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7518BF-FEAA-4670-8633-80A488BB4A3E}"/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929</TotalTime>
  <Words>144</Words>
  <Application>Microsoft Office PowerPoint</Application>
  <PresentationFormat>On-screen Show (4:3)</PresentationFormat>
  <Paragraphs>82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yytimmer</cp:lastModifiedBy>
  <cp:revision>143</cp:revision>
  <dcterms:created xsi:type="dcterms:W3CDTF">2019-08-19T14:14:21Z</dcterms:created>
  <dcterms:modified xsi:type="dcterms:W3CDTF">2020-09-04T07:49:46Z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