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sldIdLst>
    <p:sldId id="256" r:id="rId5"/>
    <p:sldId id="339" r:id="rId6"/>
    <p:sldId id="338" r:id="rId7"/>
    <p:sldId id="307" r:id="rId8"/>
    <p:sldId id="341" r:id="rId9"/>
    <p:sldId id="342" r:id="rId10"/>
    <p:sldId id="343" r:id="rId11"/>
    <p:sldId id="344" r:id="rId12"/>
    <p:sldId id="345" r:id="rId1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in De Mol" initials="RM" lastIdx="6" clrIdx="0">
    <p:extLst>
      <p:ext uri="{19B8F6BF-5375-455C-9EA6-DF929625EA0E}">
        <p15:presenceInfo xmlns:p15="http://schemas.microsoft.com/office/powerpoint/2012/main" userId="S::robin.demol@ugent.be::2c82b0b9-abb7-4507-8675-77a0bb8e1f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43A101-6838-E105-9DBC-0294AECF8A97}" v="8" dt="2019-09-04T13:16:40.088"/>
    <p1510:client id="{B0722DFD-67C5-7353-BC34-B108BA0C6E7F}" v="158" dt="2019-08-29T07:24:26.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710" autoAdjust="0"/>
  </p:normalViewPr>
  <p:slideViewPr>
    <p:cSldViewPr snapToGrid="0">
      <p:cViewPr varScale="1">
        <p:scale>
          <a:sx n="81" d="100"/>
          <a:sy n="81" d="100"/>
        </p:scale>
        <p:origin x="1272" y="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61"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tableStyles" Target="tableStyles.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 De Mol" userId="S::robin.demol@ugent.be::2c82b0b9-abb7-4507-8675-77a0bb8e1f2c" providerId="AD" clId="Web-{884559FF-5251-D353-8E38-025171D6E8EE}"/>
    <pc:docChg chg="modSld">
      <pc:chgData name="Robin De Mol" userId="S::robin.demol@ugent.be::2c82b0b9-abb7-4507-8675-77a0bb8e1f2c" providerId="AD" clId="Web-{884559FF-5251-D353-8E38-025171D6E8EE}" dt="2019-08-29T11:13:45.673" v="29" actId="1076"/>
      <pc:docMkLst>
        <pc:docMk/>
      </pc:docMkLst>
      <pc:sldChg chg="addCm">
        <pc:chgData name="Robin De Mol" userId="S::robin.demol@ugent.be::2c82b0b9-abb7-4507-8675-77a0bb8e1f2c" providerId="AD" clId="Web-{884559FF-5251-D353-8E38-025171D6E8EE}" dt="2019-08-29T11:04:54.608" v="3"/>
        <pc:sldMkLst>
          <pc:docMk/>
          <pc:sldMk cId="3731629351" sldId="284"/>
        </pc:sldMkLst>
      </pc:sldChg>
      <pc:sldChg chg="addCm">
        <pc:chgData name="Robin De Mol" userId="S::robin.demol@ugent.be::2c82b0b9-abb7-4507-8675-77a0bb8e1f2c" providerId="AD" clId="Web-{884559FF-5251-D353-8E38-025171D6E8EE}" dt="2019-08-29T11:09:01.484" v="4"/>
        <pc:sldMkLst>
          <pc:docMk/>
          <pc:sldMk cId="4292496450" sldId="289"/>
        </pc:sldMkLst>
      </pc:sldChg>
      <pc:sldChg chg="addCm">
        <pc:chgData name="Robin De Mol" userId="S::robin.demol@ugent.be::2c82b0b9-abb7-4507-8675-77a0bb8e1f2c" providerId="AD" clId="Web-{884559FF-5251-D353-8E38-025171D6E8EE}" dt="2019-08-29T11:00:17.482" v="1"/>
        <pc:sldMkLst>
          <pc:docMk/>
          <pc:sldMk cId="4236438875" sldId="300"/>
        </pc:sldMkLst>
      </pc:sldChg>
      <pc:sldChg chg="addCm">
        <pc:chgData name="Robin De Mol" userId="S::robin.demol@ugent.be::2c82b0b9-abb7-4507-8675-77a0bb8e1f2c" providerId="AD" clId="Web-{884559FF-5251-D353-8E38-025171D6E8EE}" dt="2019-08-29T10:58:41.997" v="0"/>
        <pc:sldMkLst>
          <pc:docMk/>
          <pc:sldMk cId="2409196319" sldId="305"/>
        </pc:sldMkLst>
      </pc:sldChg>
      <pc:sldChg chg="addSp delSp modSp addCm">
        <pc:chgData name="Robin De Mol" userId="S::robin.demol@ugent.be::2c82b0b9-abb7-4507-8675-77a0bb8e1f2c" providerId="AD" clId="Web-{884559FF-5251-D353-8E38-025171D6E8EE}" dt="2019-08-29T11:13:45.673" v="29" actId="1076"/>
        <pc:sldMkLst>
          <pc:docMk/>
          <pc:sldMk cId="2872322976" sldId="308"/>
        </pc:sldMkLst>
        <pc:spChg chg="del">
          <ac:chgData name="Robin De Mol" userId="S::robin.demol@ugent.be::2c82b0b9-abb7-4507-8675-77a0bb8e1f2c" providerId="AD" clId="Web-{884559FF-5251-D353-8E38-025171D6E8EE}" dt="2019-08-29T11:13:17.360" v="21"/>
          <ac:spMkLst>
            <pc:docMk/>
            <pc:sldMk cId="2872322976" sldId="308"/>
            <ac:spMk id="2" creationId="{00000000-0000-0000-0000-000000000000}"/>
          </ac:spMkLst>
        </pc:spChg>
        <pc:spChg chg="mod">
          <ac:chgData name="Robin De Mol" userId="S::robin.demol@ugent.be::2c82b0b9-abb7-4507-8675-77a0bb8e1f2c" providerId="AD" clId="Web-{884559FF-5251-D353-8E38-025171D6E8EE}" dt="2019-08-29T11:13:45.673" v="29" actId="1076"/>
          <ac:spMkLst>
            <pc:docMk/>
            <pc:sldMk cId="2872322976" sldId="308"/>
            <ac:spMk id="3" creationId="{00000000-0000-0000-0000-000000000000}"/>
          </ac:spMkLst>
        </pc:spChg>
        <pc:spChg chg="add del mod">
          <ac:chgData name="Robin De Mol" userId="S::robin.demol@ugent.be::2c82b0b9-abb7-4507-8675-77a0bb8e1f2c" providerId="AD" clId="Web-{884559FF-5251-D353-8E38-025171D6E8EE}" dt="2019-08-29T11:13:23.439" v="25"/>
          <ac:spMkLst>
            <pc:docMk/>
            <pc:sldMk cId="2872322976" sldId="308"/>
            <ac:spMk id="5" creationId="{853628C2-E347-4186-9C41-C2F40229D018}"/>
          </ac:spMkLst>
        </pc:spChg>
        <pc:spChg chg="add mod">
          <ac:chgData name="Robin De Mol" userId="S::robin.demol@ugent.be::2c82b0b9-abb7-4507-8675-77a0bb8e1f2c" providerId="AD" clId="Web-{884559FF-5251-D353-8E38-025171D6E8EE}" dt="2019-08-29T11:13:23.439" v="25"/>
          <ac:spMkLst>
            <pc:docMk/>
            <pc:sldMk cId="2872322976" sldId="308"/>
            <ac:spMk id="7" creationId="{C510004F-202A-4AF2-AFF9-08937698E016}"/>
          </ac:spMkLst>
        </pc:spChg>
      </pc:sldChg>
    </pc:docChg>
  </pc:docChgLst>
  <pc:docChgLst>
    <pc:chgData name="Robin De Mol" userId="2c82b0b9-abb7-4507-8675-77a0bb8e1f2c" providerId="ADAL" clId="{161A4404-FE41-2E47-B245-954B5CCEC577}"/>
    <pc:docChg chg="undo custSel modSld modMainMaster">
      <pc:chgData name="Robin De Mol" userId="2c82b0b9-abb7-4507-8675-77a0bb8e1f2c" providerId="ADAL" clId="{161A4404-FE41-2E47-B245-954B5CCEC577}" dt="2019-08-29T11:48:29.961" v="76"/>
      <pc:docMkLst>
        <pc:docMk/>
      </pc:docMkLst>
      <pc:sldChg chg="addSp modSp">
        <pc:chgData name="Robin De Mol" userId="2c82b0b9-abb7-4507-8675-77a0bb8e1f2c" providerId="ADAL" clId="{161A4404-FE41-2E47-B245-954B5CCEC577}" dt="2019-08-29T11:48:29.961" v="76"/>
        <pc:sldMkLst>
          <pc:docMk/>
          <pc:sldMk cId="1016927308" sldId="256"/>
        </pc:sldMkLst>
        <pc:spChg chg="add mod">
          <ac:chgData name="Robin De Mol" userId="2c82b0b9-abb7-4507-8675-77a0bb8e1f2c" providerId="ADAL" clId="{161A4404-FE41-2E47-B245-954B5CCEC577}" dt="2019-08-29T11:48:29.961" v="76"/>
          <ac:spMkLst>
            <pc:docMk/>
            <pc:sldMk cId="1016927308" sldId="256"/>
            <ac:spMk id="5" creationId="{E1618D88-3B44-5448-A145-1BDFDD9387EA}"/>
          </ac:spMkLst>
        </pc:spChg>
        <pc:picChg chg="mod">
          <ac:chgData name="Robin De Mol" userId="2c82b0b9-abb7-4507-8675-77a0bb8e1f2c" providerId="ADAL" clId="{161A4404-FE41-2E47-B245-954B5CCEC577}" dt="2019-08-29T11:45:26.382" v="28"/>
          <ac:picMkLst>
            <pc:docMk/>
            <pc:sldMk cId="1016927308" sldId="256"/>
            <ac:picMk id="4" creationId="{00000000-0000-0000-0000-000000000000}"/>
          </ac:picMkLst>
        </pc:picChg>
      </pc:sldChg>
      <pc:sldChg chg="addSp modSp">
        <pc:chgData name="Robin De Mol" userId="2c82b0b9-abb7-4507-8675-77a0bb8e1f2c" providerId="ADAL" clId="{161A4404-FE41-2E47-B245-954B5CCEC577}" dt="2019-08-29T11:48:29.961" v="76"/>
        <pc:sldMkLst>
          <pc:docMk/>
          <pc:sldMk cId="670325860" sldId="257"/>
        </pc:sldMkLst>
        <pc:spChg chg="mod">
          <ac:chgData name="Robin De Mol" userId="2c82b0b9-abb7-4507-8675-77a0bb8e1f2c" providerId="ADAL" clId="{161A4404-FE41-2E47-B245-954B5CCEC577}" dt="2019-08-29T11:45:26.382" v="28"/>
          <ac:spMkLst>
            <pc:docMk/>
            <pc:sldMk cId="670325860" sldId="257"/>
            <ac:spMk id="3" creationId="{00000000-0000-0000-0000-000000000000}"/>
          </ac:spMkLst>
        </pc:spChg>
        <pc:spChg chg="add mod">
          <ac:chgData name="Robin De Mol" userId="2c82b0b9-abb7-4507-8675-77a0bb8e1f2c" providerId="ADAL" clId="{161A4404-FE41-2E47-B245-954B5CCEC577}" dt="2019-08-29T11:48:29.961" v="76"/>
          <ac:spMkLst>
            <pc:docMk/>
            <pc:sldMk cId="670325860" sldId="257"/>
            <ac:spMk id="4" creationId="{E22C2946-FAD6-EC47-82C9-30CE1F0C7D47}"/>
          </ac:spMkLst>
        </pc:spChg>
      </pc:sldChg>
      <pc:sldChg chg="addSp modSp">
        <pc:chgData name="Robin De Mol" userId="2c82b0b9-abb7-4507-8675-77a0bb8e1f2c" providerId="ADAL" clId="{161A4404-FE41-2E47-B245-954B5CCEC577}" dt="2019-08-29T11:48:29.961" v="76"/>
        <pc:sldMkLst>
          <pc:docMk/>
          <pc:sldMk cId="3712685906" sldId="262"/>
        </pc:sldMkLst>
        <pc:spChg chg="mod">
          <ac:chgData name="Robin De Mol" userId="2c82b0b9-abb7-4507-8675-77a0bb8e1f2c" providerId="ADAL" clId="{161A4404-FE41-2E47-B245-954B5CCEC577}" dt="2019-08-29T11:45:26.382" v="28"/>
          <ac:spMkLst>
            <pc:docMk/>
            <pc:sldMk cId="3712685906" sldId="262"/>
            <ac:spMk id="3" creationId="{00000000-0000-0000-0000-000000000000}"/>
          </ac:spMkLst>
        </pc:spChg>
        <pc:spChg chg="add mod">
          <ac:chgData name="Robin De Mol" userId="2c82b0b9-abb7-4507-8675-77a0bb8e1f2c" providerId="ADAL" clId="{161A4404-FE41-2E47-B245-954B5CCEC577}" dt="2019-08-29T11:48:29.961" v="76"/>
          <ac:spMkLst>
            <pc:docMk/>
            <pc:sldMk cId="3712685906" sldId="262"/>
            <ac:spMk id="4" creationId="{3B17D9B5-001A-2449-AD2E-2B6134F710DA}"/>
          </ac:spMkLst>
        </pc:spChg>
      </pc:sldChg>
      <pc:sldChg chg="addSp modSp">
        <pc:chgData name="Robin De Mol" userId="2c82b0b9-abb7-4507-8675-77a0bb8e1f2c" providerId="ADAL" clId="{161A4404-FE41-2E47-B245-954B5CCEC577}" dt="2019-08-29T11:48:29.961" v="76"/>
        <pc:sldMkLst>
          <pc:docMk/>
          <pc:sldMk cId="1910949880" sldId="263"/>
        </pc:sldMkLst>
        <pc:spChg chg="mod">
          <ac:chgData name="Robin De Mol" userId="2c82b0b9-abb7-4507-8675-77a0bb8e1f2c" providerId="ADAL" clId="{161A4404-FE41-2E47-B245-954B5CCEC577}" dt="2019-08-29T11:45:26.382" v="28"/>
          <ac:spMkLst>
            <pc:docMk/>
            <pc:sldMk cId="1910949880" sldId="263"/>
            <ac:spMk id="3" creationId="{00000000-0000-0000-0000-000000000000}"/>
          </ac:spMkLst>
        </pc:spChg>
        <pc:spChg chg="mod">
          <ac:chgData name="Robin De Mol" userId="2c82b0b9-abb7-4507-8675-77a0bb8e1f2c" providerId="ADAL" clId="{161A4404-FE41-2E47-B245-954B5CCEC577}" dt="2019-08-29T11:45:26.382" v="28"/>
          <ac:spMkLst>
            <pc:docMk/>
            <pc:sldMk cId="1910949880" sldId="263"/>
            <ac:spMk id="4" creationId="{00000000-0000-0000-0000-000000000000}"/>
          </ac:spMkLst>
        </pc:spChg>
        <pc:spChg chg="mod">
          <ac:chgData name="Robin De Mol" userId="2c82b0b9-abb7-4507-8675-77a0bb8e1f2c" providerId="ADAL" clId="{161A4404-FE41-2E47-B245-954B5CCEC577}" dt="2019-08-29T11:45:26.382" v="28"/>
          <ac:spMkLst>
            <pc:docMk/>
            <pc:sldMk cId="1910949880" sldId="263"/>
            <ac:spMk id="5" creationId="{00000000-0000-0000-0000-000000000000}"/>
          </ac:spMkLst>
        </pc:spChg>
        <pc:spChg chg="mod">
          <ac:chgData name="Robin De Mol" userId="2c82b0b9-abb7-4507-8675-77a0bb8e1f2c" providerId="ADAL" clId="{161A4404-FE41-2E47-B245-954B5CCEC577}" dt="2019-08-29T11:45:26.382" v="28"/>
          <ac:spMkLst>
            <pc:docMk/>
            <pc:sldMk cId="1910949880" sldId="263"/>
            <ac:spMk id="6" creationId="{00000000-0000-0000-0000-000000000000}"/>
          </ac:spMkLst>
        </pc:spChg>
        <pc:spChg chg="add mod">
          <ac:chgData name="Robin De Mol" userId="2c82b0b9-abb7-4507-8675-77a0bb8e1f2c" providerId="ADAL" clId="{161A4404-FE41-2E47-B245-954B5CCEC577}" dt="2019-08-29T11:48:29.961" v="76"/>
          <ac:spMkLst>
            <pc:docMk/>
            <pc:sldMk cId="1910949880" sldId="263"/>
            <ac:spMk id="7" creationId="{70A64A3C-9EA6-784A-95C9-CE3E93BE5D82}"/>
          </ac:spMkLst>
        </pc:spChg>
        <pc:spChg chg="mod">
          <ac:chgData name="Robin De Mol" userId="2c82b0b9-abb7-4507-8675-77a0bb8e1f2c" providerId="ADAL" clId="{161A4404-FE41-2E47-B245-954B5CCEC577}" dt="2019-08-29T11:45:26.382" v="28"/>
          <ac:spMkLst>
            <pc:docMk/>
            <pc:sldMk cId="1910949880" sldId="263"/>
            <ac:spMk id="18" creationId="{00000000-0000-0000-0000-000000000000}"/>
          </ac:spMkLst>
        </pc:spChg>
        <pc:spChg chg="mod">
          <ac:chgData name="Robin De Mol" userId="2c82b0b9-abb7-4507-8675-77a0bb8e1f2c" providerId="ADAL" clId="{161A4404-FE41-2E47-B245-954B5CCEC577}" dt="2019-08-29T11:45:26.382" v="28"/>
          <ac:spMkLst>
            <pc:docMk/>
            <pc:sldMk cId="1910949880" sldId="263"/>
            <ac:spMk id="19" creationId="{00000000-0000-0000-0000-000000000000}"/>
          </ac:spMkLst>
        </pc:spChg>
        <pc:spChg chg="mod">
          <ac:chgData name="Robin De Mol" userId="2c82b0b9-abb7-4507-8675-77a0bb8e1f2c" providerId="ADAL" clId="{161A4404-FE41-2E47-B245-954B5CCEC577}" dt="2019-08-29T11:45:26.382" v="28"/>
          <ac:spMkLst>
            <pc:docMk/>
            <pc:sldMk cId="1910949880" sldId="263"/>
            <ac:spMk id="20" creationId="{00000000-0000-0000-0000-000000000000}"/>
          </ac:spMkLst>
        </pc:spChg>
        <pc:spChg chg="mod">
          <ac:chgData name="Robin De Mol" userId="2c82b0b9-abb7-4507-8675-77a0bb8e1f2c" providerId="ADAL" clId="{161A4404-FE41-2E47-B245-954B5CCEC577}" dt="2019-08-29T11:45:26.382" v="28"/>
          <ac:spMkLst>
            <pc:docMk/>
            <pc:sldMk cId="1910949880" sldId="263"/>
            <ac:spMk id="25" creationId="{00000000-0000-0000-0000-000000000000}"/>
          </ac:spMkLst>
        </pc:spChg>
        <pc:spChg chg="mod">
          <ac:chgData name="Robin De Mol" userId="2c82b0b9-abb7-4507-8675-77a0bb8e1f2c" providerId="ADAL" clId="{161A4404-FE41-2E47-B245-954B5CCEC577}" dt="2019-08-29T11:45:26.382" v="28"/>
          <ac:spMkLst>
            <pc:docMk/>
            <pc:sldMk cId="1910949880" sldId="263"/>
            <ac:spMk id="35" creationId="{00000000-0000-0000-0000-000000000000}"/>
          </ac:spMkLst>
        </pc:spChg>
        <pc:spChg chg="mod">
          <ac:chgData name="Robin De Mol" userId="2c82b0b9-abb7-4507-8675-77a0bb8e1f2c" providerId="ADAL" clId="{161A4404-FE41-2E47-B245-954B5CCEC577}" dt="2019-08-29T11:45:26.382" v="28"/>
          <ac:spMkLst>
            <pc:docMk/>
            <pc:sldMk cId="1910949880" sldId="263"/>
            <ac:spMk id="36" creationId="{00000000-0000-0000-0000-000000000000}"/>
          </ac:spMkLst>
        </pc:spChg>
        <pc:spChg chg="mod">
          <ac:chgData name="Robin De Mol" userId="2c82b0b9-abb7-4507-8675-77a0bb8e1f2c" providerId="ADAL" clId="{161A4404-FE41-2E47-B245-954B5CCEC577}" dt="2019-08-29T11:45:26.382" v="28"/>
          <ac:spMkLst>
            <pc:docMk/>
            <pc:sldMk cId="1910949880" sldId="263"/>
            <ac:spMk id="37" creationId="{00000000-0000-0000-0000-000000000000}"/>
          </ac:spMkLst>
        </pc:spChg>
        <pc:spChg chg="mod">
          <ac:chgData name="Robin De Mol" userId="2c82b0b9-abb7-4507-8675-77a0bb8e1f2c" providerId="ADAL" clId="{161A4404-FE41-2E47-B245-954B5CCEC577}" dt="2019-08-29T11:45:26.382" v="28"/>
          <ac:spMkLst>
            <pc:docMk/>
            <pc:sldMk cId="1910949880" sldId="263"/>
            <ac:spMk id="38" creationId="{00000000-0000-0000-0000-000000000000}"/>
          </ac:spMkLst>
        </pc:spChg>
        <pc:spChg chg="mod">
          <ac:chgData name="Robin De Mol" userId="2c82b0b9-abb7-4507-8675-77a0bb8e1f2c" providerId="ADAL" clId="{161A4404-FE41-2E47-B245-954B5CCEC577}" dt="2019-08-29T11:45:26.382" v="28"/>
          <ac:spMkLst>
            <pc:docMk/>
            <pc:sldMk cId="1910949880" sldId="263"/>
            <ac:spMk id="43" creationId="{00000000-0000-0000-0000-000000000000}"/>
          </ac:spMkLst>
        </pc:spChg>
        <pc:cxnChg chg="mod">
          <ac:chgData name="Robin De Mol" userId="2c82b0b9-abb7-4507-8675-77a0bb8e1f2c" providerId="ADAL" clId="{161A4404-FE41-2E47-B245-954B5CCEC577}" dt="2019-08-29T11:45:26.382" v="28"/>
          <ac:cxnSpMkLst>
            <pc:docMk/>
            <pc:sldMk cId="1910949880" sldId="263"/>
            <ac:cxnSpMk id="8"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13"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14"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21"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26"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31"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44" creationId="{00000000-0000-0000-0000-000000000000}"/>
          </ac:cxnSpMkLst>
        </pc:cxnChg>
      </pc:sldChg>
      <pc:sldChg chg="addSp modSp">
        <pc:chgData name="Robin De Mol" userId="2c82b0b9-abb7-4507-8675-77a0bb8e1f2c" providerId="ADAL" clId="{161A4404-FE41-2E47-B245-954B5CCEC577}" dt="2019-08-29T11:48:29.961" v="76"/>
        <pc:sldMkLst>
          <pc:docMk/>
          <pc:sldMk cId="3731629351" sldId="284"/>
        </pc:sldMkLst>
        <pc:spChg chg="mod">
          <ac:chgData name="Robin De Mol" userId="2c82b0b9-abb7-4507-8675-77a0bb8e1f2c" providerId="ADAL" clId="{161A4404-FE41-2E47-B245-954B5CCEC577}" dt="2019-08-29T11:45:26.382" v="28"/>
          <ac:spMkLst>
            <pc:docMk/>
            <pc:sldMk cId="3731629351" sldId="284"/>
            <ac:spMk id="3" creationId="{00000000-0000-0000-0000-000000000000}"/>
          </ac:spMkLst>
        </pc:spChg>
        <pc:spChg chg="add mod">
          <ac:chgData name="Robin De Mol" userId="2c82b0b9-abb7-4507-8675-77a0bb8e1f2c" providerId="ADAL" clId="{161A4404-FE41-2E47-B245-954B5CCEC577}" dt="2019-08-29T11:48:29.961" v="76"/>
          <ac:spMkLst>
            <pc:docMk/>
            <pc:sldMk cId="3731629351" sldId="284"/>
            <ac:spMk id="4" creationId="{EB8C1D2B-09A7-0E4E-A5FD-33693A8DDA71}"/>
          </ac:spMkLst>
        </pc:spChg>
      </pc:sldChg>
      <pc:sldChg chg="addSp modSp">
        <pc:chgData name="Robin De Mol" userId="2c82b0b9-abb7-4507-8675-77a0bb8e1f2c" providerId="ADAL" clId="{161A4404-FE41-2E47-B245-954B5CCEC577}" dt="2019-08-29T11:48:29.961" v="76"/>
        <pc:sldMkLst>
          <pc:docMk/>
          <pc:sldMk cId="1946798641" sldId="285"/>
        </pc:sldMkLst>
        <pc:spChg chg="mod">
          <ac:chgData name="Robin De Mol" userId="2c82b0b9-abb7-4507-8675-77a0bb8e1f2c" providerId="ADAL" clId="{161A4404-FE41-2E47-B245-954B5CCEC577}" dt="2019-08-29T11:45:26.382" v="28"/>
          <ac:spMkLst>
            <pc:docMk/>
            <pc:sldMk cId="1946798641" sldId="285"/>
            <ac:spMk id="3" creationId="{00000000-0000-0000-0000-000000000000}"/>
          </ac:spMkLst>
        </pc:spChg>
        <pc:spChg chg="mod">
          <ac:chgData name="Robin De Mol" userId="2c82b0b9-abb7-4507-8675-77a0bb8e1f2c" providerId="ADAL" clId="{161A4404-FE41-2E47-B245-954B5CCEC577}" dt="2019-08-29T11:45:26.382" v="28"/>
          <ac:spMkLst>
            <pc:docMk/>
            <pc:sldMk cId="1946798641" sldId="285"/>
            <ac:spMk id="4" creationId="{00000000-0000-0000-0000-000000000000}"/>
          </ac:spMkLst>
        </pc:spChg>
        <pc:spChg chg="mod">
          <ac:chgData name="Robin De Mol" userId="2c82b0b9-abb7-4507-8675-77a0bb8e1f2c" providerId="ADAL" clId="{161A4404-FE41-2E47-B245-954B5CCEC577}" dt="2019-08-29T11:45:26.382" v="28"/>
          <ac:spMkLst>
            <pc:docMk/>
            <pc:sldMk cId="1946798641" sldId="285"/>
            <ac:spMk id="5" creationId="{00000000-0000-0000-0000-000000000000}"/>
          </ac:spMkLst>
        </pc:spChg>
        <pc:spChg chg="mod">
          <ac:chgData name="Robin De Mol" userId="2c82b0b9-abb7-4507-8675-77a0bb8e1f2c" providerId="ADAL" clId="{161A4404-FE41-2E47-B245-954B5CCEC577}" dt="2019-08-29T11:45:26.382" v="28"/>
          <ac:spMkLst>
            <pc:docMk/>
            <pc:sldMk cId="1946798641" sldId="285"/>
            <ac:spMk id="6" creationId="{00000000-0000-0000-0000-000000000000}"/>
          </ac:spMkLst>
        </pc:spChg>
        <pc:spChg chg="add mod">
          <ac:chgData name="Robin De Mol" userId="2c82b0b9-abb7-4507-8675-77a0bb8e1f2c" providerId="ADAL" clId="{161A4404-FE41-2E47-B245-954B5CCEC577}" dt="2019-08-29T11:48:29.961" v="76"/>
          <ac:spMkLst>
            <pc:docMk/>
            <pc:sldMk cId="1946798641" sldId="285"/>
            <ac:spMk id="7" creationId="{62282549-AF7B-EF4A-AB9C-B46AD7C0E6C6}"/>
          </ac:spMkLst>
        </pc:spChg>
        <pc:spChg chg="mod">
          <ac:chgData name="Robin De Mol" userId="2c82b0b9-abb7-4507-8675-77a0bb8e1f2c" providerId="ADAL" clId="{161A4404-FE41-2E47-B245-954B5CCEC577}" dt="2019-08-29T11:45:26.382" v="28"/>
          <ac:spMkLst>
            <pc:docMk/>
            <pc:sldMk cId="1946798641" sldId="285"/>
            <ac:spMk id="8" creationId="{00000000-0000-0000-0000-000000000000}"/>
          </ac:spMkLst>
        </pc:spChg>
        <pc:spChg chg="mod">
          <ac:chgData name="Robin De Mol" userId="2c82b0b9-abb7-4507-8675-77a0bb8e1f2c" providerId="ADAL" clId="{161A4404-FE41-2E47-B245-954B5CCEC577}" dt="2019-08-29T11:45:26.382" v="28"/>
          <ac:spMkLst>
            <pc:docMk/>
            <pc:sldMk cId="1946798641" sldId="285"/>
            <ac:spMk id="9" creationId="{00000000-0000-0000-0000-000000000000}"/>
          </ac:spMkLst>
        </pc:spChg>
        <pc:spChg chg="mod">
          <ac:chgData name="Robin De Mol" userId="2c82b0b9-abb7-4507-8675-77a0bb8e1f2c" providerId="ADAL" clId="{161A4404-FE41-2E47-B245-954B5CCEC577}" dt="2019-08-29T11:45:26.382" v="28"/>
          <ac:spMkLst>
            <pc:docMk/>
            <pc:sldMk cId="1946798641" sldId="285"/>
            <ac:spMk id="10" creationId="{00000000-0000-0000-0000-000000000000}"/>
          </ac:spMkLst>
        </pc:spChg>
        <pc:spChg chg="mod">
          <ac:chgData name="Robin De Mol" userId="2c82b0b9-abb7-4507-8675-77a0bb8e1f2c" providerId="ADAL" clId="{161A4404-FE41-2E47-B245-954B5CCEC577}" dt="2019-08-29T11:45:26.382" v="28"/>
          <ac:spMkLst>
            <pc:docMk/>
            <pc:sldMk cId="1946798641" sldId="285"/>
            <ac:spMk id="11" creationId="{00000000-0000-0000-0000-000000000000}"/>
          </ac:spMkLst>
        </pc:spChg>
        <pc:spChg chg="mod">
          <ac:chgData name="Robin De Mol" userId="2c82b0b9-abb7-4507-8675-77a0bb8e1f2c" providerId="ADAL" clId="{161A4404-FE41-2E47-B245-954B5CCEC577}" dt="2019-08-29T11:45:26.382" v="28"/>
          <ac:spMkLst>
            <pc:docMk/>
            <pc:sldMk cId="1946798641" sldId="285"/>
            <ac:spMk id="12" creationId="{00000000-0000-0000-0000-000000000000}"/>
          </ac:spMkLst>
        </pc:spChg>
        <pc:spChg chg="mod">
          <ac:chgData name="Robin De Mol" userId="2c82b0b9-abb7-4507-8675-77a0bb8e1f2c" providerId="ADAL" clId="{161A4404-FE41-2E47-B245-954B5CCEC577}" dt="2019-08-29T11:45:26.382" v="28"/>
          <ac:spMkLst>
            <pc:docMk/>
            <pc:sldMk cId="1946798641" sldId="285"/>
            <ac:spMk id="13" creationId="{00000000-0000-0000-0000-000000000000}"/>
          </ac:spMkLst>
        </pc:spChg>
        <pc:spChg chg="mod">
          <ac:chgData name="Robin De Mol" userId="2c82b0b9-abb7-4507-8675-77a0bb8e1f2c" providerId="ADAL" clId="{161A4404-FE41-2E47-B245-954B5CCEC577}" dt="2019-08-29T11:45:26.382" v="28"/>
          <ac:spMkLst>
            <pc:docMk/>
            <pc:sldMk cId="1946798641" sldId="285"/>
            <ac:spMk id="14" creationId="{00000000-0000-0000-0000-000000000000}"/>
          </ac:spMkLst>
        </pc:spChg>
        <pc:spChg chg="mod">
          <ac:chgData name="Robin De Mol" userId="2c82b0b9-abb7-4507-8675-77a0bb8e1f2c" providerId="ADAL" clId="{161A4404-FE41-2E47-B245-954B5CCEC577}" dt="2019-08-29T11:45:26.382" v="28"/>
          <ac:spMkLst>
            <pc:docMk/>
            <pc:sldMk cId="1946798641" sldId="285"/>
            <ac:spMk id="15" creationId="{00000000-0000-0000-0000-000000000000}"/>
          </ac:spMkLst>
        </pc:spChg>
        <pc:spChg chg="mod">
          <ac:chgData name="Robin De Mol" userId="2c82b0b9-abb7-4507-8675-77a0bb8e1f2c" providerId="ADAL" clId="{161A4404-FE41-2E47-B245-954B5CCEC577}" dt="2019-08-29T11:45:26.382" v="28"/>
          <ac:spMkLst>
            <pc:docMk/>
            <pc:sldMk cId="1946798641" sldId="285"/>
            <ac:spMk id="25" creationId="{00000000-0000-0000-0000-000000000000}"/>
          </ac:spMkLst>
        </pc:spChg>
        <pc:spChg chg="mod">
          <ac:chgData name="Robin De Mol" userId="2c82b0b9-abb7-4507-8675-77a0bb8e1f2c" providerId="ADAL" clId="{161A4404-FE41-2E47-B245-954B5CCEC577}" dt="2019-08-29T11:45:26.382" v="28"/>
          <ac:spMkLst>
            <pc:docMk/>
            <pc:sldMk cId="1946798641" sldId="285"/>
            <ac:spMk id="26" creationId="{00000000-0000-0000-0000-000000000000}"/>
          </ac:spMkLst>
        </pc:spChg>
        <pc:cxnChg chg="mod">
          <ac:chgData name="Robin De Mol" userId="2c82b0b9-abb7-4507-8675-77a0bb8e1f2c" providerId="ADAL" clId="{161A4404-FE41-2E47-B245-954B5CCEC577}" dt="2019-08-29T11:45:26.382" v="28"/>
          <ac:cxnSpMkLst>
            <pc:docMk/>
            <pc:sldMk cId="1946798641" sldId="285"/>
            <ac:cxnSpMk id="17"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1"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3"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2438040797" sldId="286"/>
        </pc:sldMkLst>
        <pc:spChg chg="mod">
          <ac:chgData name="Robin De Mol" userId="2c82b0b9-abb7-4507-8675-77a0bb8e1f2c" providerId="ADAL" clId="{161A4404-FE41-2E47-B245-954B5CCEC577}" dt="2019-08-29T11:45:26.382" v="28"/>
          <ac:spMkLst>
            <pc:docMk/>
            <pc:sldMk cId="2438040797" sldId="286"/>
            <ac:spMk id="3" creationId="{00000000-0000-0000-0000-000000000000}"/>
          </ac:spMkLst>
        </pc:spChg>
        <pc:spChg chg="mod">
          <ac:chgData name="Robin De Mol" userId="2c82b0b9-abb7-4507-8675-77a0bb8e1f2c" providerId="ADAL" clId="{161A4404-FE41-2E47-B245-954B5CCEC577}" dt="2019-08-29T11:45:26.382" v="28"/>
          <ac:spMkLst>
            <pc:docMk/>
            <pc:sldMk cId="2438040797" sldId="286"/>
            <ac:spMk id="4" creationId="{00000000-0000-0000-0000-000000000000}"/>
          </ac:spMkLst>
        </pc:spChg>
        <pc:spChg chg="mod">
          <ac:chgData name="Robin De Mol" userId="2c82b0b9-abb7-4507-8675-77a0bb8e1f2c" providerId="ADAL" clId="{161A4404-FE41-2E47-B245-954B5CCEC577}" dt="2019-08-29T11:45:26.382" v="28"/>
          <ac:spMkLst>
            <pc:docMk/>
            <pc:sldMk cId="2438040797" sldId="286"/>
            <ac:spMk id="5" creationId="{00000000-0000-0000-0000-000000000000}"/>
          </ac:spMkLst>
        </pc:spChg>
        <pc:spChg chg="mod">
          <ac:chgData name="Robin De Mol" userId="2c82b0b9-abb7-4507-8675-77a0bb8e1f2c" providerId="ADAL" clId="{161A4404-FE41-2E47-B245-954B5CCEC577}" dt="2019-08-29T11:45:26.382" v="28"/>
          <ac:spMkLst>
            <pc:docMk/>
            <pc:sldMk cId="2438040797" sldId="286"/>
            <ac:spMk id="6" creationId="{00000000-0000-0000-0000-000000000000}"/>
          </ac:spMkLst>
        </pc:spChg>
        <pc:spChg chg="add mod">
          <ac:chgData name="Robin De Mol" userId="2c82b0b9-abb7-4507-8675-77a0bb8e1f2c" providerId="ADAL" clId="{161A4404-FE41-2E47-B245-954B5CCEC577}" dt="2019-08-29T11:48:29.961" v="76"/>
          <ac:spMkLst>
            <pc:docMk/>
            <pc:sldMk cId="2438040797" sldId="286"/>
            <ac:spMk id="7" creationId="{DF5FD989-0303-7140-8895-8BB67C592B68}"/>
          </ac:spMkLst>
        </pc:spChg>
        <pc:spChg chg="mod">
          <ac:chgData name="Robin De Mol" userId="2c82b0b9-abb7-4507-8675-77a0bb8e1f2c" providerId="ADAL" clId="{161A4404-FE41-2E47-B245-954B5CCEC577}" dt="2019-08-29T11:45:26.382" v="28"/>
          <ac:spMkLst>
            <pc:docMk/>
            <pc:sldMk cId="2438040797" sldId="286"/>
            <ac:spMk id="8" creationId="{00000000-0000-0000-0000-000000000000}"/>
          </ac:spMkLst>
        </pc:spChg>
        <pc:spChg chg="mod">
          <ac:chgData name="Robin De Mol" userId="2c82b0b9-abb7-4507-8675-77a0bb8e1f2c" providerId="ADAL" clId="{161A4404-FE41-2E47-B245-954B5CCEC577}" dt="2019-08-29T11:45:26.382" v="28"/>
          <ac:spMkLst>
            <pc:docMk/>
            <pc:sldMk cId="2438040797" sldId="286"/>
            <ac:spMk id="9" creationId="{00000000-0000-0000-0000-000000000000}"/>
          </ac:spMkLst>
        </pc:spChg>
        <pc:spChg chg="mod">
          <ac:chgData name="Robin De Mol" userId="2c82b0b9-abb7-4507-8675-77a0bb8e1f2c" providerId="ADAL" clId="{161A4404-FE41-2E47-B245-954B5CCEC577}" dt="2019-08-29T11:45:26.382" v="28"/>
          <ac:spMkLst>
            <pc:docMk/>
            <pc:sldMk cId="2438040797" sldId="286"/>
            <ac:spMk id="10" creationId="{00000000-0000-0000-0000-000000000000}"/>
          </ac:spMkLst>
        </pc:spChg>
        <pc:spChg chg="mod">
          <ac:chgData name="Robin De Mol" userId="2c82b0b9-abb7-4507-8675-77a0bb8e1f2c" providerId="ADAL" clId="{161A4404-FE41-2E47-B245-954B5CCEC577}" dt="2019-08-29T11:45:26.382" v="28"/>
          <ac:spMkLst>
            <pc:docMk/>
            <pc:sldMk cId="2438040797" sldId="286"/>
            <ac:spMk id="11" creationId="{00000000-0000-0000-0000-000000000000}"/>
          </ac:spMkLst>
        </pc:spChg>
        <pc:spChg chg="mod">
          <ac:chgData name="Robin De Mol" userId="2c82b0b9-abb7-4507-8675-77a0bb8e1f2c" providerId="ADAL" clId="{161A4404-FE41-2E47-B245-954B5CCEC577}" dt="2019-08-29T11:45:26.382" v="28"/>
          <ac:spMkLst>
            <pc:docMk/>
            <pc:sldMk cId="2438040797" sldId="286"/>
            <ac:spMk id="12" creationId="{00000000-0000-0000-0000-000000000000}"/>
          </ac:spMkLst>
        </pc:spChg>
        <pc:spChg chg="mod">
          <ac:chgData name="Robin De Mol" userId="2c82b0b9-abb7-4507-8675-77a0bb8e1f2c" providerId="ADAL" clId="{161A4404-FE41-2E47-B245-954B5CCEC577}" dt="2019-08-29T11:45:26.382" v="28"/>
          <ac:spMkLst>
            <pc:docMk/>
            <pc:sldMk cId="2438040797" sldId="286"/>
            <ac:spMk id="13" creationId="{00000000-0000-0000-0000-000000000000}"/>
          </ac:spMkLst>
        </pc:spChg>
        <pc:spChg chg="mod">
          <ac:chgData name="Robin De Mol" userId="2c82b0b9-abb7-4507-8675-77a0bb8e1f2c" providerId="ADAL" clId="{161A4404-FE41-2E47-B245-954B5CCEC577}" dt="2019-08-29T11:45:26.382" v="28"/>
          <ac:spMkLst>
            <pc:docMk/>
            <pc:sldMk cId="2438040797" sldId="286"/>
            <ac:spMk id="14" creationId="{00000000-0000-0000-0000-000000000000}"/>
          </ac:spMkLst>
        </pc:spChg>
        <pc:spChg chg="mod">
          <ac:chgData name="Robin De Mol" userId="2c82b0b9-abb7-4507-8675-77a0bb8e1f2c" providerId="ADAL" clId="{161A4404-FE41-2E47-B245-954B5CCEC577}" dt="2019-08-29T11:45:26.382" v="28"/>
          <ac:spMkLst>
            <pc:docMk/>
            <pc:sldMk cId="2438040797" sldId="286"/>
            <ac:spMk id="15" creationId="{00000000-0000-0000-0000-000000000000}"/>
          </ac:spMkLst>
        </pc:spChg>
        <pc:spChg chg="mod">
          <ac:chgData name="Robin De Mol" userId="2c82b0b9-abb7-4507-8675-77a0bb8e1f2c" providerId="ADAL" clId="{161A4404-FE41-2E47-B245-954B5CCEC577}" dt="2019-08-29T11:45:26.382" v="28"/>
          <ac:spMkLst>
            <pc:docMk/>
            <pc:sldMk cId="2438040797" sldId="286"/>
            <ac:spMk id="25" creationId="{00000000-0000-0000-0000-000000000000}"/>
          </ac:spMkLst>
        </pc:spChg>
        <pc:spChg chg="mod">
          <ac:chgData name="Robin De Mol" userId="2c82b0b9-abb7-4507-8675-77a0bb8e1f2c" providerId="ADAL" clId="{161A4404-FE41-2E47-B245-954B5CCEC577}" dt="2019-08-29T11:45:26.382" v="28"/>
          <ac:spMkLst>
            <pc:docMk/>
            <pc:sldMk cId="2438040797" sldId="286"/>
            <ac:spMk id="26" creationId="{00000000-0000-0000-0000-000000000000}"/>
          </ac:spMkLst>
        </pc:spChg>
        <pc:cxnChg chg="mod">
          <ac:chgData name="Robin De Mol" userId="2c82b0b9-abb7-4507-8675-77a0bb8e1f2c" providerId="ADAL" clId="{161A4404-FE41-2E47-B245-954B5CCEC577}" dt="2019-08-29T11:45:26.382" v="28"/>
          <ac:cxnSpMkLst>
            <pc:docMk/>
            <pc:sldMk cId="2438040797" sldId="286"/>
            <ac:cxnSpMk id="17"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1"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3"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680411241" sldId="287"/>
        </pc:sldMkLst>
        <pc:spChg chg="add mod">
          <ac:chgData name="Robin De Mol" userId="2c82b0b9-abb7-4507-8675-77a0bb8e1f2c" providerId="ADAL" clId="{161A4404-FE41-2E47-B245-954B5CCEC577}" dt="2019-08-29T11:48:29.961" v="76"/>
          <ac:spMkLst>
            <pc:docMk/>
            <pc:sldMk cId="680411241" sldId="287"/>
            <ac:spMk id="2" creationId="{1A86B969-2660-1347-86F9-44E2A1EE8386}"/>
          </ac:spMkLst>
        </pc:spChg>
        <pc:spChg chg="mod">
          <ac:chgData name="Robin De Mol" userId="2c82b0b9-abb7-4507-8675-77a0bb8e1f2c" providerId="ADAL" clId="{161A4404-FE41-2E47-B245-954B5CCEC577}" dt="2019-08-29T11:45:26.382" v="28"/>
          <ac:spMkLst>
            <pc:docMk/>
            <pc:sldMk cId="680411241" sldId="287"/>
            <ac:spMk id="3" creationId="{00000000-0000-0000-0000-000000000000}"/>
          </ac:spMkLst>
        </pc:spChg>
        <pc:spChg chg="mod">
          <ac:chgData name="Robin De Mol" userId="2c82b0b9-abb7-4507-8675-77a0bb8e1f2c" providerId="ADAL" clId="{161A4404-FE41-2E47-B245-954B5CCEC577}" dt="2019-08-29T11:45:26.382" v="28"/>
          <ac:spMkLst>
            <pc:docMk/>
            <pc:sldMk cId="680411241" sldId="287"/>
            <ac:spMk id="7" creationId="{06BB60F4-CBD6-4C62-AA27-60D26FFD1B18}"/>
          </ac:spMkLst>
        </pc:spChg>
      </pc:sldChg>
      <pc:sldChg chg="addSp modSp">
        <pc:chgData name="Robin De Mol" userId="2c82b0b9-abb7-4507-8675-77a0bb8e1f2c" providerId="ADAL" clId="{161A4404-FE41-2E47-B245-954B5CCEC577}" dt="2019-08-29T11:48:29.961" v="76"/>
        <pc:sldMkLst>
          <pc:docMk/>
          <pc:sldMk cId="2668740090" sldId="288"/>
        </pc:sldMkLst>
        <pc:spChg chg="mod">
          <ac:chgData name="Robin De Mol" userId="2c82b0b9-abb7-4507-8675-77a0bb8e1f2c" providerId="ADAL" clId="{161A4404-FE41-2E47-B245-954B5CCEC577}" dt="2019-08-29T11:45:26.382" v="28"/>
          <ac:spMkLst>
            <pc:docMk/>
            <pc:sldMk cId="2668740090" sldId="288"/>
            <ac:spMk id="3" creationId="{00000000-0000-0000-0000-000000000000}"/>
          </ac:spMkLst>
        </pc:spChg>
        <pc:spChg chg="mod">
          <ac:chgData name="Robin De Mol" userId="2c82b0b9-abb7-4507-8675-77a0bb8e1f2c" providerId="ADAL" clId="{161A4404-FE41-2E47-B245-954B5CCEC577}" dt="2019-08-29T11:45:26.382" v="28"/>
          <ac:spMkLst>
            <pc:docMk/>
            <pc:sldMk cId="2668740090" sldId="288"/>
            <ac:spMk id="4" creationId="{00000000-0000-0000-0000-000000000000}"/>
          </ac:spMkLst>
        </pc:spChg>
        <pc:spChg chg="mod">
          <ac:chgData name="Robin De Mol" userId="2c82b0b9-abb7-4507-8675-77a0bb8e1f2c" providerId="ADAL" clId="{161A4404-FE41-2E47-B245-954B5CCEC577}" dt="2019-08-29T11:45:26.382" v="28"/>
          <ac:spMkLst>
            <pc:docMk/>
            <pc:sldMk cId="2668740090" sldId="288"/>
            <ac:spMk id="5" creationId="{00000000-0000-0000-0000-000000000000}"/>
          </ac:spMkLst>
        </pc:spChg>
        <pc:spChg chg="mod">
          <ac:chgData name="Robin De Mol" userId="2c82b0b9-abb7-4507-8675-77a0bb8e1f2c" providerId="ADAL" clId="{161A4404-FE41-2E47-B245-954B5CCEC577}" dt="2019-08-29T11:45:26.382" v="28"/>
          <ac:spMkLst>
            <pc:docMk/>
            <pc:sldMk cId="2668740090" sldId="288"/>
            <ac:spMk id="6" creationId="{00000000-0000-0000-0000-000000000000}"/>
          </ac:spMkLst>
        </pc:spChg>
        <pc:spChg chg="add mod">
          <ac:chgData name="Robin De Mol" userId="2c82b0b9-abb7-4507-8675-77a0bb8e1f2c" providerId="ADAL" clId="{161A4404-FE41-2E47-B245-954B5CCEC577}" dt="2019-08-29T11:48:29.961" v="76"/>
          <ac:spMkLst>
            <pc:docMk/>
            <pc:sldMk cId="2668740090" sldId="288"/>
            <ac:spMk id="7" creationId="{BC6F851D-6A85-D047-9A39-76E26D4E87C7}"/>
          </ac:spMkLst>
        </pc:spChg>
        <pc:spChg chg="mod">
          <ac:chgData name="Robin De Mol" userId="2c82b0b9-abb7-4507-8675-77a0bb8e1f2c" providerId="ADAL" clId="{161A4404-FE41-2E47-B245-954B5CCEC577}" dt="2019-08-29T11:45:26.382" v="28"/>
          <ac:spMkLst>
            <pc:docMk/>
            <pc:sldMk cId="2668740090" sldId="288"/>
            <ac:spMk id="8" creationId="{00000000-0000-0000-0000-000000000000}"/>
          </ac:spMkLst>
        </pc:spChg>
        <pc:spChg chg="mod">
          <ac:chgData name="Robin De Mol" userId="2c82b0b9-abb7-4507-8675-77a0bb8e1f2c" providerId="ADAL" clId="{161A4404-FE41-2E47-B245-954B5CCEC577}" dt="2019-08-29T11:45:26.382" v="28"/>
          <ac:spMkLst>
            <pc:docMk/>
            <pc:sldMk cId="2668740090" sldId="288"/>
            <ac:spMk id="9" creationId="{00000000-0000-0000-0000-000000000000}"/>
          </ac:spMkLst>
        </pc:spChg>
        <pc:spChg chg="mod">
          <ac:chgData name="Robin De Mol" userId="2c82b0b9-abb7-4507-8675-77a0bb8e1f2c" providerId="ADAL" clId="{161A4404-FE41-2E47-B245-954B5CCEC577}" dt="2019-08-29T11:45:26.382" v="28"/>
          <ac:spMkLst>
            <pc:docMk/>
            <pc:sldMk cId="2668740090" sldId="288"/>
            <ac:spMk id="10" creationId="{00000000-0000-0000-0000-000000000000}"/>
          </ac:spMkLst>
        </pc:spChg>
        <pc:spChg chg="mod">
          <ac:chgData name="Robin De Mol" userId="2c82b0b9-abb7-4507-8675-77a0bb8e1f2c" providerId="ADAL" clId="{161A4404-FE41-2E47-B245-954B5CCEC577}" dt="2019-08-29T11:45:26.382" v="28"/>
          <ac:spMkLst>
            <pc:docMk/>
            <pc:sldMk cId="2668740090" sldId="288"/>
            <ac:spMk id="11" creationId="{00000000-0000-0000-0000-000000000000}"/>
          </ac:spMkLst>
        </pc:spChg>
        <pc:spChg chg="mod">
          <ac:chgData name="Robin De Mol" userId="2c82b0b9-abb7-4507-8675-77a0bb8e1f2c" providerId="ADAL" clId="{161A4404-FE41-2E47-B245-954B5CCEC577}" dt="2019-08-29T11:45:26.382" v="28"/>
          <ac:spMkLst>
            <pc:docMk/>
            <pc:sldMk cId="2668740090" sldId="288"/>
            <ac:spMk id="12" creationId="{00000000-0000-0000-0000-000000000000}"/>
          </ac:spMkLst>
        </pc:spChg>
        <pc:spChg chg="mod">
          <ac:chgData name="Robin De Mol" userId="2c82b0b9-abb7-4507-8675-77a0bb8e1f2c" providerId="ADAL" clId="{161A4404-FE41-2E47-B245-954B5CCEC577}" dt="2019-08-29T11:45:26.382" v="28"/>
          <ac:spMkLst>
            <pc:docMk/>
            <pc:sldMk cId="2668740090" sldId="288"/>
            <ac:spMk id="13" creationId="{00000000-0000-0000-0000-000000000000}"/>
          </ac:spMkLst>
        </pc:spChg>
        <pc:spChg chg="mod">
          <ac:chgData name="Robin De Mol" userId="2c82b0b9-abb7-4507-8675-77a0bb8e1f2c" providerId="ADAL" clId="{161A4404-FE41-2E47-B245-954B5CCEC577}" dt="2019-08-29T11:45:26.382" v="28"/>
          <ac:spMkLst>
            <pc:docMk/>
            <pc:sldMk cId="2668740090" sldId="288"/>
            <ac:spMk id="14" creationId="{00000000-0000-0000-0000-000000000000}"/>
          </ac:spMkLst>
        </pc:spChg>
        <pc:spChg chg="mod">
          <ac:chgData name="Robin De Mol" userId="2c82b0b9-abb7-4507-8675-77a0bb8e1f2c" providerId="ADAL" clId="{161A4404-FE41-2E47-B245-954B5CCEC577}" dt="2019-08-29T11:45:26.382" v="28"/>
          <ac:spMkLst>
            <pc:docMk/>
            <pc:sldMk cId="2668740090" sldId="288"/>
            <ac:spMk id="15" creationId="{00000000-0000-0000-0000-000000000000}"/>
          </ac:spMkLst>
        </pc:spChg>
        <pc:spChg chg="mod">
          <ac:chgData name="Robin De Mol" userId="2c82b0b9-abb7-4507-8675-77a0bb8e1f2c" providerId="ADAL" clId="{161A4404-FE41-2E47-B245-954B5CCEC577}" dt="2019-08-29T11:45:26.382" v="28"/>
          <ac:spMkLst>
            <pc:docMk/>
            <pc:sldMk cId="2668740090" sldId="288"/>
            <ac:spMk id="25" creationId="{00000000-0000-0000-0000-000000000000}"/>
          </ac:spMkLst>
        </pc:spChg>
        <pc:spChg chg="mod">
          <ac:chgData name="Robin De Mol" userId="2c82b0b9-abb7-4507-8675-77a0bb8e1f2c" providerId="ADAL" clId="{161A4404-FE41-2E47-B245-954B5CCEC577}" dt="2019-08-29T11:45:26.382" v="28"/>
          <ac:spMkLst>
            <pc:docMk/>
            <pc:sldMk cId="2668740090" sldId="288"/>
            <ac:spMk id="26" creationId="{00000000-0000-0000-0000-000000000000}"/>
          </ac:spMkLst>
        </pc:spChg>
        <pc:cxnChg chg="mod">
          <ac:chgData name="Robin De Mol" userId="2c82b0b9-abb7-4507-8675-77a0bb8e1f2c" providerId="ADAL" clId="{161A4404-FE41-2E47-B245-954B5CCEC577}" dt="2019-08-29T11:45:26.382" v="28"/>
          <ac:cxnSpMkLst>
            <pc:docMk/>
            <pc:sldMk cId="2668740090" sldId="288"/>
            <ac:cxnSpMk id="17"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1"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3"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4292496450" sldId="289"/>
        </pc:sldMkLst>
        <pc:spChg chg="add mod">
          <ac:chgData name="Robin De Mol" userId="2c82b0b9-abb7-4507-8675-77a0bb8e1f2c" providerId="ADAL" clId="{161A4404-FE41-2E47-B245-954B5CCEC577}" dt="2019-08-29T11:48:29.961" v="76"/>
          <ac:spMkLst>
            <pc:docMk/>
            <pc:sldMk cId="4292496450" sldId="289"/>
            <ac:spMk id="2" creationId="{71346F5F-E9DA-A346-A932-49A367D12DE8}"/>
          </ac:spMkLst>
        </pc:spChg>
        <pc:spChg chg="mod">
          <ac:chgData name="Robin De Mol" userId="2c82b0b9-abb7-4507-8675-77a0bb8e1f2c" providerId="ADAL" clId="{161A4404-FE41-2E47-B245-954B5CCEC577}" dt="2019-08-29T11:45:26.382" v="28"/>
          <ac:spMkLst>
            <pc:docMk/>
            <pc:sldMk cId="4292496450" sldId="289"/>
            <ac:spMk id="3" creationId="{00000000-0000-0000-0000-000000000000}"/>
          </ac:spMkLst>
        </pc:spChg>
        <pc:spChg chg="mod">
          <ac:chgData name="Robin De Mol" userId="2c82b0b9-abb7-4507-8675-77a0bb8e1f2c" providerId="ADAL" clId="{161A4404-FE41-2E47-B245-954B5CCEC577}" dt="2019-08-29T11:45:26.382" v="28"/>
          <ac:spMkLst>
            <pc:docMk/>
            <pc:sldMk cId="4292496450" sldId="289"/>
            <ac:spMk id="4" creationId="{00000000-0000-0000-0000-000000000000}"/>
          </ac:spMkLst>
        </pc:spChg>
        <pc:spChg chg="mod">
          <ac:chgData name="Robin De Mol" userId="2c82b0b9-abb7-4507-8675-77a0bb8e1f2c" providerId="ADAL" clId="{161A4404-FE41-2E47-B245-954B5CCEC577}" dt="2019-08-29T11:45:26.382" v="28"/>
          <ac:spMkLst>
            <pc:docMk/>
            <pc:sldMk cId="4292496450" sldId="289"/>
            <ac:spMk id="8" creationId="{0B927860-FC53-47DA-85E2-B4204F60E6F8}"/>
          </ac:spMkLst>
        </pc:spChg>
      </pc:sldChg>
      <pc:sldChg chg="addSp modSp">
        <pc:chgData name="Robin De Mol" userId="2c82b0b9-abb7-4507-8675-77a0bb8e1f2c" providerId="ADAL" clId="{161A4404-FE41-2E47-B245-954B5CCEC577}" dt="2019-08-29T11:48:29.961" v="76"/>
        <pc:sldMkLst>
          <pc:docMk/>
          <pc:sldMk cId="3996182216" sldId="291"/>
        </pc:sldMkLst>
        <pc:spChg chg="mod">
          <ac:chgData name="Robin De Mol" userId="2c82b0b9-abb7-4507-8675-77a0bb8e1f2c" providerId="ADAL" clId="{161A4404-FE41-2E47-B245-954B5CCEC577}" dt="2019-08-29T11:45:26.382" v="28"/>
          <ac:spMkLst>
            <pc:docMk/>
            <pc:sldMk cId="3996182216" sldId="291"/>
            <ac:spMk id="3" creationId="{00000000-0000-0000-0000-000000000000}"/>
          </ac:spMkLst>
        </pc:spChg>
        <pc:spChg chg="add mod">
          <ac:chgData name="Robin De Mol" userId="2c82b0b9-abb7-4507-8675-77a0bb8e1f2c" providerId="ADAL" clId="{161A4404-FE41-2E47-B245-954B5CCEC577}" dt="2019-08-29T11:48:29.961" v="76"/>
          <ac:spMkLst>
            <pc:docMk/>
            <pc:sldMk cId="3996182216" sldId="291"/>
            <ac:spMk id="4" creationId="{D56E3F42-DCE9-C744-B58C-169FC65BDA5C}"/>
          </ac:spMkLst>
        </pc:spChg>
        <pc:spChg chg="mod">
          <ac:chgData name="Robin De Mol" userId="2c82b0b9-abb7-4507-8675-77a0bb8e1f2c" providerId="ADAL" clId="{161A4404-FE41-2E47-B245-954B5CCEC577}" dt="2019-08-29T11:45:26.382" v="28"/>
          <ac:spMkLst>
            <pc:docMk/>
            <pc:sldMk cId="3996182216" sldId="291"/>
            <ac:spMk id="5" creationId="{00000000-0000-0000-0000-000000000000}"/>
          </ac:spMkLst>
        </pc:spChg>
        <pc:spChg chg="mod">
          <ac:chgData name="Robin De Mol" userId="2c82b0b9-abb7-4507-8675-77a0bb8e1f2c" providerId="ADAL" clId="{161A4404-FE41-2E47-B245-954B5CCEC577}" dt="2019-08-29T11:45:26.382" v="28"/>
          <ac:spMkLst>
            <pc:docMk/>
            <pc:sldMk cId="3996182216" sldId="291"/>
            <ac:spMk id="7" creationId="{00000000-0000-0000-0000-000000000000}"/>
          </ac:spMkLst>
        </pc:spChg>
        <pc:spChg chg="mod">
          <ac:chgData name="Robin De Mol" userId="2c82b0b9-abb7-4507-8675-77a0bb8e1f2c" providerId="ADAL" clId="{161A4404-FE41-2E47-B245-954B5CCEC577}" dt="2019-08-29T11:45:26.382" v="28"/>
          <ac:spMkLst>
            <pc:docMk/>
            <pc:sldMk cId="3996182216" sldId="291"/>
            <ac:spMk id="8" creationId="{00000000-0000-0000-0000-000000000000}"/>
          </ac:spMkLst>
        </pc:spChg>
        <pc:spChg chg="mod">
          <ac:chgData name="Robin De Mol" userId="2c82b0b9-abb7-4507-8675-77a0bb8e1f2c" providerId="ADAL" clId="{161A4404-FE41-2E47-B245-954B5CCEC577}" dt="2019-08-29T11:45:26.382" v="28"/>
          <ac:spMkLst>
            <pc:docMk/>
            <pc:sldMk cId="3996182216" sldId="291"/>
            <ac:spMk id="9" creationId="{00000000-0000-0000-0000-000000000000}"/>
          </ac:spMkLst>
        </pc:spChg>
        <pc:spChg chg="mod">
          <ac:chgData name="Robin De Mol" userId="2c82b0b9-abb7-4507-8675-77a0bb8e1f2c" providerId="ADAL" clId="{161A4404-FE41-2E47-B245-954B5CCEC577}" dt="2019-08-29T11:45:26.382" v="28"/>
          <ac:spMkLst>
            <pc:docMk/>
            <pc:sldMk cId="3996182216" sldId="291"/>
            <ac:spMk id="10" creationId="{00000000-0000-0000-0000-000000000000}"/>
          </ac:spMkLst>
        </pc:spChg>
        <pc:spChg chg="mod">
          <ac:chgData name="Robin De Mol" userId="2c82b0b9-abb7-4507-8675-77a0bb8e1f2c" providerId="ADAL" clId="{161A4404-FE41-2E47-B245-954B5CCEC577}" dt="2019-08-29T11:45:26.382" v="28"/>
          <ac:spMkLst>
            <pc:docMk/>
            <pc:sldMk cId="3996182216" sldId="291"/>
            <ac:spMk id="11" creationId="{00000000-0000-0000-0000-000000000000}"/>
          </ac:spMkLst>
        </pc:spChg>
        <pc:spChg chg="mod">
          <ac:chgData name="Robin De Mol" userId="2c82b0b9-abb7-4507-8675-77a0bb8e1f2c" providerId="ADAL" clId="{161A4404-FE41-2E47-B245-954B5CCEC577}" dt="2019-08-29T11:45:26.382" v="28"/>
          <ac:spMkLst>
            <pc:docMk/>
            <pc:sldMk cId="3996182216" sldId="291"/>
            <ac:spMk id="12" creationId="{00000000-0000-0000-0000-000000000000}"/>
          </ac:spMkLst>
        </pc:spChg>
        <pc:spChg chg="mod">
          <ac:chgData name="Robin De Mol" userId="2c82b0b9-abb7-4507-8675-77a0bb8e1f2c" providerId="ADAL" clId="{161A4404-FE41-2E47-B245-954B5CCEC577}" dt="2019-08-29T11:45:26.382" v="28"/>
          <ac:spMkLst>
            <pc:docMk/>
            <pc:sldMk cId="3996182216" sldId="291"/>
            <ac:spMk id="13" creationId="{00000000-0000-0000-0000-000000000000}"/>
          </ac:spMkLst>
        </pc:spChg>
        <pc:spChg chg="mod">
          <ac:chgData name="Robin De Mol" userId="2c82b0b9-abb7-4507-8675-77a0bb8e1f2c" providerId="ADAL" clId="{161A4404-FE41-2E47-B245-954B5CCEC577}" dt="2019-08-29T11:45:26.382" v="28"/>
          <ac:spMkLst>
            <pc:docMk/>
            <pc:sldMk cId="3996182216" sldId="291"/>
            <ac:spMk id="14" creationId="{00000000-0000-0000-0000-000000000000}"/>
          </ac:spMkLst>
        </pc:spChg>
        <pc:spChg chg="mod">
          <ac:chgData name="Robin De Mol" userId="2c82b0b9-abb7-4507-8675-77a0bb8e1f2c" providerId="ADAL" clId="{161A4404-FE41-2E47-B245-954B5CCEC577}" dt="2019-08-29T11:45:26.382" v="28"/>
          <ac:spMkLst>
            <pc:docMk/>
            <pc:sldMk cId="3996182216" sldId="291"/>
            <ac:spMk id="21" creationId="{00000000-0000-0000-0000-000000000000}"/>
          </ac:spMkLst>
        </pc:spChg>
        <pc:cxnChg chg="mod">
          <ac:chgData name="Robin De Mol" userId="2c82b0b9-abb7-4507-8675-77a0bb8e1f2c" providerId="ADAL" clId="{161A4404-FE41-2E47-B245-954B5CCEC577}" dt="2019-08-29T11:45:26.382" v="28"/>
          <ac:cxnSpMkLst>
            <pc:docMk/>
            <pc:sldMk cId="3996182216" sldId="291"/>
            <ac:cxnSpMk id="16"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17"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0"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3"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6"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9"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32"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35" creationId="{00000000-0000-0000-0000-000000000000}"/>
          </ac:cxnSpMkLst>
        </pc:cxnChg>
      </pc:sldChg>
      <pc:sldChg chg="addSp modSp">
        <pc:chgData name="Robin De Mol" userId="2c82b0b9-abb7-4507-8675-77a0bb8e1f2c" providerId="ADAL" clId="{161A4404-FE41-2E47-B245-954B5CCEC577}" dt="2019-08-29T11:48:29.961" v="76"/>
        <pc:sldMkLst>
          <pc:docMk/>
          <pc:sldMk cId="3258776195" sldId="292"/>
        </pc:sldMkLst>
        <pc:spChg chg="mod">
          <ac:chgData name="Robin De Mol" userId="2c82b0b9-abb7-4507-8675-77a0bb8e1f2c" providerId="ADAL" clId="{161A4404-FE41-2E47-B245-954B5CCEC577}" dt="2019-08-29T11:45:26.382" v="28"/>
          <ac:spMkLst>
            <pc:docMk/>
            <pc:sldMk cId="3258776195" sldId="292"/>
            <ac:spMk id="3" creationId="{00000000-0000-0000-0000-000000000000}"/>
          </ac:spMkLst>
        </pc:spChg>
        <pc:spChg chg="mod">
          <ac:chgData name="Robin De Mol" userId="2c82b0b9-abb7-4507-8675-77a0bb8e1f2c" providerId="ADAL" clId="{161A4404-FE41-2E47-B245-954B5CCEC577}" dt="2019-08-29T11:45:26.382" v="28"/>
          <ac:spMkLst>
            <pc:docMk/>
            <pc:sldMk cId="3258776195" sldId="292"/>
            <ac:spMk id="4" creationId="{00000000-0000-0000-0000-000000000000}"/>
          </ac:spMkLst>
        </pc:spChg>
        <pc:spChg chg="add mod">
          <ac:chgData name="Robin De Mol" userId="2c82b0b9-abb7-4507-8675-77a0bb8e1f2c" providerId="ADAL" clId="{161A4404-FE41-2E47-B245-954B5CCEC577}" dt="2019-08-29T11:48:29.961" v="76"/>
          <ac:spMkLst>
            <pc:docMk/>
            <pc:sldMk cId="3258776195" sldId="292"/>
            <ac:spMk id="5" creationId="{F66CF968-9894-384F-B120-A2DCBEF87D94}"/>
          </ac:spMkLst>
        </pc:spChg>
      </pc:sldChg>
      <pc:sldChg chg="addSp modSp">
        <pc:chgData name="Robin De Mol" userId="2c82b0b9-abb7-4507-8675-77a0bb8e1f2c" providerId="ADAL" clId="{161A4404-FE41-2E47-B245-954B5CCEC577}" dt="2019-08-29T11:48:29.961" v="76"/>
        <pc:sldMkLst>
          <pc:docMk/>
          <pc:sldMk cId="2069218135" sldId="293"/>
        </pc:sldMkLst>
        <pc:spChg chg="add mod">
          <ac:chgData name="Robin De Mol" userId="2c82b0b9-abb7-4507-8675-77a0bb8e1f2c" providerId="ADAL" clId="{161A4404-FE41-2E47-B245-954B5CCEC577}" dt="2019-08-29T11:48:29.961" v="76"/>
          <ac:spMkLst>
            <pc:docMk/>
            <pc:sldMk cId="2069218135" sldId="293"/>
            <ac:spMk id="3" creationId="{3A9A335D-D080-A44A-83FA-6C084B992EDA}"/>
          </ac:spMkLst>
        </pc:spChg>
        <pc:spChg chg="mod">
          <ac:chgData name="Robin De Mol" userId="2c82b0b9-abb7-4507-8675-77a0bb8e1f2c" providerId="ADAL" clId="{161A4404-FE41-2E47-B245-954B5CCEC577}" dt="2019-08-29T11:45:26.382" v="28"/>
          <ac:spMkLst>
            <pc:docMk/>
            <pc:sldMk cId="2069218135" sldId="293"/>
            <ac:spMk id="5" creationId="{00000000-0000-0000-0000-000000000000}"/>
          </ac:spMkLst>
        </pc:spChg>
        <pc:spChg chg="mod">
          <ac:chgData name="Robin De Mol" userId="2c82b0b9-abb7-4507-8675-77a0bb8e1f2c" providerId="ADAL" clId="{161A4404-FE41-2E47-B245-954B5CCEC577}" dt="2019-08-29T11:45:26.382" v="28"/>
          <ac:spMkLst>
            <pc:docMk/>
            <pc:sldMk cId="2069218135" sldId="293"/>
            <ac:spMk id="7" creationId="{00000000-0000-0000-0000-000000000000}"/>
          </ac:spMkLst>
        </pc:spChg>
        <pc:spChg chg="mod">
          <ac:chgData name="Robin De Mol" userId="2c82b0b9-abb7-4507-8675-77a0bb8e1f2c" providerId="ADAL" clId="{161A4404-FE41-2E47-B245-954B5CCEC577}" dt="2019-08-29T11:45:26.382" v="28"/>
          <ac:spMkLst>
            <pc:docMk/>
            <pc:sldMk cId="2069218135" sldId="293"/>
            <ac:spMk id="8" creationId="{00000000-0000-0000-0000-000000000000}"/>
          </ac:spMkLst>
        </pc:spChg>
        <pc:spChg chg="mod">
          <ac:chgData name="Robin De Mol" userId="2c82b0b9-abb7-4507-8675-77a0bb8e1f2c" providerId="ADAL" clId="{161A4404-FE41-2E47-B245-954B5CCEC577}" dt="2019-08-29T11:45:26.382" v="28"/>
          <ac:spMkLst>
            <pc:docMk/>
            <pc:sldMk cId="2069218135" sldId="293"/>
            <ac:spMk id="9" creationId="{00000000-0000-0000-0000-000000000000}"/>
          </ac:spMkLst>
        </pc:spChg>
        <pc:spChg chg="mod">
          <ac:chgData name="Robin De Mol" userId="2c82b0b9-abb7-4507-8675-77a0bb8e1f2c" providerId="ADAL" clId="{161A4404-FE41-2E47-B245-954B5CCEC577}" dt="2019-08-29T11:45:26.382" v="28"/>
          <ac:spMkLst>
            <pc:docMk/>
            <pc:sldMk cId="2069218135" sldId="293"/>
            <ac:spMk id="10" creationId="{00000000-0000-0000-0000-000000000000}"/>
          </ac:spMkLst>
        </pc:spChg>
        <pc:spChg chg="mod">
          <ac:chgData name="Robin De Mol" userId="2c82b0b9-abb7-4507-8675-77a0bb8e1f2c" providerId="ADAL" clId="{161A4404-FE41-2E47-B245-954B5CCEC577}" dt="2019-08-29T11:45:26.382" v="28"/>
          <ac:spMkLst>
            <pc:docMk/>
            <pc:sldMk cId="2069218135" sldId="293"/>
            <ac:spMk id="11" creationId="{00000000-0000-0000-0000-000000000000}"/>
          </ac:spMkLst>
        </pc:spChg>
        <pc:spChg chg="mod">
          <ac:chgData name="Robin De Mol" userId="2c82b0b9-abb7-4507-8675-77a0bb8e1f2c" providerId="ADAL" clId="{161A4404-FE41-2E47-B245-954B5CCEC577}" dt="2019-08-29T11:45:26.382" v="28"/>
          <ac:spMkLst>
            <pc:docMk/>
            <pc:sldMk cId="2069218135" sldId="293"/>
            <ac:spMk id="12" creationId="{00000000-0000-0000-0000-000000000000}"/>
          </ac:spMkLst>
        </pc:spChg>
        <pc:spChg chg="mod">
          <ac:chgData name="Robin De Mol" userId="2c82b0b9-abb7-4507-8675-77a0bb8e1f2c" providerId="ADAL" clId="{161A4404-FE41-2E47-B245-954B5CCEC577}" dt="2019-08-29T11:45:26.382" v="28"/>
          <ac:spMkLst>
            <pc:docMk/>
            <pc:sldMk cId="2069218135" sldId="293"/>
            <ac:spMk id="13" creationId="{00000000-0000-0000-0000-000000000000}"/>
          </ac:spMkLst>
        </pc:spChg>
        <pc:spChg chg="mod">
          <ac:chgData name="Robin De Mol" userId="2c82b0b9-abb7-4507-8675-77a0bb8e1f2c" providerId="ADAL" clId="{161A4404-FE41-2E47-B245-954B5CCEC577}" dt="2019-08-29T11:45:26.382" v="28"/>
          <ac:spMkLst>
            <pc:docMk/>
            <pc:sldMk cId="2069218135" sldId="293"/>
            <ac:spMk id="14" creationId="{00000000-0000-0000-0000-000000000000}"/>
          </ac:spMkLst>
        </pc:spChg>
        <pc:spChg chg="mod">
          <ac:chgData name="Robin De Mol" userId="2c82b0b9-abb7-4507-8675-77a0bb8e1f2c" providerId="ADAL" clId="{161A4404-FE41-2E47-B245-954B5CCEC577}" dt="2019-08-29T11:45:26.382" v="28"/>
          <ac:spMkLst>
            <pc:docMk/>
            <pc:sldMk cId="2069218135" sldId="293"/>
            <ac:spMk id="27" creationId="{00000000-0000-0000-0000-000000000000}"/>
          </ac:spMkLst>
        </pc:spChg>
        <pc:spChg chg="mod">
          <ac:chgData name="Robin De Mol" userId="2c82b0b9-abb7-4507-8675-77a0bb8e1f2c" providerId="ADAL" clId="{161A4404-FE41-2E47-B245-954B5CCEC577}" dt="2019-08-29T11:45:26.382" v="28"/>
          <ac:spMkLst>
            <pc:docMk/>
            <pc:sldMk cId="2069218135" sldId="293"/>
            <ac:spMk id="31" creationId="{00000000-0000-0000-0000-000000000000}"/>
          </ac:spMkLst>
        </pc:spChg>
        <pc:spChg chg="mod">
          <ac:chgData name="Robin De Mol" userId="2c82b0b9-abb7-4507-8675-77a0bb8e1f2c" providerId="ADAL" clId="{161A4404-FE41-2E47-B245-954B5CCEC577}" dt="2019-08-29T11:45:26.382" v="28"/>
          <ac:spMkLst>
            <pc:docMk/>
            <pc:sldMk cId="2069218135" sldId="293"/>
            <ac:spMk id="51" creationId="{00000000-0000-0000-0000-000000000000}"/>
          </ac:spMkLst>
        </pc:spChg>
        <pc:spChg chg="mod">
          <ac:chgData name="Robin De Mol" userId="2c82b0b9-abb7-4507-8675-77a0bb8e1f2c" providerId="ADAL" clId="{161A4404-FE41-2E47-B245-954B5CCEC577}" dt="2019-08-29T11:45:26.382" v="28"/>
          <ac:spMkLst>
            <pc:docMk/>
            <pc:sldMk cId="2069218135" sldId="293"/>
            <ac:spMk id="55" creationId="{00000000-0000-0000-0000-000000000000}"/>
          </ac:spMkLst>
        </pc:spChg>
        <pc:spChg chg="mod">
          <ac:chgData name="Robin De Mol" userId="2c82b0b9-abb7-4507-8675-77a0bb8e1f2c" providerId="ADAL" clId="{161A4404-FE41-2E47-B245-954B5CCEC577}" dt="2019-08-29T11:45:26.382" v="28"/>
          <ac:spMkLst>
            <pc:docMk/>
            <pc:sldMk cId="2069218135" sldId="293"/>
            <ac:spMk id="70" creationId="{00000000-0000-0000-0000-000000000000}"/>
          </ac:spMkLst>
        </pc:spChg>
        <pc:cxnChg chg="mod">
          <ac:chgData name="Robin De Mol" userId="2c82b0b9-abb7-4507-8675-77a0bb8e1f2c" providerId="ADAL" clId="{161A4404-FE41-2E47-B245-954B5CCEC577}" dt="2019-08-29T11:45:26.382" v="28"/>
          <ac:cxnSpMkLst>
            <pc:docMk/>
            <pc:sldMk cId="2069218135" sldId="293"/>
            <ac:cxnSpMk id="1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17"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0"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3"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9"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32"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35"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41"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52"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5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3971863868" sldId="294"/>
        </pc:sldMkLst>
        <pc:spChg chg="mod">
          <ac:chgData name="Robin De Mol" userId="2c82b0b9-abb7-4507-8675-77a0bb8e1f2c" providerId="ADAL" clId="{161A4404-FE41-2E47-B245-954B5CCEC577}" dt="2019-08-29T11:45:26.382" v="28"/>
          <ac:spMkLst>
            <pc:docMk/>
            <pc:sldMk cId="3971863868" sldId="294"/>
            <ac:spMk id="3" creationId="{00000000-0000-0000-0000-000000000000}"/>
          </ac:spMkLst>
        </pc:spChg>
        <pc:spChg chg="mod">
          <ac:chgData name="Robin De Mol" userId="2c82b0b9-abb7-4507-8675-77a0bb8e1f2c" providerId="ADAL" clId="{161A4404-FE41-2E47-B245-954B5CCEC577}" dt="2019-08-29T11:45:26.382" v="28"/>
          <ac:spMkLst>
            <pc:docMk/>
            <pc:sldMk cId="3971863868" sldId="294"/>
            <ac:spMk id="4" creationId="{00000000-0000-0000-0000-000000000000}"/>
          </ac:spMkLst>
        </pc:spChg>
        <pc:spChg chg="mod">
          <ac:chgData name="Robin De Mol" userId="2c82b0b9-abb7-4507-8675-77a0bb8e1f2c" providerId="ADAL" clId="{161A4404-FE41-2E47-B245-954B5CCEC577}" dt="2019-08-29T11:45:26.382" v="28"/>
          <ac:spMkLst>
            <pc:docMk/>
            <pc:sldMk cId="3971863868" sldId="294"/>
            <ac:spMk id="5" creationId="{00000000-0000-0000-0000-000000000000}"/>
          </ac:spMkLst>
        </pc:spChg>
        <pc:spChg chg="add mod">
          <ac:chgData name="Robin De Mol" userId="2c82b0b9-abb7-4507-8675-77a0bb8e1f2c" providerId="ADAL" clId="{161A4404-FE41-2E47-B245-954B5CCEC577}" dt="2019-08-29T11:48:29.961" v="76"/>
          <ac:spMkLst>
            <pc:docMk/>
            <pc:sldMk cId="3971863868" sldId="294"/>
            <ac:spMk id="6" creationId="{2740F8CF-ED35-2E42-BEF1-45EB368ED4BB}"/>
          </ac:spMkLst>
        </pc:spChg>
        <pc:spChg chg="mod">
          <ac:chgData name="Robin De Mol" userId="2c82b0b9-abb7-4507-8675-77a0bb8e1f2c" providerId="ADAL" clId="{161A4404-FE41-2E47-B245-954B5CCEC577}" dt="2019-08-29T11:45:26.382" v="28"/>
          <ac:spMkLst>
            <pc:docMk/>
            <pc:sldMk cId="3971863868" sldId="294"/>
            <ac:spMk id="7" creationId="{00000000-0000-0000-0000-000000000000}"/>
          </ac:spMkLst>
        </pc:spChg>
        <pc:spChg chg="mod">
          <ac:chgData name="Robin De Mol" userId="2c82b0b9-abb7-4507-8675-77a0bb8e1f2c" providerId="ADAL" clId="{161A4404-FE41-2E47-B245-954B5CCEC577}" dt="2019-08-29T11:45:26.382" v="28"/>
          <ac:spMkLst>
            <pc:docMk/>
            <pc:sldMk cId="3971863868" sldId="294"/>
            <ac:spMk id="8" creationId="{00000000-0000-0000-0000-000000000000}"/>
          </ac:spMkLst>
        </pc:spChg>
        <pc:spChg chg="mod">
          <ac:chgData name="Robin De Mol" userId="2c82b0b9-abb7-4507-8675-77a0bb8e1f2c" providerId="ADAL" clId="{161A4404-FE41-2E47-B245-954B5CCEC577}" dt="2019-08-29T11:45:26.382" v="28"/>
          <ac:spMkLst>
            <pc:docMk/>
            <pc:sldMk cId="3971863868" sldId="294"/>
            <ac:spMk id="9" creationId="{00000000-0000-0000-0000-000000000000}"/>
          </ac:spMkLst>
        </pc:spChg>
        <pc:spChg chg="mod">
          <ac:chgData name="Robin De Mol" userId="2c82b0b9-abb7-4507-8675-77a0bb8e1f2c" providerId="ADAL" clId="{161A4404-FE41-2E47-B245-954B5CCEC577}" dt="2019-08-29T11:45:26.382" v="28"/>
          <ac:spMkLst>
            <pc:docMk/>
            <pc:sldMk cId="3971863868" sldId="294"/>
            <ac:spMk id="10" creationId="{00000000-0000-0000-0000-000000000000}"/>
          </ac:spMkLst>
        </pc:spChg>
        <pc:spChg chg="mod">
          <ac:chgData name="Robin De Mol" userId="2c82b0b9-abb7-4507-8675-77a0bb8e1f2c" providerId="ADAL" clId="{161A4404-FE41-2E47-B245-954B5CCEC577}" dt="2019-08-29T11:45:26.382" v="28"/>
          <ac:spMkLst>
            <pc:docMk/>
            <pc:sldMk cId="3971863868" sldId="294"/>
            <ac:spMk id="11" creationId="{00000000-0000-0000-0000-000000000000}"/>
          </ac:spMkLst>
        </pc:spChg>
        <pc:spChg chg="mod">
          <ac:chgData name="Robin De Mol" userId="2c82b0b9-abb7-4507-8675-77a0bb8e1f2c" providerId="ADAL" clId="{161A4404-FE41-2E47-B245-954B5CCEC577}" dt="2019-08-29T11:45:26.382" v="28"/>
          <ac:spMkLst>
            <pc:docMk/>
            <pc:sldMk cId="3971863868" sldId="294"/>
            <ac:spMk id="12" creationId="{00000000-0000-0000-0000-000000000000}"/>
          </ac:spMkLst>
        </pc:spChg>
        <pc:spChg chg="mod">
          <ac:chgData name="Robin De Mol" userId="2c82b0b9-abb7-4507-8675-77a0bb8e1f2c" providerId="ADAL" clId="{161A4404-FE41-2E47-B245-954B5CCEC577}" dt="2019-08-29T11:45:26.382" v="28"/>
          <ac:spMkLst>
            <pc:docMk/>
            <pc:sldMk cId="3971863868" sldId="294"/>
            <ac:spMk id="13" creationId="{00000000-0000-0000-0000-000000000000}"/>
          </ac:spMkLst>
        </pc:spChg>
        <pc:spChg chg="mod">
          <ac:chgData name="Robin De Mol" userId="2c82b0b9-abb7-4507-8675-77a0bb8e1f2c" providerId="ADAL" clId="{161A4404-FE41-2E47-B245-954B5CCEC577}" dt="2019-08-29T11:45:26.382" v="28"/>
          <ac:spMkLst>
            <pc:docMk/>
            <pc:sldMk cId="3971863868" sldId="294"/>
            <ac:spMk id="14" creationId="{00000000-0000-0000-0000-000000000000}"/>
          </ac:spMkLst>
        </pc:spChg>
        <pc:spChg chg="mod">
          <ac:chgData name="Robin De Mol" userId="2c82b0b9-abb7-4507-8675-77a0bb8e1f2c" providerId="ADAL" clId="{161A4404-FE41-2E47-B245-954B5CCEC577}" dt="2019-08-29T11:45:26.382" v="28"/>
          <ac:spMkLst>
            <pc:docMk/>
            <pc:sldMk cId="3971863868" sldId="294"/>
            <ac:spMk id="27" creationId="{00000000-0000-0000-0000-000000000000}"/>
          </ac:spMkLst>
        </pc:spChg>
        <pc:spChg chg="mod">
          <ac:chgData name="Robin De Mol" userId="2c82b0b9-abb7-4507-8675-77a0bb8e1f2c" providerId="ADAL" clId="{161A4404-FE41-2E47-B245-954B5CCEC577}" dt="2019-08-29T11:45:26.382" v="28"/>
          <ac:spMkLst>
            <pc:docMk/>
            <pc:sldMk cId="3971863868" sldId="294"/>
            <ac:spMk id="30" creationId="{00000000-0000-0000-0000-000000000000}"/>
          </ac:spMkLst>
        </pc:spChg>
        <pc:spChg chg="mod">
          <ac:chgData name="Robin De Mol" userId="2c82b0b9-abb7-4507-8675-77a0bb8e1f2c" providerId="ADAL" clId="{161A4404-FE41-2E47-B245-954B5CCEC577}" dt="2019-08-29T11:45:26.382" v="28"/>
          <ac:spMkLst>
            <pc:docMk/>
            <pc:sldMk cId="3971863868" sldId="294"/>
            <ac:spMk id="31" creationId="{00000000-0000-0000-0000-000000000000}"/>
          </ac:spMkLst>
        </pc:spChg>
        <pc:spChg chg="mod">
          <ac:chgData name="Robin De Mol" userId="2c82b0b9-abb7-4507-8675-77a0bb8e1f2c" providerId="ADAL" clId="{161A4404-FE41-2E47-B245-954B5CCEC577}" dt="2019-08-29T11:45:26.382" v="28"/>
          <ac:spMkLst>
            <pc:docMk/>
            <pc:sldMk cId="3971863868" sldId="294"/>
            <ac:spMk id="51" creationId="{00000000-0000-0000-0000-000000000000}"/>
          </ac:spMkLst>
        </pc:spChg>
        <pc:spChg chg="mod">
          <ac:chgData name="Robin De Mol" userId="2c82b0b9-abb7-4507-8675-77a0bb8e1f2c" providerId="ADAL" clId="{161A4404-FE41-2E47-B245-954B5CCEC577}" dt="2019-08-29T11:45:26.382" v="28"/>
          <ac:spMkLst>
            <pc:docMk/>
            <pc:sldMk cId="3971863868" sldId="294"/>
            <ac:spMk id="55" creationId="{00000000-0000-0000-0000-000000000000}"/>
          </ac:spMkLst>
        </pc:spChg>
        <pc:cxnChg chg="mod">
          <ac:chgData name="Robin De Mol" userId="2c82b0b9-abb7-4507-8675-77a0bb8e1f2c" providerId="ADAL" clId="{161A4404-FE41-2E47-B245-954B5CCEC577}" dt="2019-08-29T11:45:26.382" v="28"/>
          <ac:cxnSpMkLst>
            <pc:docMk/>
            <pc:sldMk cId="3971863868" sldId="294"/>
            <ac:cxnSpMk id="1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17"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0"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3"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9"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32"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35"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41"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52"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5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3547257502" sldId="295"/>
        </pc:sldMkLst>
        <pc:spChg chg="mod">
          <ac:chgData name="Robin De Mol" userId="2c82b0b9-abb7-4507-8675-77a0bb8e1f2c" providerId="ADAL" clId="{161A4404-FE41-2E47-B245-954B5CCEC577}" dt="2019-08-29T11:45:26.382" v="28"/>
          <ac:spMkLst>
            <pc:docMk/>
            <pc:sldMk cId="3547257502" sldId="295"/>
            <ac:spMk id="3" creationId="{00000000-0000-0000-0000-000000000000}"/>
          </ac:spMkLst>
        </pc:spChg>
        <pc:spChg chg="mod">
          <ac:chgData name="Robin De Mol" userId="2c82b0b9-abb7-4507-8675-77a0bb8e1f2c" providerId="ADAL" clId="{161A4404-FE41-2E47-B245-954B5CCEC577}" dt="2019-08-29T11:45:26.382" v="28"/>
          <ac:spMkLst>
            <pc:docMk/>
            <pc:sldMk cId="3547257502" sldId="295"/>
            <ac:spMk id="4" creationId="{00000000-0000-0000-0000-000000000000}"/>
          </ac:spMkLst>
        </pc:spChg>
        <pc:spChg chg="mod">
          <ac:chgData name="Robin De Mol" userId="2c82b0b9-abb7-4507-8675-77a0bb8e1f2c" providerId="ADAL" clId="{161A4404-FE41-2E47-B245-954B5CCEC577}" dt="2019-08-29T11:45:26.382" v="28"/>
          <ac:spMkLst>
            <pc:docMk/>
            <pc:sldMk cId="3547257502" sldId="295"/>
            <ac:spMk id="5" creationId="{00000000-0000-0000-0000-000000000000}"/>
          </ac:spMkLst>
        </pc:spChg>
        <pc:spChg chg="add mod">
          <ac:chgData name="Robin De Mol" userId="2c82b0b9-abb7-4507-8675-77a0bb8e1f2c" providerId="ADAL" clId="{161A4404-FE41-2E47-B245-954B5CCEC577}" dt="2019-08-29T11:48:29.961" v="76"/>
          <ac:spMkLst>
            <pc:docMk/>
            <pc:sldMk cId="3547257502" sldId="295"/>
            <ac:spMk id="6" creationId="{EA658B41-0385-EA43-9E68-82D46210AC6E}"/>
          </ac:spMkLst>
        </pc:spChg>
        <pc:spChg chg="mod">
          <ac:chgData name="Robin De Mol" userId="2c82b0b9-abb7-4507-8675-77a0bb8e1f2c" providerId="ADAL" clId="{161A4404-FE41-2E47-B245-954B5CCEC577}" dt="2019-08-29T11:45:26.382" v="28"/>
          <ac:spMkLst>
            <pc:docMk/>
            <pc:sldMk cId="3547257502" sldId="295"/>
            <ac:spMk id="7" creationId="{00000000-0000-0000-0000-000000000000}"/>
          </ac:spMkLst>
        </pc:spChg>
        <pc:spChg chg="mod">
          <ac:chgData name="Robin De Mol" userId="2c82b0b9-abb7-4507-8675-77a0bb8e1f2c" providerId="ADAL" clId="{161A4404-FE41-2E47-B245-954B5CCEC577}" dt="2019-08-29T11:45:26.382" v="28"/>
          <ac:spMkLst>
            <pc:docMk/>
            <pc:sldMk cId="3547257502" sldId="295"/>
            <ac:spMk id="8" creationId="{00000000-0000-0000-0000-000000000000}"/>
          </ac:spMkLst>
        </pc:spChg>
        <pc:spChg chg="mod">
          <ac:chgData name="Robin De Mol" userId="2c82b0b9-abb7-4507-8675-77a0bb8e1f2c" providerId="ADAL" clId="{161A4404-FE41-2E47-B245-954B5CCEC577}" dt="2019-08-29T11:45:26.382" v="28"/>
          <ac:spMkLst>
            <pc:docMk/>
            <pc:sldMk cId="3547257502" sldId="295"/>
            <ac:spMk id="9" creationId="{00000000-0000-0000-0000-000000000000}"/>
          </ac:spMkLst>
        </pc:spChg>
        <pc:spChg chg="mod">
          <ac:chgData name="Robin De Mol" userId="2c82b0b9-abb7-4507-8675-77a0bb8e1f2c" providerId="ADAL" clId="{161A4404-FE41-2E47-B245-954B5CCEC577}" dt="2019-08-29T11:45:26.382" v="28"/>
          <ac:spMkLst>
            <pc:docMk/>
            <pc:sldMk cId="3547257502" sldId="295"/>
            <ac:spMk id="10" creationId="{00000000-0000-0000-0000-000000000000}"/>
          </ac:spMkLst>
        </pc:spChg>
        <pc:spChg chg="mod">
          <ac:chgData name="Robin De Mol" userId="2c82b0b9-abb7-4507-8675-77a0bb8e1f2c" providerId="ADAL" clId="{161A4404-FE41-2E47-B245-954B5CCEC577}" dt="2019-08-29T11:45:26.382" v="28"/>
          <ac:spMkLst>
            <pc:docMk/>
            <pc:sldMk cId="3547257502" sldId="295"/>
            <ac:spMk id="11" creationId="{00000000-0000-0000-0000-000000000000}"/>
          </ac:spMkLst>
        </pc:spChg>
        <pc:spChg chg="mod">
          <ac:chgData name="Robin De Mol" userId="2c82b0b9-abb7-4507-8675-77a0bb8e1f2c" providerId="ADAL" clId="{161A4404-FE41-2E47-B245-954B5CCEC577}" dt="2019-08-29T11:45:26.382" v="28"/>
          <ac:spMkLst>
            <pc:docMk/>
            <pc:sldMk cId="3547257502" sldId="295"/>
            <ac:spMk id="12" creationId="{00000000-0000-0000-0000-000000000000}"/>
          </ac:spMkLst>
        </pc:spChg>
        <pc:spChg chg="mod">
          <ac:chgData name="Robin De Mol" userId="2c82b0b9-abb7-4507-8675-77a0bb8e1f2c" providerId="ADAL" clId="{161A4404-FE41-2E47-B245-954B5CCEC577}" dt="2019-08-29T11:45:26.382" v="28"/>
          <ac:spMkLst>
            <pc:docMk/>
            <pc:sldMk cId="3547257502" sldId="295"/>
            <ac:spMk id="13" creationId="{00000000-0000-0000-0000-000000000000}"/>
          </ac:spMkLst>
        </pc:spChg>
        <pc:spChg chg="mod">
          <ac:chgData name="Robin De Mol" userId="2c82b0b9-abb7-4507-8675-77a0bb8e1f2c" providerId="ADAL" clId="{161A4404-FE41-2E47-B245-954B5CCEC577}" dt="2019-08-29T11:45:26.382" v="28"/>
          <ac:spMkLst>
            <pc:docMk/>
            <pc:sldMk cId="3547257502" sldId="295"/>
            <ac:spMk id="14" creationId="{00000000-0000-0000-0000-000000000000}"/>
          </ac:spMkLst>
        </pc:spChg>
        <pc:spChg chg="mod">
          <ac:chgData name="Robin De Mol" userId="2c82b0b9-abb7-4507-8675-77a0bb8e1f2c" providerId="ADAL" clId="{161A4404-FE41-2E47-B245-954B5CCEC577}" dt="2019-08-29T11:45:26.382" v="28"/>
          <ac:spMkLst>
            <pc:docMk/>
            <pc:sldMk cId="3547257502" sldId="295"/>
            <ac:spMk id="27" creationId="{00000000-0000-0000-0000-000000000000}"/>
          </ac:spMkLst>
        </pc:spChg>
        <pc:spChg chg="mod">
          <ac:chgData name="Robin De Mol" userId="2c82b0b9-abb7-4507-8675-77a0bb8e1f2c" providerId="ADAL" clId="{161A4404-FE41-2E47-B245-954B5CCEC577}" dt="2019-08-29T11:45:26.382" v="28"/>
          <ac:spMkLst>
            <pc:docMk/>
            <pc:sldMk cId="3547257502" sldId="295"/>
            <ac:spMk id="30" creationId="{00000000-0000-0000-0000-000000000000}"/>
          </ac:spMkLst>
        </pc:spChg>
        <pc:spChg chg="mod">
          <ac:chgData name="Robin De Mol" userId="2c82b0b9-abb7-4507-8675-77a0bb8e1f2c" providerId="ADAL" clId="{161A4404-FE41-2E47-B245-954B5CCEC577}" dt="2019-08-29T11:45:26.382" v="28"/>
          <ac:spMkLst>
            <pc:docMk/>
            <pc:sldMk cId="3547257502" sldId="295"/>
            <ac:spMk id="31" creationId="{00000000-0000-0000-0000-000000000000}"/>
          </ac:spMkLst>
        </pc:spChg>
        <pc:spChg chg="mod">
          <ac:chgData name="Robin De Mol" userId="2c82b0b9-abb7-4507-8675-77a0bb8e1f2c" providerId="ADAL" clId="{161A4404-FE41-2E47-B245-954B5CCEC577}" dt="2019-08-29T11:45:26.382" v="28"/>
          <ac:spMkLst>
            <pc:docMk/>
            <pc:sldMk cId="3547257502" sldId="295"/>
            <ac:spMk id="51" creationId="{00000000-0000-0000-0000-000000000000}"/>
          </ac:spMkLst>
        </pc:spChg>
        <pc:spChg chg="mod">
          <ac:chgData name="Robin De Mol" userId="2c82b0b9-abb7-4507-8675-77a0bb8e1f2c" providerId="ADAL" clId="{161A4404-FE41-2E47-B245-954B5CCEC577}" dt="2019-08-29T11:45:26.382" v="28"/>
          <ac:spMkLst>
            <pc:docMk/>
            <pc:sldMk cId="3547257502" sldId="295"/>
            <ac:spMk id="55" creationId="{00000000-0000-0000-0000-000000000000}"/>
          </ac:spMkLst>
        </pc:spChg>
        <pc:cxnChg chg="mod">
          <ac:chgData name="Robin De Mol" userId="2c82b0b9-abb7-4507-8675-77a0bb8e1f2c" providerId="ADAL" clId="{161A4404-FE41-2E47-B245-954B5CCEC577}" dt="2019-08-29T11:45:26.382" v="28"/>
          <ac:cxnSpMkLst>
            <pc:docMk/>
            <pc:sldMk cId="3547257502" sldId="295"/>
            <ac:cxnSpMk id="1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17"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0"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3"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9"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2"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3"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5"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41"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52"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5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1120609448" sldId="296"/>
        </pc:sldMkLst>
        <pc:spChg chg="mod">
          <ac:chgData name="Robin De Mol" userId="2c82b0b9-abb7-4507-8675-77a0bb8e1f2c" providerId="ADAL" clId="{161A4404-FE41-2E47-B245-954B5CCEC577}" dt="2019-08-29T11:45:26.382" v="28"/>
          <ac:spMkLst>
            <pc:docMk/>
            <pc:sldMk cId="1120609448" sldId="296"/>
            <ac:spMk id="3" creationId="{00000000-0000-0000-0000-000000000000}"/>
          </ac:spMkLst>
        </pc:spChg>
        <pc:spChg chg="mod">
          <ac:chgData name="Robin De Mol" userId="2c82b0b9-abb7-4507-8675-77a0bb8e1f2c" providerId="ADAL" clId="{161A4404-FE41-2E47-B245-954B5CCEC577}" dt="2019-08-29T11:45:26.382" v="28"/>
          <ac:spMkLst>
            <pc:docMk/>
            <pc:sldMk cId="1120609448" sldId="296"/>
            <ac:spMk id="4" creationId="{00000000-0000-0000-0000-000000000000}"/>
          </ac:spMkLst>
        </pc:spChg>
        <pc:spChg chg="add mod">
          <ac:chgData name="Robin De Mol" userId="2c82b0b9-abb7-4507-8675-77a0bb8e1f2c" providerId="ADAL" clId="{161A4404-FE41-2E47-B245-954B5CCEC577}" dt="2019-08-29T11:48:29.961" v="76"/>
          <ac:spMkLst>
            <pc:docMk/>
            <pc:sldMk cId="1120609448" sldId="296"/>
            <ac:spMk id="5" creationId="{4BDE8873-9D77-9449-A089-D8A82A245894}"/>
          </ac:spMkLst>
        </pc:spChg>
      </pc:sldChg>
      <pc:sldChg chg="addSp modSp">
        <pc:chgData name="Robin De Mol" userId="2c82b0b9-abb7-4507-8675-77a0bb8e1f2c" providerId="ADAL" clId="{161A4404-FE41-2E47-B245-954B5CCEC577}" dt="2019-08-29T11:48:29.961" v="76"/>
        <pc:sldMkLst>
          <pc:docMk/>
          <pc:sldMk cId="510245847" sldId="298"/>
        </pc:sldMkLst>
        <pc:spChg chg="mod">
          <ac:chgData name="Robin De Mol" userId="2c82b0b9-abb7-4507-8675-77a0bb8e1f2c" providerId="ADAL" clId="{161A4404-FE41-2E47-B245-954B5CCEC577}" dt="2019-08-29T11:45:26.382" v="28"/>
          <ac:spMkLst>
            <pc:docMk/>
            <pc:sldMk cId="510245847" sldId="298"/>
            <ac:spMk id="3" creationId="{00000000-0000-0000-0000-000000000000}"/>
          </ac:spMkLst>
        </pc:spChg>
        <pc:spChg chg="mod">
          <ac:chgData name="Robin De Mol" userId="2c82b0b9-abb7-4507-8675-77a0bb8e1f2c" providerId="ADAL" clId="{161A4404-FE41-2E47-B245-954B5CCEC577}" dt="2019-08-29T11:45:26.382" v="28"/>
          <ac:spMkLst>
            <pc:docMk/>
            <pc:sldMk cId="510245847" sldId="298"/>
            <ac:spMk id="4" creationId="{00000000-0000-0000-0000-000000000000}"/>
          </ac:spMkLst>
        </pc:spChg>
        <pc:spChg chg="add mod">
          <ac:chgData name="Robin De Mol" userId="2c82b0b9-abb7-4507-8675-77a0bb8e1f2c" providerId="ADAL" clId="{161A4404-FE41-2E47-B245-954B5CCEC577}" dt="2019-08-29T11:48:29.961" v="76"/>
          <ac:spMkLst>
            <pc:docMk/>
            <pc:sldMk cId="510245847" sldId="298"/>
            <ac:spMk id="5" creationId="{115FCFC2-8874-8844-BCD9-E2A0FD9B029F}"/>
          </ac:spMkLst>
        </pc:spChg>
      </pc:sldChg>
      <pc:sldChg chg="addSp modSp">
        <pc:chgData name="Robin De Mol" userId="2c82b0b9-abb7-4507-8675-77a0bb8e1f2c" providerId="ADAL" clId="{161A4404-FE41-2E47-B245-954B5CCEC577}" dt="2019-08-29T11:48:29.961" v="76"/>
        <pc:sldMkLst>
          <pc:docMk/>
          <pc:sldMk cId="3269713296" sldId="299"/>
        </pc:sldMkLst>
        <pc:spChg chg="mod">
          <ac:chgData name="Robin De Mol" userId="2c82b0b9-abb7-4507-8675-77a0bb8e1f2c" providerId="ADAL" clId="{161A4404-FE41-2E47-B245-954B5CCEC577}" dt="2019-08-29T11:45:26.382" v="28"/>
          <ac:spMkLst>
            <pc:docMk/>
            <pc:sldMk cId="3269713296" sldId="299"/>
            <ac:spMk id="3" creationId="{00000000-0000-0000-0000-000000000000}"/>
          </ac:spMkLst>
        </pc:spChg>
        <pc:spChg chg="mod">
          <ac:chgData name="Robin De Mol" userId="2c82b0b9-abb7-4507-8675-77a0bb8e1f2c" providerId="ADAL" clId="{161A4404-FE41-2E47-B245-954B5CCEC577}" dt="2019-08-29T11:45:26.382" v="28"/>
          <ac:spMkLst>
            <pc:docMk/>
            <pc:sldMk cId="3269713296" sldId="299"/>
            <ac:spMk id="4" creationId="{00000000-0000-0000-0000-000000000000}"/>
          </ac:spMkLst>
        </pc:spChg>
        <pc:spChg chg="add mod">
          <ac:chgData name="Robin De Mol" userId="2c82b0b9-abb7-4507-8675-77a0bb8e1f2c" providerId="ADAL" clId="{161A4404-FE41-2E47-B245-954B5CCEC577}" dt="2019-08-29T11:48:29.961" v="76"/>
          <ac:spMkLst>
            <pc:docMk/>
            <pc:sldMk cId="3269713296" sldId="299"/>
            <ac:spMk id="5" creationId="{E74A5A10-9B3F-7B4A-9778-0D1F313C3593}"/>
          </ac:spMkLst>
        </pc:spChg>
      </pc:sldChg>
      <pc:sldChg chg="addSp modSp">
        <pc:chgData name="Robin De Mol" userId="2c82b0b9-abb7-4507-8675-77a0bb8e1f2c" providerId="ADAL" clId="{161A4404-FE41-2E47-B245-954B5CCEC577}" dt="2019-08-29T11:48:29.961" v="76"/>
        <pc:sldMkLst>
          <pc:docMk/>
          <pc:sldMk cId="4236438875" sldId="300"/>
        </pc:sldMkLst>
        <pc:spChg chg="mod">
          <ac:chgData name="Robin De Mol" userId="2c82b0b9-abb7-4507-8675-77a0bb8e1f2c" providerId="ADAL" clId="{161A4404-FE41-2E47-B245-954B5CCEC577}" dt="2019-08-29T11:45:26.382" v="28"/>
          <ac:spMkLst>
            <pc:docMk/>
            <pc:sldMk cId="4236438875" sldId="300"/>
            <ac:spMk id="3" creationId="{00000000-0000-0000-0000-000000000000}"/>
          </ac:spMkLst>
        </pc:spChg>
        <pc:spChg chg="add mod">
          <ac:chgData name="Robin De Mol" userId="2c82b0b9-abb7-4507-8675-77a0bb8e1f2c" providerId="ADAL" clId="{161A4404-FE41-2E47-B245-954B5CCEC577}" dt="2019-08-29T11:48:29.961" v="76"/>
          <ac:spMkLst>
            <pc:docMk/>
            <pc:sldMk cId="4236438875" sldId="300"/>
            <ac:spMk id="4" creationId="{0CDE4978-AAAC-164F-8CEF-2E55012B7156}"/>
          </ac:spMkLst>
        </pc:spChg>
        <pc:spChg chg="mod">
          <ac:chgData name="Robin De Mol" userId="2c82b0b9-abb7-4507-8675-77a0bb8e1f2c" providerId="ADAL" clId="{161A4404-FE41-2E47-B245-954B5CCEC577}" dt="2019-08-29T11:45:26.382" v="28"/>
          <ac:spMkLst>
            <pc:docMk/>
            <pc:sldMk cId="4236438875" sldId="300"/>
            <ac:spMk id="5" creationId="{00000000-0000-0000-0000-000000000000}"/>
          </ac:spMkLst>
        </pc:spChg>
        <pc:spChg chg="mod">
          <ac:chgData name="Robin De Mol" userId="2c82b0b9-abb7-4507-8675-77a0bb8e1f2c" providerId="ADAL" clId="{161A4404-FE41-2E47-B245-954B5CCEC577}" dt="2019-08-29T11:45:26.382" v="28"/>
          <ac:spMkLst>
            <pc:docMk/>
            <pc:sldMk cId="4236438875" sldId="300"/>
            <ac:spMk id="7" creationId="{00000000-0000-0000-0000-000000000000}"/>
          </ac:spMkLst>
        </pc:spChg>
        <pc:spChg chg="mod">
          <ac:chgData name="Robin De Mol" userId="2c82b0b9-abb7-4507-8675-77a0bb8e1f2c" providerId="ADAL" clId="{161A4404-FE41-2E47-B245-954B5CCEC577}" dt="2019-08-29T11:45:26.382" v="28"/>
          <ac:spMkLst>
            <pc:docMk/>
            <pc:sldMk cId="4236438875" sldId="300"/>
            <ac:spMk id="8" creationId="{00000000-0000-0000-0000-000000000000}"/>
          </ac:spMkLst>
        </pc:spChg>
        <pc:spChg chg="mod">
          <ac:chgData name="Robin De Mol" userId="2c82b0b9-abb7-4507-8675-77a0bb8e1f2c" providerId="ADAL" clId="{161A4404-FE41-2E47-B245-954B5CCEC577}" dt="2019-08-29T11:45:26.382" v="28"/>
          <ac:spMkLst>
            <pc:docMk/>
            <pc:sldMk cId="4236438875" sldId="300"/>
            <ac:spMk id="9"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 creationId="{00000000-0000-0000-0000-000000000000}"/>
          </ac:spMkLst>
        </pc:spChg>
        <pc:spChg chg="mod">
          <ac:chgData name="Robin De Mol" userId="2c82b0b9-abb7-4507-8675-77a0bb8e1f2c" providerId="ADAL" clId="{161A4404-FE41-2E47-B245-954B5CCEC577}" dt="2019-08-29T11:45:26.382" v="28"/>
          <ac:spMkLst>
            <pc:docMk/>
            <pc:sldMk cId="4236438875" sldId="300"/>
            <ac:spMk id="1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 creationId="{00000000-0000-0000-0000-000000000000}"/>
          </ac:spMkLst>
        </pc:spChg>
        <pc:spChg chg="mod">
          <ac:chgData name="Robin De Mol" userId="2c82b0b9-abb7-4507-8675-77a0bb8e1f2c" providerId="ADAL" clId="{161A4404-FE41-2E47-B245-954B5CCEC577}" dt="2019-08-29T11:45:26.382" v="28"/>
          <ac:spMkLst>
            <pc:docMk/>
            <pc:sldMk cId="4236438875" sldId="300"/>
            <ac:spMk id="13" creationId="{00000000-0000-0000-0000-000000000000}"/>
          </ac:spMkLst>
        </pc:spChg>
        <pc:spChg chg="mod">
          <ac:chgData name="Robin De Mol" userId="2c82b0b9-abb7-4507-8675-77a0bb8e1f2c" providerId="ADAL" clId="{161A4404-FE41-2E47-B245-954B5CCEC577}" dt="2019-08-29T11:45:26.382" v="28"/>
          <ac:spMkLst>
            <pc:docMk/>
            <pc:sldMk cId="4236438875" sldId="300"/>
            <ac:spMk id="14" creationId="{00000000-0000-0000-0000-000000000000}"/>
          </ac:spMkLst>
        </pc:spChg>
        <pc:spChg chg="mod">
          <ac:chgData name="Robin De Mol" userId="2c82b0b9-abb7-4507-8675-77a0bb8e1f2c" providerId="ADAL" clId="{161A4404-FE41-2E47-B245-954B5CCEC577}" dt="2019-08-29T11:45:26.382" v="28"/>
          <ac:spMkLst>
            <pc:docMk/>
            <pc:sldMk cId="4236438875" sldId="300"/>
            <ac:spMk id="27" creationId="{00000000-0000-0000-0000-000000000000}"/>
          </ac:spMkLst>
        </pc:spChg>
        <pc:spChg chg="mod">
          <ac:chgData name="Robin De Mol" userId="2c82b0b9-abb7-4507-8675-77a0bb8e1f2c" providerId="ADAL" clId="{161A4404-FE41-2E47-B245-954B5CCEC577}" dt="2019-08-29T11:45:26.382" v="28"/>
          <ac:spMkLst>
            <pc:docMk/>
            <pc:sldMk cId="4236438875" sldId="300"/>
            <ac:spMk id="30" creationId="{00000000-0000-0000-0000-000000000000}"/>
          </ac:spMkLst>
        </pc:spChg>
        <pc:spChg chg="mod">
          <ac:chgData name="Robin De Mol" userId="2c82b0b9-abb7-4507-8675-77a0bb8e1f2c" providerId="ADAL" clId="{161A4404-FE41-2E47-B245-954B5CCEC577}" dt="2019-08-29T11:45:26.382" v="28"/>
          <ac:spMkLst>
            <pc:docMk/>
            <pc:sldMk cId="4236438875" sldId="300"/>
            <ac:spMk id="31" creationId="{00000000-0000-0000-0000-000000000000}"/>
          </ac:spMkLst>
        </pc:spChg>
        <pc:spChg chg="mod">
          <ac:chgData name="Robin De Mol" userId="2c82b0b9-abb7-4507-8675-77a0bb8e1f2c" providerId="ADAL" clId="{161A4404-FE41-2E47-B245-954B5CCEC577}" dt="2019-08-29T11:45:26.382" v="28"/>
          <ac:spMkLst>
            <pc:docMk/>
            <pc:sldMk cId="4236438875" sldId="300"/>
            <ac:spMk id="34" creationId="{00000000-0000-0000-0000-000000000000}"/>
          </ac:spMkLst>
        </pc:spChg>
        <pc:spChg chg="mod">
          <ac:chgData name="Robin De Mol" userId="2c82b0b9-abb7-4507-8675-77a0bb8e1f2c" providerId="ADAL" clId="{161A4404-FE41-2E47-B245-954B5CCEC577}" dt="2019-08-29T11:45:26.382" v="28"/>
          <ac:spMkLst>
            <pc:docMk/>
            <pc:sldMk cId="4236438875" sldId="300"/>
            <ac:spMk id="51" creationId="{00000000-0000-0000-0000-000000000000}"/>
          </ac:spMkLst>
        </pc:spChg>
        <pc:spChg chg="mod">
          <ac:chgData name="Robin De Mol" userId="2c82b0b9-abb7-4507-8675-77a0bb8e1f2c" providerId="ADAL" clId="{161A4404-FE41-2E47-B245-954B5CCEC577}" dt="2019-08-29T11:45:26.382" v="28"/>
          <ac:spMkLst>
            <pc:docMk/>
            <pc:sldMk cId="4236438875" sldId="300"/>
            <ac:spMk id="54" creationId="{00000000-0000-0000-0000-000000000000}"/>
          </ac:spMkLst>
        </pc:spChg>
        <pc:spChg chg="mod">
          <ac:chgData name="Robin De Mol" userId="2c82b0b9-abb7-4507-8675-77a0bb8e1f2c" providerId="ADAL" clId="{161A4404-FE41-2E47-B245-954B5CCEC577}" dt="2019-08-29T11:45:26.382" v="28"/>
          <ac:spMkLst>
            <pc:docMk/>
            <pc:sldMk cId="4236438875" sldId="300"/>
            <ac:spMk id="55" creationId="{00000000-0000-0000-0000-000000000000}"/>
          </ac:spMkLst>
        </pc:spChg>
        <pc:spChg chg="mod">
          <ac:chgData name="Robin De Mol" userId="2c82b0b9-abb7-4507-8675-77a0bb8e1f2c" providerId="ADAL" clId="{161A4404-FE41-2E47-B245-954B5CCEC577}" dt="2019-08-29T11:45:26.382" v="28"/>
          <ac:spMkLst>
            <pc:docMk/>
            <pc:sldMk cId="4236438875" sldId="300"/>
            <ac:spMk id="57" creationId="{00000000-0000-0000-0000-000000000000}"/>
          </ac:spMkLst>
        </pc:spChg>
        <pc:spChg chg="mod">
          <ac:chgData name="Robin De Mol" userId="2c82b0b9-abb7-4507-8675-77a0bb8e1f2c" providerId="ADAL" clId="{161A4404-FE41-2E47-B245-954B5CCEC577}" dt="2019-08-29T11:45:26.382" v="28"/>
          <ac:spMkLst>
            <pc:docMk/>
            <pc:sldMk cId="4236438875" sldId="300"/>
            <ac:spMk id="82" creationId="{00000000-0000-0000-0000-000000000000}"/>
          </ac:spMkLst>
        </pc:spChg>
        <pc:spChg chg="mod">
          <ac:chgData name="Robin De Mol" userId="2c82b0b9-abb7-4507-8675-77a0bb8e1f2c" providerId="ADAL" clId="{161A4404-FE41-2E47-B245-954B5CCEC577}" dt="2019-08-29T11:45:26.382" v="28"/>
          <ac:spMkLst>
            <pc:docMk/>
            <pc:sldMk cId="4236438875" sldId="300"/>
            <ac:spMk id="83" creationId="{00000000-0000-0000-0000-000000000000}"/>
          </ac:spMkLst>
        </pc:spChg>
        <pc:spChg chg="mod">
          <ac:chgData name="Robin De Mol" userId="2c82b0b9-abb7-4507-8675-77a0bb8e1f2c" providerId="ADAL" clId="{161A4404-FE41-2E47-B245-954B5CCEC577}" dt="2019-08-29T11:45:26.382" v="28"/>
          <ac:spMkLst>
            <pc:docMk/>
            <pc:sldMk cId="4236438875" sldId="300"/>
            <ac:spMk id="84" creationId="{00000000-0000-0000-0000-000000000000}"/>
          </ac:spMkLst>
        </pc:spChg>
        <pc:spChg chg="mod">
          <ac:chgData name="Robin De Mol" userId="2c82b0b9-abb7-4507-8675-77a0bb8e1f2c" providerId="ADAL" clId="{161A4404-FE41-2E47-B245-954B5CCEC577}" dt="2019-08-29T11:45:26.382" v="28"/>
          <ac:spMkLst>
            <pc:docMk/>
            <pc:sldMk cId="4236438875" sldId="300"/>
            <ac:spMk id="99"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0"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5" creationId="{00000000-0000-0000-0000-000000000000}"/>
          </ac:spMkLst>
        </pc:spChg>
        <pc:spChg chg="mod">
          <ac:chgData name="Robin De Mol" userId="2c82b0b9-abb7-4507-8675-77a0bb8e1f2c" providerId="ADAL" clId="{161A4404-FE41-2E47-B245-954B5CCEC577}" dt="2019-08-29T11:45:26.382" v="28"/>
          <ac:spMkLst>
            <pc:docMk/>
            <pc:sldMk cId="4236438875" sldId="300"/>
            <ac:spMk id="11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6" creationId="{00000000-0000-0000-0000-000000000000}"/>
          </ac:spMkLst>
        </pc:spChg>
        <pc:spChg chg="mod">
          <ac:chgData name="Robin De Mol" userId="2c82b0b9-abb7-4507-8675-77a0bb8e1f2c" providerId="ADAL" clId="{161A4404-FE41-2E47-B245-954B5CCEC577}" dt="2019-08-29T11:45:26.382" v="28"/>
          <ac:spMkLst>
            <pc:docMk/>
            <pc:sldMk cId="4236438875" sldId="300"/>
            <ac:spMk id="131" creationId="{00000000-0000-0000-0000-000000000000}"/>
          </ac:spMkLst>
        </pc:spChg>
        <pc:cxnChg chg="mod">
          <ac:chgData name="Robin De Mol" userId="2c82b0b9-abb7-4507-8675-77a0bb8e1f2c" providerId="ADAL" clId="{161A4404-FE41-2E47-B245-954B5CCEC577}" dt="2019-08-29T11:45:26.382" v="28"/>
          <ac:cxnSpMkLst>
            <pc:docMk/>
            <pc:sldMk cId="4236438875" sldId="300"/>
            <ac:cxnSpMk id="1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7"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0"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9"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5"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8"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41"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60"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85"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88"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9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9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0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0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1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2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28" creationId="{00000000-0000-0000-0000-000000000000}"/>
          </ac:cxnSpMkLst>
        </pc:cxnChg>
      </pc:sldChg>
      <pc:sldChg chg="addSp modSp">
        <pc:chgData name="Robin De Mol" userId="2c82b0b9-abb7-4507-8675-77a0bb8e1f2c" providerId="ADAL" clId="{161A4404-FE41-2E47-B245-954B5CCEC577}" dt="2019-08-29T11:48:29.961" v="76"/>
        <pc:sldMkLst>
          <pc:docMk/>
          <pc:sldMk cId="2495414364" sldId="302"/>
        </pc:sldMkLst>
        <pc:spChg chg="mod">
          <ac:chgData name="Robin De Mol" userId="2c82b0b9-abb7-4507-8675-77a0bb8e1f2c" providerId="ADAL" clId="{161A4404-FE41-2E47-B245-954B5CCEC577}" dt="2019-08-29T11:45:26.382" v="28"/>
          <ac:spMkLst>
            <pc:docMk/>
            <pc:sldMk cId="2495414364" sldId="302"/>
            <ac:spMk id="3" creationId="{00000000-0000-0000-0000-000000000000}"/>
          </ac:spMkLst>
        </pc:spChg>
        <pc:spChg chg="add mod">
          <ac:chgData name="Robin De Mol" userId="2c82b0b9-abb7-4507-8675-77a0bb8e1f2c" providerId="ADAL" clId="{161A4404-FE41-2E47-B245-954B5CCEC577}" dt="2019-08-29T11:48:29.961" v="76"/>
          <ac:spMkLst>
            <pc:docMk/>
            <pc:sldMk cId="2495414364" sldId="302"/>
            <ac:spMk id="4" creationId="{F35898A0-7771-BC44-8842-3A746E670BAB}"/>
          </ac:spMkLst>
        </pc:spChg>
        <pc:spChg chg="mod">
          <ac:chgData name="Robin De Mol" userId="2c82b0b9-abb7-4507-8675-77a0bb8e1f2c" providerId="ADAL" clId="{161A4404-FE41-2E47-B245-954B5CCEC577}" dt="2019-08-29T11:45:26.382" v="28"/>
          <ac:spMkLst>
            <pc:docMk/>
            <pc:sldMk cId="2495414364" sldId="302"/>
            <ac:spMk id="5" creationId="{00000000-0000-0000-0000-000000000000}"/>
          </ac:spMkLst>
        </pc:spChg>
        <pc:spChg chg="mod">
          <ac:chgData name="Robin De Mol" userId="2c82b0b9-abb7-4507-8675-77a0bb8e1f2c" providerId="ADAL" clId="{161A4404-FE41-2E47-B245-954B5CCEC577}" dt="2019-08-29T11:45:26.382" v="28"/>
          <ac:spMkLst>
            <pc:docMk/>
            <pc:sldMk cId="2495414364" sldId="302"/>
            <ac:spMk id="7" creationId="{00000000-0000-0000-0000-000000000000}"/>
          </ac:spMkLst>
        </pc:spChg>
        <pc:spChg chg="mod">
          <ac:chgData name="Robin De Mol" userId="2c82b0b9-abb7-4507-8675-77a0bb8e1f2c" providerId="ADAL" clId="{161A4404-FE41-2E47-B245-954B5CCEC577}" dt="2019-08-29T11:45:26.382" v="28"/>
          <ac:spMkLst>
            <pc:docMk/>
            <pc:sldMk cId="2495414364" sldId="302"/>
            <ac:spMk id="8" creationId="{00000000-0000-0000-0000-000000000000}"/>
          </ac:spMkLst>
        </pc:spChg>
        <pc:spChg chg="mod">
          <ac:chgData name="Robin De Mol" userId="2c82b0b9-abb7-4507-8675-77a0bb8e1f2c" providerId="ADAL" clId="{161A4404-FE41-2E47-B245-954B5CCEC577}" dt="2019-08-29T11:45:26.382" v="28"/>
          <ac:spMkLst>
            <pc:docMk/>
            <pc:sldMk cId="2495414364" sldId="302"/>
            <ac:spMk id="9"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 creationId="{00000000-0000-0000-0000-000000000000}"/>
          </ac:spMkLst>
        </pc:spChg>
        <pc:spChg chg="mod">
          <ac:chgData name="Robin De Mol" userId="2c82b0b9-abb7-4507-8675-77a0bb8e1f2c" providerId="ADAL" clId="{161A4404-FE41-2E47-B245-954B5CCEC577}" dt="2019-08-29T11:45:26.382" v="28"/>
          <ac:spMkLst>
            <pc:docMk/>
            <pc:sldMk cId="2495414364" sldId="302"/>
            <ac:spMk id="11" creationId="{00000000-0000-0000-0000-000000000000}"/>
          </ac:spMkLst>
        </pc:spChg>
        <pc:spChg chg="mod">
          <ac:chgData name="Robin De Mol" userId="2c82b0b9-abb7-4507-8675-77a0bb8e1f2c" providerId="ADAL" clId="{161A4404-FE41-2E47-B245-954B5CCEC577}" dt="2019-08-29T11:45:26.382" v="28"/>
          <ac:spMkLst>
            <pc:docMk/>
            <pc:sldMk cId="2495414364" sldId="302"/>
            <ac:spMk id="12" creationId="{00000000-0000-0000-0000-000000000000}"/>
          </ac:spMkLst>
        </pc:spChg>
        <pc:spChg chg="mod">
          <ac:chgData name="Robin De Mol" userId="2c82b0b9-abb7-4507-8675-77a0bb8e1f2c" providerId="ADAL" clId="{161A4404-FE41-2E47-B245-954B5CCEC577}" dt="2019-08-29T11:45:26.382" v="28"/>
          <ac:spMkLst>
            <pc:docMk/>
            <pc:sldMk cId="2495414364" sldId="302"/>
            <ac:spMk id="13" creationId="{00000000-0000-0000-0000-000000000000}"/>
          </ac:spMkLst>
        </pc:spChg>
        <pc:spChg chg="mod">
          <ac:chgData name="Robin De Mol" userId="2c82b0b9-abb7-4507-8675-77a0bb8e1f2c" providerId="ADAL" clId="{161A4404-FE41-2E47-B245-954B5CCEC577}" dt="2019-08-29T11:45:26.382" v="28"/>
          <ac:spMkLst>
            <pc:docMk/>
            <pc:sldMk cId="2495414364" sldId="302"/>
            <ac:spMk id="14" creationId="{00000000-0000-0000-0000-000000000000}"/>
          </ac:spMkLst>
        </pc:spChg>
        <pc:spChg chg="mod">
          <ac:chgData name="Robin De Mol" userId="2c82b0b9-abb7-4507-8675-77a0bb8e1f2c" providerId="ADAL" clId="{161A4404-FE41-2E47-B245-954B5CCEC577}" dt="2019-08-29T11:45:26.382" v="28"/>
          <ac:spMkLst>
            <pc:docMk/>
            <pc:sldMk cId="2495414364" sldId="302"/>
            <ac:spMk id="27" creationId="{00000000-0000-0000-0000-000000000000}"/>
          </ac:spMkLst>
        </pc:spChg>
        <pc:spChg chg="mod">
          <ac:chgData name="Robin De Mol" userId="2c82b0b9-abb7-4507-8675-77a0bb8e1f2c" providerId="ADAL" clId="{161A4404-FE41-2E47-B245-954B5CCEC577}" dt="2019-08-29T11:45:26.382" v="28"/>
          <ac:spMkLst>
            <pc:docMk/>
            <pc:sldMk cId="2495414364" sldId="302"/>
            <ac:spMk id="30" creationId="{00000000-0000-0000-0000-000000000000}"/>
          </ac:spMkLst>
        </pc:spChg>
        <pc:spChg chg="mod">
          <ac:chgData name="Robin De Mol" userId="2c82b0b9-abb7-4507-8675-77a0bb8e1f2c" providerId="ADAL" clId="{161A4404-FE41-2E47-B245-954B5CCEC577}" dt="2019-08-29T11:45:26.382" v="28"/>
          <ac:spMkLst>
            <pc:docMk/>
            <pc:sldMk cId="2495414364" sldId="302"/>
            <ac:spMk id="31" creationId="{00000000-0000-0000-0000-000000000000}"/>
          </ac:spMkLst>
        </pc:spChg>
        <pc:spChg chg="mod">
          <ac:chgData name="Robin De Mol" userId="2c82b0b9-abb7-4507-8675-77a0bb8e1f2c" providerId="ADAL" clId="{161A4404-FE41-2E47-B245-954B5CCEC577}" dt="2019-08-29T11:45:26.382" v="28"/>
          <ac:spMkLst>
            <pc:docMk/>
            <pc:sldMk cId="2495414364" sldId="302"/>
            <ac:spMk id="34" creationId="{00000000-0000-0000-0000-000000000000}"/>
          </ac:spMkLst>
        </pc:spChg>
        <pc:spChg chg="mod">
          <ac:chgData name="Robin De Mol" userId="2c82b0b9-abb7-4507-8675-77a0bb8e1f2c" providerId="ADAL" clId="{161A4404-FE41-2E47-B245-954B5CCEC577}" dt="2019-08-29T11:45:26.382" v="28"/>
          <ac:spMkLst>
            <pc:docMk/>
            <pc:sldMk cId="2495414364" sldId="302"/>
            <ac:spMk id="51" creationId="{00000000-0000-0000-0000-000000000000}"/>
          </ac:spMkLst>
        </pc:spChg>
        <pc:spChg chg="mod">
          <ac:chgData name="Robin De Mol" userId="2c82b0b9-abb7-4507-8675-77a0bb8e1f2c" providerId="ADAL" clId="{161A4404-FE41-2E47-B245-954B5CCEC577}" dt="2019-08-29T11:45:26.382" v="28"/>
          <ac:spMkLst>
            <pc:docMk/>
            <pc:sldMk cId="2495414364" sldId="302"/>
            <ac:spMk id="54" creationId="{00000000-0000-0000-0000-000000000000}"/>
          </ac:spMkLst>
        </pc:spChg>
        <pc:spChg chg="mod">
          <ac:chgData name="Robin De Mol" userId="2c82b0b9-abb7-4507-8675-77a0bb8e1f2c" providerId="ADAL" clId="{161A4404-FE41-2E47-B245-954B5CCEC577}" dt="2019-08-29T11:45:26.382" v="28"/>
          <ac:spMkLst>
            <pc:docMk/>
            <pc:sldMk cId="2495414364" sldId="302"/>
            <ac:spMk id="55" creationId="{00000000-0000-0000-0000-000000000000}"/>
          </ac:spMkLst>
        </pc:spChg>
        <pc:spChg chg="mod">
          <ac:chgData name="Robin De Mol" userId="2c82b0b9-abb7-4507-8675-77a0bb8e1f2c" providerId="ADAL" clId="{161A4404-FE41-2E47-B245-954B5CCEC577}" dt="2019-08-29T11:45:26.382" v="28"/>
          <ac:spMkLst>
            <pc:docMk/>
            <pc:sldMk cId="2495414364" sldId="302"/>
            <ac:spMk id="57" creationId="{00000000-0000-0000-0000-000000000000}"/>
          </ac:spMkLst>
        </pc:spChg>
        <pc:spChg chg="mod">
          <ac:chgData name="Robin De Mol" userId="2c82b0b9-abb7-4507-8675-77a0bb8e1f2c" providerId="ADAL" clId="{161A4404-FE41-2E47-B245-954B5CCEC577}" dt="2019-08-29T11:45:26.382" v="28"/>
          <ac:spMkLst>
            <pc:docMk/>
            <pc:sldMk cId="2495414364" sldId="302"/>
            <ac:spMk id="58" creationId="{00000000-0000-0000-0000-000000000000}"/>
          </ac:spMkLst>
        </pc:spChg>
        <pc:spChg chg="mod">
          <ac:chgData name="Robin De Mol" userId="2c82b0b9-abb7-4507-8675-77a0bb8e1f2c" providerId="ADAL" clId="{161A4404-FE41-2E47-B245-954B5CCEC577}" dt="2019-08-29T11:45:26.382" v="28"/>
          <ac:spMkLst>
            <pc:docMk/>
            <pc:sldMk cId="2495414364" sldId="302"/>
            <ac:spMk id="59" creationId="{00000000-0000-0000-0000-000000000000}"/>
          </ac:spMkLst>
        </pc:spChg>
        <pc:spChg chg="mod">
          <ac:chgData name="Robin De Mol" userId="2c82b0b9-abb7-4507-8675-77a0bb8e1f2c" providerId="ADAL" clId="{161A4404-FE41-2E47-B245-954B5CCEC577}" dt="2019-08-29T11:45:26.382" v="28"/>
          <ac:spMkLst>
            <pc:docMk/>
            <pc:sldMk cId="2495414364" sldId="302"/>
            <ac:spMk id="61" creationId="{00000000-0000-0000-0000-000000000000}"/>
          </ac:spMkLst>
        </pc:spChg>
        <pc:spChg chg="mod">
          <ac:chgData name="Robin De Mol" userId="2c82b0b9-abb7-4507-8675-77a0bb8e1f2c" providerId="ADAL" clId="{161A4404-FE41-2E47-B245-954B5CCEC577}" dt="2019-08-29T11:45:26.382" v="28"/>
          <ac:spMkLst>
            <pc:docMk/>
            <pc:sldMk cId="2495414364" sldId="302"/>
            <ac:spMk id="63" creationId="{00000000-0000-0000-0000-000000000000}"/>
          </ac:spMkLst>
        </pc:spChg>
        <pc:spChg chg="mod">
          <ac:chgData name="Robin De Mol" userId="2c82b0b9-abb7-4507-8675-77a0bb8e1f2c" providerId="ADAL" clId="{161A4404-FE41-2E47-B245-954B5CCEC577}" dt="2019-08-29T11:45:26.382" v="28"/>
          <ac:spMkLst>
            <pc:docMk/>
            <pc:sldMk cId="2495414364" sldId="302"/>
            <ac:spMk id="66" creationId="{00000000-0000-0000-0000-000000000000}"/>
          </ac:spMkLst>
        </pc:spChg>
        <pc:spChg chg="mod">
          <ac:chgData name="Robin De Mol" userId="2c82b0b9-abb7-4507-8675-77a0bb8e1f2c" providerId="ADAL" clId="{161A4404-FE41-2E47-B245-954B5CCEC577}" dt="2019-08-29T11:45:26.382" v="28"/>
          <ac:spMkLst>
            <pc:docMk/>
            <pc:sldMk cId="2495414364" sldId="302"/>
            <ac:spMk id="82" creationId="{00000000-0000-0000-0000-000000000000}"/>
          </ac:spMkLst>
        </pc:spChg>
        <pc:spChg chg="mod">
          <ac:chgData name="Robin De Mol" userId="2c82b0b9-abb7-4507-8675-77a0bb8e1f2c" providerId="ADAL" clId="{161A4404-FE41-2E47-B245-954B5CCEC577}" dt="2019-08-29T11:45:26.382" v="28"/>
          <ac:spMkLst>
            <pc:docMk/>
            <pc:sldMk cId="2495414364" sldId="302"/>
            <ac:spMk id="83" creationId="{00000000-0000-0000-0000-000000000000}"/>
          </ac:spMkLst>
        </pc:spChg>
        <pc:spChg chg="mod">
          <ac:chgData name="Robin De Mol" userId="2c82b0b9-abb7-4507-8675-77a0bb8e1f2c" providerId="ADAL" clId="{161A4404-FE41-2E47-B245-954B5CCEC577}" dt="2019-08-29T11:45:26.382" v="28"/>
          <ac:spMkLst>
            <pc:docMk/>
            <pc:sldMk cId="2495414364" sldId="302"/>
            <ac:spMk id="84" creationId="{00000000-0000-0000-0000-000000000000}"/>
          </ac:spMkLst>
        </pc:spChg>
        <pc:spChg chg="mod">
          <ac:chgData name="Robin De Mol" userId="2c82b0b9-abb7-4507-8675-77a0bb8e1f2c" providerId="ADAL" clId="{161A4404-FE41-2E47-B245-954B5CCEC577}" dt="2019-08-29T11:45:26.382" v="28"/>
          <ac:spMkLst>
            <pc:docMk/>
            <pc:sldMk cId="2495414364" sldId="302"/>
            <ac:spMk id="99"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0"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5" creationId="{00000000-0000-0000-0000-000000000000}"/>
          </ac:spMkLst>
        </pc:spChg>
        <pc:spChg chg="mod">
          <ac:chgData name="Robin De Mol" userId="2c82b0b9-abb7-4507-8675-77a0bb8e1f2c" providerId="ADAL" clId="{161A4404-FE41-2E47-B245-954B5CCEC577}" dt="2019-08-29T11:45:26.382" v="28"/>
          <ac:spMkLst>
            <pc:docMk/>
            <pc:sldMk cId="2495414364" sldId="302"/>
            <ac:spMk id="111" creationId="{00000000-0000-0000-0000-000000000000}"/>
          </ac:spMkLst>
        </pc:spChg>
        <pc:cxnChg chg="mod">
          <ac:chgData name="Robin De Mol" userId="2c82b0b9-abb7-4507-8675-77a0bb8e1f2c" providerId="ADAL" clId="{161A4404-FE41-2E47-B245-954B5CCEC577}" dt="2019-08-29T11:45:26.382" v="28"/>
          <ac:cxnSpMkLst>
            <pc:docMk/>
            <pc:sldMk cId="2495414364" sldId="302"/>
            <ac:cxnSpMk id="1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7"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0"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9"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8"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41"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0"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4"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8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88"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9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9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0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305164272" sldId="303"/>
        </pc:sldMkLst>
        <pc:spChg chg="mod">
          <ac:chgData name="Robin De Mol" userId="2c82b0b9-abb7-4507-8675-77a0bb8e1f2c" providerId="ADAL" clId="{161A4404-FE41-2E47-B245-954B5CCEC577}" dt="2019-08-29T11:45:26.382" v="28"/>
          <ac:spMkLst>
            <pc:docMk/>
            <pc:sldMk cId="305164272" sldId="303"/>
            <ac:spMk id="3" creationId="{00000000-0000-0000-0000-000000000000}"/>
          </ac:spMkLst>
        </pc:spChg>
        <pc:spChg chg="add mod">
          <ac:chgData name="Robin De Mol" userId="2c82b0b9-abb7-4507-8675-77a0bb8e1f2c" providerId="ADAL" clId="{161A4404-FE41-2E47-B245-954B5CCEC577}" dt="2019-08-29T11:48:29.961" v="76"/>
          <ac:spMkLst>
            <pc:docMk/>
            <pc:sldMk cId="305164272" sldId="303"/>
            <ac:spMk id="4" creationId="{624A465C-B6D9-2E4B-939C-E9F8C49A9DBA}"/>
          </ac:spMkLst>
        </pc:spChg>
        <pc:spChg chg="mod">
          <ac:chgData name="Robin De Mol" userId="2c82b0b9-abb7-4507-8675-77a0bb8e1f2c" providerId="ADAL" clId="{161A4404-FE41-2E47-B245-954B5CCEC577}" dt="2019-08-29T11:45:26.382" v="28"/>
          <ac:spMkLst>
            <pc:docMk/>
            <pc:sldMk cId="305164272" sldId="303"/>
            <ac:spMk id="5" creationId="{00000000-0000-0000-0000-000000000000}"/>
          </ac:spMkLst>
        </pc:spChg>
        <pc:spChg chg="mod">
          <ac:chgData name="Robin De Mol" userId="2c82b0b9-abb7-4507-8675-77a0bb8e1f2c" providerId="ADAL" clId="{161A4404-FE41-2E47-B245-954B5CCEC577}" dt="2019-08-29T11:45:26.382" v="28"/>
          <ac:spMkLst>
            <pc:docMk/>
            <pc:sldMk cId="305164272" sldId="303"/>
            <ac:spMk id="7" creationId="{00000000-0000-0000-0000-000000000000}"/>
          </ac:spMkLst>
        </pc:spChg>
        <pc:spChg chg="mod">
          <ac:chgData name="Robin De Mol" userId="2c82b0b9-abb7-4507-8675-77a0bb8e1f2c" providerId="ADAL" clId="{161A4404-FE41-2E47-B245-954B5CCEC577}" dt="2019-08-29T11:45:26.382" v="28"/>
          <ac:spMkLst>
            <pc:docMk/>
            <pc:sldMk cId="305164272" sldId="303"/>
            <ac:spMk id="8" creationId="{00000000-0000-0000-0000-000000000000}"/>
          </ac:spMkLst>
        </pc:spChg>
        <pc:spChg chg="mod">
          <ac:chgData name="Robin De Mol" userId="2c82b0b9-abb7-4507-8675-77a0bb8e1f2c" providerId="ADAL" clId="{161A4404-FE41-2E47-B245-954B5CCEC577}" dt="2019-08-29T11:45:26.382" v="28"/>
          <ac:spMkLst>
            <pc:docMk/>
            <pc:sldMk cId="305164272" sldId="303"/>
            <ac:spMk id="9" creationId="{00000000-0000-0000-0000-000000000000}"/>
          </ac:spMkLst>
        </pc:spChg>
        <pc:spChg chg="mod">
          <ac:chgData name="Robin De Mol" userId="2c82b0b9-abb7-4507-8675-77a0bb8e1f2c" providerId="ADAL" clId="{161A4404-FE41-2E47-B245-954B5CCEC577}" dt="2019-08-29T11:45:26.382" v="28"/>
          <ac:spMkLst>
            <pc:docMk/>
            <pc:sldMk cId="305164272" sldId="303"/>
            <ac:spMk id="10" creationId="{00000000-0000-0000-0000-000000000000}"/>
          </ac:spMkLst>
        </pc:spChg>
        <pc:spChg chg="mod">
          <ac:chgData name="Robin De Mol" userId="2c82b0b9-abb7-4507-8675-77a0bb8e1f2c" providerId="ADAL" clId="{161A4404-FE41-2E47-B245-954B5CCEC577}" dt="2019-08-29T11:45:26.382" v="28"/>
          <ac:spMkLst>
            <pc:docMk/>
            <pc:sldMk cId="305164272" sldId="303"/>
            <ac:spMk id="11" creationId="{00000000-0000-0000-0000-000000000000}"/>
          </ac:spMkLst>
        </pc:spChg>
        <pc:spChg chg="mod">
          <ac:chgData name="Robin De Mol" userId="2c82b0b9-abb7-4507-8675-77a0bb8e1f2c" providerId="ADAL" clId="{161A4404-FE41-2E47-B245-954B5CCEC577}" dt="2019-08-29T11:45:26.382" v="28"/>
          <ac:spMkLst>
            <pc:docMk/>
            <pc:sldMk cId="305164272" sldId="303"/>
            <ac:spMk id="12" creationId="{00000000-0000-0000-0000-000000000000}"/>
          </ac:spMkLst>
        </pc:spChg>
        <pc:spChg chg="mod">
          <ac:chgData name="Robin De Mol" userId="2c82b0b9-abb7-4507-8675-77a0bb8e1f2c" providerId="ADAL" clId="{161A4404-FE41-2E47-B245-954B5CCEC577}" dt="2019-08-29T11:45:26.382" v="28"/>
          <ac:spMkLst>
            <pc:docMk/>
            <pc:sldMk cId="305164272" sldId="303"/>
            <ac:spMk id="13" creationId="{00000000-0000-0000-0000-000000000000}"/>
          </ac:spMkLst>
        </pc:spChg>
        <pc:spChg chg="mod">
          <ac:chgData name="Robin De Mol" userId="2c82b0b9-abb7-4507-8675-77a0bb8e1f2c" providerId="ADAL" clId="{161A4404-FE41-2E47-B245-954B5CCEC577}" dt="2019-08-29T11:45:26.382" v="28"/>
          <ac:spMkLst>
            <pc:docMk/>
            <pc:sldMk cId="305164272" sldId="303"/>
            <ac:spMk id="14" creationId="{00000000-0000-0000-0000-000000000000}"/>
          </ac:spMkLst>
        </pc:spChg>
        <pc:spChg chg="mod">
          <ac:chgData name="Robin De Mol" userId="2c82b0b9-abb7-4507-8675-77a0bb8e1f2c" providerId="ADAL" clId="{161A4404-FE41-2E47-B245-954B5CCEC577}" dt="2019-08-29T11:45:26.382" v="28"/>
          <ac:spMkLst>
            <pc:docMk/>
            <pc:sldMk cId="305164272" sldId="303"/>
            <ac:spMk id="27" creationId="{00000000-0000-0000-0000-000000000000}"/>
          </ac:spMkLst>
        </pc:spChg>
        <pc:spChg chg="mod">
          <ac:chgData name="Robin De Mol" userId="2c82b0b9-abb7-4507-8675-77a0bb8e1f2c" providerId="ADAL" clId="{161A4404-FE41-2E47-B245-954B5CCEC577}" dt="2019-08-29T11:45:26.382" v="28"/>
          <ac:spMkLst>
            <pc:docMk/>
            <pc:sldMk cId="305164272" sldId="303"/>
            <ac:spMk id="30" creationId="{00000000-0000-0000-0000-000000000000}"/>
          </ac:spMkLst>
        </pc:spChg>
        <pc:spChg chg="mod">
          <ac:chgData name="Robin De Mol" userId="2c82b0b9-abb7-4507-8675-77a0bb8e1f2c" providerId="ADAL" clId="{161A4404-FE41-2E47-B245-954B5CCEC577}" dt="2019-08-29T11:45:26.382" v="28"/>
          <ac:spMkLst>
            <pc:docMk/>
            <pc:sldMk cId="305164272" sldId="303"/>
            <ac:spMk id="31" creationId="{00000000-0000-0000-0000-000000000000}"/>
          </ac:spMkLst>
        </pc:spChg>
        <pc:spChg chg="mod">
          <ac:chgData name="Robin De Mol" userId="2c82b0b9-abb7-4507-8675-77a0bb8e1f2c" providerId="ADAL" clId="{161A4404-FE41-2E47-B245-954B5CCEC577}" dt="2019-08-29T11:45:26.382" v="28"/>
          <ac:spMkLst>
            <pc:docMk/>
            <pc:sldMk cId="305164272" sldId="303"/>
            <ac:spMk id="34" creationId="{00000000-0000-0000-0000-000000000000}"/>
          </ac:spMkLst>
        </pc:spChg>
        <pc:spChg chg="mod">
          <ac:chgData name="Robin De Mol" userId="2c82b0b9-abb7-4507-8675-77a0bb8e1f2c" providerId="ADAL" clId="{161A4404-FE41-2E47-B245-954B5CCEC577}" dt="2019-08-29T11:45:26.382" v="28"/>
          <ac:spMkLst>
            <pc:docMk/>
            <pc:sldMk cId="305164272" sldId="303"/>
            <ac:spMk id="51" creationId="{00000000-0000-0000-0000-000000000000}"/>
          </ac:spMkLst>
        </pc:spChg>
        <pc:spChg chg="mod">
          <ac:chgData name="Robin De Mol" userId="2c82b0b9-abb7-4507-8675-77a0bb8e1f2c" providerId="ADAL" clId="{161A4404-FE41-2E47-B245-954B5CCEC577}" dt="2019-08-29T11:45:26.382" v="28"/>
          <ac:spMkLst>
            <pc:docMk/>
            <pc:sldMk cId="305164272" sldId="303"/>
            <ac:spMk id="54" creationId="{00000000-0000-0000-0000-000000000000}"/>
          </ac:spMkLst>
        </pc:spChg>
        <pc:spChg chg="mod">
          <ac:chgData name="Robin De Mol" userId="2c82b0b9-abb7-4507-8675-77a0bb8e1f2c" providerId="ADAL" clId="{161A4404-FE41-2E47-B245-954B5CCEC577}" dt="2019-08-29T11:45:26.382" v="28"/>
          <ac:spMkLst>
            <pc:docMk/>
            <pc:sldMk cId="305164272" sldId="303"/>
            <ac:spMk id="55" creationId="{00000000-0000-0000-0000-000000000000}"/>
          </ac:spMkLst>
        </pc:spChg>
        <pc:spChg chg="mod">
          <ac:chgData name="Robin De Mol" userId="2c82b0b9-abb7-4507-8675-77a0bb8e1f2c" providerId="ADAL" clId="{161A4404-FE41-2E47-B245-954B5CCEC577}" dt="2019-08-29T11:45:26.382" v="28"/>
          <ac:spMkLst>
            <pc:docMk/>
            <pc:sldMk cId="305164272" sldId="303"/>
            <ac:spMk id="57" creationId="{00000000-0000-0000-0000-000000000000}"/>
          </ac:spMkLst>
        </pc:spChg>
        <pc:spChg chg="mod">
          <ac:chgData name="Robin De Mol" userId="2c82b0b9-abb7-4507-8675-77a0bb8e1f2c" providerId="ADAL" clId="{161A4404-FE41-2E47-B245-954B5CCEC577}" dt="2019-08-29T11:45:26.382" v="28"/>
          <ac:spMkLst>
            <pc:docMk/>
            <pc:sldMk cId="305164272" sldId="303"/>
            <ac:spMk id="58" creationId="{00000000-0000-0000-0000-000000000000}"/>
          </ac:spMkLst>
        </pc:spChg>
        <pc:spChg chg="mod">
          <ac:chgData name="Robin De Mol" userId="2c82b0b9-abb7-4507-8675-77a0bb8e1f2c" providerId="ADAL" clId="{161A4404-FE41-2E47-B245-954B5CCEC577}" dt="2019-08-29T11:45:26.382" v="28"/>
          <ac:spMkLst>
            <pc:docMk/>
            <pc:sldMk cId="305164272" sldId="303"/>
            <ac:spMk id="59" creationId="{00000000-0000-0000-0000-000000000000}"/>
          </ac:spMkLst>
        </pc:spChg>
        <pc:spChg chg="mod">
          <ac:chgData name="Robin De Mol" userId="2c82b0b9-abb7-4507-8675-77a0bb8e1f2c" providerId="ADAL" clId="{161A4404-FE41-2E47-B245-954B5CCEC577}" dt="2019-08-29T11:45:26.382" v="28"/>
          <ac:spMkLst>
            <pc:docMk/>
            <pc:sldMk cId="305164272" sldId="303"/>
            <ac:spMk id="61" creationId="{00000000-0000-0000-0000-000000000000}"/>
          </ac:spMkLst>
        </pc:spChg>
        <pc:spChg chg="mod">
          <ac:chgData name="Robin De Mol" userId="2c82b0b9-abb7-4507-8675-77a0bb8e1f2c" providerId="ADAL" clId="{161A4404-FE41-2E47-B245-954B5CCEC577}" dt="2019-08-29T11:45:26.382" v="28"/>
          <ac:spMkLst>
            <pc:docMk/>
            <pc:sldMk cId="305164272" sldId="303"/>
            <ac:spMk id="70" creationId="{00000000-0000-0000-0000-000000000000}"/>
          </ac:spMkLst>
        </pc:spChg>
        <pc:spChg chg="mod">
          <ac:chgData name="Robin De Mol" userId="2c82b0b9-abb7-4507-8675-77a0bb8e1f2c" providerId="ADAL" clId="{161A4404-FE41-2E47-B245-954B5CCEC577}" dt="2019-08-29T11:45:26.382" v="28"/>
          <ac:spMkLst>
            <pc:docMk/>
            <pc:sldMk cId="305164272" sldId="303"/>
            <ac:spMk id="71" creationId="{00000000-0000-0000-0000-000000000000}"/>
          </ac:spMkLst>
        </pc:spChg>
        <pc:spChg chg="mod">
          <ac:chgData name="Robin De Mol" userId="2c82b0b9-abb7-4507-8675-77a0bb8e1f2c" providerId="ADAL" clId="{161A4404-FE41-2E47-B245-954B5CCEC577}" dt="2019-08-29T11:45:26.382" v="28"/>
          <ac:spMkLst>
            <pc:docMk/>
            <pc:sldMk cId="305164272" sldId="303"/>
            <ac:spMk id="78" creationId="{00000000-0000-0000-0000-000000000000}"/>
          </ac:spMkLst>
        </pc:spChg>
        <pc:spChg chg="mod">
          <ac:chgData name="Robin De Mol" userId="2c82b0b9-abb7-4507-8675-77a0bb8e1f2c" providerId="ADAL" clId="{161A4404-FE41-2E47-B245-954B5CCEC577}" dt="2019-08-29T11:45:26.382" v="28"/>
          <ac:spMkLst>
            <pc:docMk/>
            <pc:sldMk cId="305164272" sldId="303"/>
            <ac:spMk id="80" creationId="{00000000-0000-0000-0000-000000000000}"/>
          </ac:spMkLst>
        </pc:spChg>
        <pc:spChg chg="mod">
          <ac:chgData name="Robin De Mol" userId="2c82b0b9-abb7-4507-8675-77a0bb8e1f2c" providerId="ADAL" clId="{161A4404-FE41-2E47-B245-954B5CCEC577}" dt="2019-08-29T11:45:26.382" v="28"/>
          <ac:spMkLst>
            <pc:docMk/>
            <pc:sldMk cId="305164272" sldId="303"/>
            <ac:spMk id="82" creationId="{00000000-0000-0000-0000-000000000000}"/>
          </ac:spMkLst>
        </pc:spChg>
        <pc:spChg chg="mod">
          <ac:chgData name="Robin De Mol" userId="2c82b0b9-abb7-4507-8675-77a0bb8e1f2c" providerId="ADAL" clId="{161A4404-FE41-2E47-B245-954B5CCEC577}" dt="2019-08-29T11:45:26.382" v="28"/>
          <ac:spMkLst>
            <pc:docMk/>
            <pc:sldMk cId="305164272" sldId="303"/>
            <ac:spMk id="83" creationId="{00000000-0000-0000-0000-000000000000}"/>
          </ac:spMkLst>
        </pc:spChg>
        <pc:spChg chg="mod">
          <ac:chgData name="Robin De Mol" userId="2c82b0b9-abb7-4507-8675-77a0bb8e1f2c" providerId="ADAL" clId="{161A4404-FE41-2E47-B245-954B5CCEC577}" dt="2019-08-29T11:45:26.382" v="28"/>
          <ac:spMkLst>
            <pc:docMk/>
            <pc:sldMk cId="305164272" sldId="303"/>
            <ac:spMk id="84" creationId="{00000000-0000-0000-0000-000000000000}"/>
          </ac:spMkLst>
        </pc:spChg>
        <pc:spChg chg="mod">
          <ac:chgData name="Robin De Mol" userId="2c82b0b9-abb7-4507-8675-77a0bb8e1f2c" providerId="ADAL" clId="{161A4404-FE41-2E47-B245-954B5CCEC577}" dt="2019-08-29T11:45:26.382" v="28"/>
          <ac:spMkLst>
            <pc:docMk/>
            <pc:sldMk cId="305164272" sldId="303"/>
            <ac:spMk id="87" creationId="{00000000-0000-0000-0000-000000000000}"/>
          </ac:spMkLst>
        </pc:spChg>
        <pc:spChg chg="mod">
          <ac:chgData name="Robin De Mol" userId="2c82b0b9-abb7-4507-8675-77a0bb8e1f2c" providerId="ADAL" clId="{161A4404-FE41-2E47-B245-954B5CCEC577}" dt="2019-08-29T11:45:26.382" v="28"/>
          <ac:spMkLst>
            <pc:docMk/>
            <pc:sldMk cId="305164272" sldId="303"/>
            <ac:spMk id="99" creationId="{00000000-0000-0000-0000-000000000000}"/>
          </ac:spMkLst>
        </pc:spChg>
        <pc:spChg chg="mod">
          <ac:chgData name="Robin De Mol" userId="2c82b0b9-abb7-4507-8675-77a0bb8e1f2c" providerId="ADAL" clId="{161A4404-FE41-2E47-B245-954B5CCEC577}" dt="2019-08-29T11:45:26.382" v="28"/>
          <ac:spMkLst>
            <pc:docMk/>
            <pc:sldMk cId="305164272" sldId="303"/>
            <ac:spMk id="100" creationId="{00000000-0000-0000-0000-000000000000}"/>
          </ac:spMkLst>
        </pc:spChg>
        <pc:spChg chg="mod">
          <ac:chgData name="Robin De Mol" userId="2c82b0b9-abb7-4507-8675-77a0bb8e1f2c" providerId="ADAL" clId="{161A4404-FE41-2E47-B245-954B5CCEC577}" dt="2019-08-29T11:45:26.382" v="28"/>
          <ac:spMkLst>
            <pc:docMk/>
            <pc:sldMk cId="305164272" sldId="303"/>
            <ac:spMk id="105" creationId="{00000000-0000-0000-0000-000000000000}"/>
          </ac:spMkLst>
        </pc:spChg>
        <pc:spChg chg="mod">
          <ac:chgData name="Robin De Mol" userId="2c82b0b9-abb7-4507-8675-77a0bb8e1f2c" providerId="ADAL" clId="{161A4404-FE41-2E47-B245-954B5CCEC577}" dt="2019-08-29T11:45:26.382" v="28"/>
          <ac:spMkLst>
            <pc:docMk/>
            <pc:sldMk cId="305164272" sldId="303"/>
            <ac:spMk id="111" creationId="{00000000-0000-0000-0000-000000000000}"/>
          </ac:spMkLst>
        </pc:spChg>
        <pc:cxnChg chg="mod">
          <ac:chgData name="Robin De Mol" userId="2c82b0b9-abb7-4507-8675-77a0bb8e1f2c" providerId="ADAL" clId="{161A4404-FE41-2E47-B245-954B5CCEC577}" dt="2019-08-29T11:45:26.382" v="28"/>
          <ac:cxnSpMkLst>
            <pc:docMk/>
            <pc:sldMk cId="305164272" sldId="303"/>
            <ac:cxnSpMk id="1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7"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0"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9"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8"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41"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60"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6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9"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1"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8"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9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9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0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3467507421" sldId="304"/>
        </pc:sldMkLst>
        <pc:spChg chg="mod">
          <ac:chgData name="Robin De Mol" userId="2c82b0b9-abb7-4507-8675-77a0bb8e1f2c" providerId="ADAL" clId="{161A4404-FE41-2E47-B245-954B5CCEC577}" dt="2019-08-29T11:45:26.382" v="28"/>
          <ac:spMkLst>
            <pc:docMk/>
            <pc:sldMk cId="3467507421" sldId="304"/>
            <ac:spMk id="3" creationId="{00000000-0000-0000-0000-000000000000}"/>
          </ac:spMkLst>
        </pc:spChg>
        <pc:spChg chg="add mod">
          <ac:chgData name="Robin De Mol" userId="2c82b0b9-abb7-4507-8675-77a0bb8e1f2c" providerId="ADAL" clId="{161A4404-FE41-2E47-B245-954B5CCEC577}" dt="2019-08-29T11:48:29.961" v="76"/>
          <ac:spMkLst>
            <pc:docMk/>
            <pc:sldMk cId="3467507421" sldId="304"/>
            <ac:spMk id="4" creationId="{816C2D48-1027-BA4D-B60B-089DE397A3B3}"/>
          </ac:spMkLst>
        </pc:spChg>
        <pc:spChg chg="mod">
          <ac:chgData name="Robin De Mol" userId="2c82b0b9-abb7-4507-8675-77a0bb8e1f2c" providerId="ADAL" clId="{161A4404-FE41-2E47-B245-954B5CCEC577}" dt="2019-08-29T11:45:26.382" v="28"/>
          <ac:spMkLst>
            <pc:docMk/>
            <pc:sldMk cId="3467507421" sldId="304"/>
            <ac:spMk id="5" creationId="{00000000-0000-0000-0000-000000000000}"/>
          </ac:spMkLst>
        </pc:spChg>
        <pc:spChg chg="mod">
          <ac:chgData name="Robin De Mol" userId="2c82b0b9-abb7-4507-8675-77a0bb8e1f2c" providerId="ADAL" clId="{161A4404-FE41-2E47-B245-954B5CCEC577}" dt="2019-08-29T11:45:26.382" v="28"/>
          <ac:spMkLst>
            <pc:docMk/>
            <pc:sldMk cId="3467507421" sldId="304"/>
            <ac:spMk id="7" creationId="{00000000-0000-0000-0000-000000000000}"/>
          </ac:spMkLst>
        </pc:spChg>
        <pc:spChg chg="mod">
          <ac:chgData name="Robin De Mol" userId="2c82b0b9-abb7-4507-8675-77a0bb8e1f2c" providerId="ADAL" clId="{161A4404-FE41-2E47-B245-954B5CCEC577}" dt="2019-08-29T11:45:26.382" v="28"/>
          <ac:spMkLst>
            <pc:docMk/>
            <pc:sldMk cId="3467507421" sldId="304"/>
            <ac:spMk id="8" creationId="{00000000-0000-0000-0000-000000000000}"/>
          </ac:spMkLst>
        </pc:spChg>
        <pc:spChg chg="mod">
          <ac:chgData name="Robin De Mol" userId="2c82b0b9-abb7-4507-8675-77a0bb8e1f2c" providerId="ADAL" clId="{161A4404-FE41-2E47-B245-954B5CCEC577}" dt="2019-08-29T11:45:26.382" v="28"/>
          <ac:spMkLst>
            <pc:docMk/>
            <pc:sldMk cId="3467507421" sldId="304"/>
            <ac:spMk id="9"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 creationId="{00000000-0000-0000-0000-000000000000}"/>
          </ac:spMkLst>
        </pc:spChg>
        <pc:spChg chg="mod">
          <ac:chgData name="Robin De Mol" userId="2c82b0b9-abb7-4507-8675-77a0bb8e1f2c" providerId="ADAL" clId="{161A4404-FE41-2E47-B245-954B5CCEC577}" dt="2019-08-29T11:45:26.382" v="28"/>
          <ac:spMkLst>
            <pc:docMk/>
            <pc:sldMk cId="3467507421" sldId="304"/>
            <ac:spMk id="11" creationId="{00000000-0000-0000-0000-000000000000}"/>
          </ac:spMkLst>
        </pc:spChg>
        <pc:spChg chg="mod">
          <ac:chgData name="Robin De Mol" userId="2c82b0b9-abb7-4507-8675-77a0bb8e1f2c" providerId="ADAL" clId="{161A4404-FE41-2E47-B245-954B5CCEC577}" dt="2019-08-29T11:45:26.382" v="28"/>
          <ac:spMkLst>
            <pc:docMk/>
            <pc:sldMk cId="3467507421" sldId="304"/>
            <ac:spMk id="12" creationId="{00000000-0000-0000-0000-000000000000}"/>
          </ac:spMkLst>
        </pc:spChg>
        <pc:spChg chg="mod">
          <ac:chgData name="Robin De Mol" userId="2c82b0b9-abb7-4507-8675-77a0bb8e1f2c" providerId="ADAL" clId="{161A4404-FE41-2E47-B245-954B5CCEC577}" dt="2019-08-29T11:45:26.382" v="28"/>
          <ac:spMkLst>
            <pc:docMk/>
            <pc:sldMk cId="3467507421" sldId="304"/>
            <ac:spMk id="13" creationId="{00000000-0000-0000-0000-000000000000}"/>
          </ac:spMkLst>
        </pc:spChg>
        <pc:spChg chg="mod">
          <ac:chgData name="Robin De Mol" userId="2c82b0b9-abb7-4507-8675-77a0bb8e1f2c" providerId="ADAL" clId="{161A4404-FE41-2E47-B245-954B5CCEC577}" dt="2019-08-29T11:45:26.382" v="28"/>
          <ac:spMkLst>
            <pc:docMk/>
            <pc:sldMk cId="3467507421" sldId="304"/>
            <ac:spMk id="14" creationId="{00000000-0000-0000-0000-000000000000}"/>
          </ac:spMkLst>
        </pc:spChg>
        <pc:spChg chg="mod">
          <ac:chgData name="Robin De Mol" userId="2c82b0b9-abb7-4507-8675-77a0bb8e1f2c" providerId="ADAL" clId="{161A4404-FE41-2E47-B245-954B5CCEC577}" dt="2019-08-29T11:45:26.382" v="28"/>
          <ac:spMkLst>
            <pc:docMk/>
            <pc:sldMk cId="3467507421" sldId="304"/>
            <ac:spMk id="27" creationId="{00000000-0000-0000-0000-000000000000}"/>
          </ac:spMkLst>
        </pc:spChg>
        <pc:spChg chg="mod">
          <ac:chgData name="Robin De Mol" userId="2c82b0b9-abb7-4507-8675-77a0bb8e1f2c" providerId="ADAL" clId="{161A4404-FE41-2E47-B245-954B5CCEC577}" dt="2019-08-29T11:45:26.382" v="28"/>
          <ac:spMkLst>
            <pc:docMk/>
            <pc:sldMk cId="3467507421" sldId="304"/>
            <ac:spMk id="30" creationId="{00000000-0000-0000-0000-000000000000}"/>
          </ac:spMkLst>
        </pc:spChg>
        <pc:spChg chg="mod">
          <ac:chgData name="Robin De Mol" userId="2c82b0b9-abb7-4507-8675-77a0bb8e1f2c" providerId="ADAL" clId="{161A4404-FE41-2E47-B245-954B5CCEC577}" dt="2019-08-29T11:45:26.382" v="28"/>
          <ac:spMkLst>
            <pc:docMk/>
            <pc:sldMk cId="3467507421" sldId="304"/>
            <ac:spMk id="31" creationId="{00000000-0000-0000-0000-000000000000}"/>
          </ac:spMkLst>
        </pc:spChg>
        <pc:spChg chg="mod">
          <ac:chgData name="Robin De Mol" userId="2c82b0b9-abb7-4507-8675-77a0bb8e1f2c" providerId="ADAL" clId="{161A4404-FE41-2E47-B245-954B5CCEC577}" dt="2019-08-29T11:45:26.382" v="28"/>
          <ac:spMkLst>
            <pc:docMk/>
            <pc:sldMk cId="3467507421" sldId="304"/>
            <ac:spMk id="34" creationId="{00000000-0000-0000-0000-000000000000}"/>
          </ac:spMkLst>
        </pc:spChg>
        <pc:spChg chg="mod">
          <ac:chgData name="Robin De Mol" userId="2c82b0b9-abb7-4507-8675-77a0bb8e1f2c" providerId="ADAL" clId="{161A4404-FE41-2E47-B245-954B5CCEC577}" dt="2019-08-29T11:45:26.382" v="28"/>
          <ac:spMkLst>
            <pc:docMk/>
            <pc:sldMk cId="3467507421" sldId="304"/>
            <ac:spMk id="51" creationId="{00000000-0000-0000-0000-000000000000}"/>
          </ac:spMkLst>
        </pc:spChg>
        <pc:spChg chg="mod">
          <ac:chgData name="Robin De Mol" userId="2c82b0b9-abb7-4507-8675-77a0bb8e1f2c" providerId="ADAL" clId="{161A4404-FE41-2E47-B245-954B5CCEC577}" dt="2019-08-29T11:45:26.382" v="28"/>
          <ac:spMkLst>
            <pc:docMk/>
            <pc:sldMk cId="3467507421" sldId="304"/>
            <ac:spMk id="54" creationId="{00000000-0000-0000-0000-000000000000}"/>
          </ac:spMkLst>
        </pc:spChg>
        <pc:spChg chg="mod">
          <ac:chgData name="Robin De Mol" userId="2c82b0b9-abb7-4507-8675-77a0bb8e1f2c" providerId="ADAL" clId="{161A4404-FE41-2E47-B245-954B5CCEC577}" dt="2019-08-29T11:45:26.382" v="28"/>
          <ac:spMkLst>
            <pc:docMk/>
            <pc:sldMk cId="3467507421" sldId="304"/>
            <ac:spMk id="55" creationId="{00000000-0000-0000-0000-000000000000}"/>
          </ac:spMkLst>
        </pc:spChg>
        <pc:spChg chg="mod">
          <ac:chgData name="Robin De Mol" userId="2c82b0b9-abb7-4507-8675-77a0bb8e1f2c" providerId="ADAL" clId="{161A4404-FE41-2E47-B245-954B5CCEC577}" dt="2019-08-29T11:45:26.382" v="28"/>
          <ac:spMkLst>
            <pc:docMk/>
            <pc:sldMk cId="3467507421" sldId="304"/>
            <ac:spMk id="57" creationId="{00000000-0000-0000-0000-000000000000}"/>
          </ac:spMkLst>
        </pc:spChg>
        <pc:spChg chg="mod">
          <ac:chgData name="Robin De Mol" userId="2c82b0b9-abb7-4507-8675-77a0bb8e1f2c" providerId="ADAL" clId="{161A4404-FE41-2E47-B245-954B5CCEC577}" dt="2019-08-29T11:45:26.382" v="28"/>
          <ac:spMkLst>
            <pc:docMk/>
            <pc:sldMk cId="3467507421" sldId="304"/>
            <ac:spMk id="58" creationId="{00000000-0000-0000-0000-000000000000}"/>
          </ac:spMkLst>
        </pc:spChg>
        <pc:spChg chg="mod">
          <ac:chgData name="Robin De Mol" userId="2c82b0b9-abb7-4507-8675-77a0bb8e1f2c" providerId="ADAL" clId="{161A4404-FE41-2E47-B245-954B5CCEC577}" dt="2019-08-29T11:45:26.382" v="28"/>
          <ac:spMkLst>
            <pc:docMk/>
            <pc:sldMk cId="3467507421" sldId="304"/>
            <ac:spMk id="59" creationId="{00000000-0000-0000-0000-000000000000}"/>
          </ac:spMkLst>
        </pc:spChg>
        <pc:spChg chg="mod">
          <ac:chgData name="Robin De Mol" userId="2c82b0b9-abb7-4507-8675-77a0bb8e1f2c" providerId="ADAL" clId="{161A4404-FE41-2E47-B245-954B5CCEC577}" dt="2019-08-29T11:45:26.382" v="28"/>
          <ac:spMkLst>
            <pc:docMk/>
            <pc:sldMk cId="3467507421" sldId="304"/>
            <ac:spMk id="61" creationId="{00000000-0000-0000-0000-000000000000}"/>
          </ac:spMkLst>
        </pc:spChg>
        <pc:spChg chg="mod">
          <ac:chgData name="Robin De Mol" userId="2c82b0b9-abb7-4507-8675-77a0bb8e1f2c" providerId="ADAL" clId="{161A4404-FE41-2E47-B245-954B5CCEC577}" dt="2019-08-29T11:45:26.382" v="28"/>
          <ac:spMkLst>
            <pc:docMk/>
            <pc:sldMk cId="3467507421" sldId="304"/>
            <ac:spMk id="63" creationId="{00000000-0000-0000-0000-000000000000}"/>
          </ac:spMkLst>
        </pc:spChg>
        <pc:spChg chg="mod">
          <ac:chgData name="Robin De Mol" userId="2c82b0b9-abb7-4507-8675-77a0bb8e1f2c" providerId="ADAL" clId="{161A4404-FE41-2E47-B245-954B5CCEC577}" dt="2019-08-29T11:45:26.382" v="28"/>
          <ac:spMkLst>
            <pc:docMk/>
            <pc:sldMk cId="3467507421" sldId="304"/>
            <ac:spMk id="65" creationId="{00000000-0000-0000-0000-000000000000}"/>
          </ac:spMkLst>
        </pc:spChg>
        <pc:spChg chg="mod">
          <ac:chgData name="Robin De Mol" userId="2c82b0b9-abb7-4507-8675-77a0bb8e1f2c" providerId="ADAL" clId="{161A4404-FE41-2E47-B245-954B5CCEC577}" dt="2019-08-29T11:45:26.382" v="28"/>
          <ac:spMkLst>
            <pc:docMk/>
            <pc:sldMk cId="3467507421" sldId="304"/>
            <ac:spMk id="67" creationId="{00000000-0000-0000-0000-000000000000}"/>
          </ac:spMkLst>
        </pc:spChg>
        <pc:spChg chg="mod">
          <ac:chgData name="Robin De Mol" userId="2c82b0b9-abb7-4507-8675-77a0bb8e1f2c" providerId="ADAL" clId="{161A4404-FE41-2E47-B245-954B5CCEC577}" dt="2019-08-29T11:45:26.382" v="28"/>
          <ac:spMkLst>
            <pc:docMk/>
            <pc:sldMk cId="3467507421" sldId="304"/>
            <ac:spMk id="70" creationId="{00000000-0000-0000-0000-000000000000}"/>
          </ac:spMkLst>
        </pc:spChg>
        <pc:spChg chg="mod">
          <ac:chgData name="Robin De Mol" userId="2c82b0b9-abb7-4507-8675-77a0bb8e1f2c" providerId="ADAL" clId="{161A4404-FE41-2E47-B245-954B5CCEC577}" dt="2019-08-29T11:45:26.382" v="28"/>
          <ac:spMkLst>
            <pc:docMk/>
            <pc:sldMk cId="3467507421" sldId="304"/>
            <ac:spMk id="71" creationId="{00000000-0000-0000-0000-000000000000}"/>
          </ac:spMkLst>
        </pc:spChg>
        <pc:spChg chg="mod">
          <ac:chgData name="Robin De Mol" userId="2c82b0b9-abb7-4507-8675-77a0bb8e1f2c" providerId="ADAL" clId="{161A4404-FE41-2E47-B245-954B5CCEC577}" dt="2019-08-29T11:45:26.382" v="28"/>
          <ac:spMkLst>
            <pc:docMk/>
            <pc:sldMk cId="3467507421" sldId="304"/>
            <ac:spMk id="73" creationId="{00000000-0000-0000-0000-000000000000}"/>
          </ac:spMkLst>
        </pc:spChg>
        <pc:spChg chg="mod">
          <ac:chgData name="Robin De Mol" userId="2c82b0b9-abb7-4507-8675-77a0bb8e1f2c" providerId="ADAL" clId="{161A4404-FE41-2E47-B245-954B5CCEC577}" dt="2019-08-29T11:45:26.382" v="28"/>
          <ac:spMkLst>
            <pc:docMk/>
            <pc:sldMk cId="3467507421" sldId="304"/>
            <ac:spMk id="82" creationId="{00000000-0000-0000-0000-000000000000}"/>
          </ac:spMkLst>
        </pc:spChg>
        <pc:spChg chg="mod">
          <ac:chgData name="Robin De Mol" userId="2c82b0b9-abb7-4507-8675-77a0bb8e1f2c" providerId="ADAL" clId="{161A4404-FE41-2E47-B245-954B5CCEC577}" dt="2019-08-29T11:45:26.382" v="28"/>
          <ac:spMkLst>
            <pc:docMk/>
            <pc:sldMk cId="3467507421" sldId="304"/>
            <ac:spMk id="83" creationId="{00000000-0000-0000-0000-000000000000}"/>
          </ac:spMkLst>
        </pc:spChg>
        <pc:spChg chg="mod">
          <ac:chgData name="Robin De Mol" userId="2c82b0b9-abb7-4507-8675-77a0bb8e1f2c" providerId="ADAL" clId="{161A4404-FE41-2E47-B245-954B5CCEC577}" dt="2019-08-29T11:45:26.382" v="28"/>
          <ac:spMkLst>
            <pc:docMk/>
            <pc:sldMk cId="3467507421" sldId="304"/>
            <ac:spMk id="84" creationId="{00000000-0000-0000-0000-000000000000}"/>
          </ac:spMkLst>
        </pc:spChg>
        <pc:spChg chg="mod">
          <ac:chgData name="Robin De Mol" userId="2c82b0b9-abb7-4507-8675-77a0bb8e1f2c" providerId="ADAL" clId="{161A4404-FE41-2E47-B245-954B5CCEC577}" dt="2019-08-29T11:45:26.382" v="28"/>
          <ac:spMkLst>
            <pc:docMk/>
            <pc:sldMk cId="3467507421" sldId="304"/>
            <ac:spMk id="99"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0"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5" creationId="{00000000-0000-0000-0000-000000000000}"/>
          </ac:spMkLst>
        </pc:spChg>
        <pc:spChg chg="mod">
          <ac:chgData name="Robin De Mol" userId="2c82b0b9-abb7-4507-8675-77a0bb8e1f2c" providerId="ADAL" clId="{161A4404-FE41-2E47-B245-954B5CCEC577}" dt="2019-08-29T11:45:26.382" v="28"/>
          <ac:spMkLst>
            <pc:docMk/>
            <pc:sldMk cId="3467507421" sldId="304"/>
            <ac:spMk id="111" creationId="{00000000-0000-0000-0000-000000000000}"/>
          </ac:spMkLst>
        </pc:spChg>
        <pc:cxnChg chg="mod">
          <ac:chgData name="Robin De Mol" userId="2c82b0b9-abb7-4507-8675-77a0bb8e1f2c" providerId="ADAL" clId="{161A4404-FE41-2E47-B245-954B5CCEC577}" dt="2019-08-29T11:45:26.382" v="28"/>
          <ac:cxnSpMkLst>
            <pc:docMk/>
            <pc:sldMk cId="3467507421" sldId="304"/>
            <ac:cxnSpMk id="1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7"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0"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9"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41"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0"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4"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9"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7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7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8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8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9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9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0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2409196319" sldId="305"/>
        </pc:sldMkLst>
        <pc:spChg chg="mod">
          <ac:chgData name="Robin De Mol" userId="2c82b0b9-abb7-4507-8675-77a0bb8e1f2c" providerId="ADAL" clId="{161A4404-FE41-2E47-B245-954B5CCEC577}" dt="2019-08-29T11:45:26.382" v="28"/>
          <ac:spMkLst>
            <pc:docMk/>
            <pc:sldMk cId="2409196319" sldId="305"/>
            <ac:spMk id="3" creationId="{00000000-0000-0000-0000-000000000000}"/>
          </ac:spMkLst>
        </pc:spChg>
        <pc:spChg chg="add mod">
          <ac:chgData name="Robin De Mol" userId="2c82b0b9-abb7-4507-8675-77a0bb8e1f2c" providerId="ADAL" clId="{161A4404-FE41-2E47-B245-954B5CCEC577}" dt="2019-08-29T11:48:29.961" v="76"/>
          <ac:spMkLst>
            <pc:docMk/>
            <pc:sldMk cId="2409196319" sldId="305"/>
            <ac:spMk id="4" creationId="{BB56BAB3-14BD-D04F-8684-8FF0FA8449D0}"/>
          </ac:spMkLst>
        </pc:spChg>
        <pc:spChg chg="mod">
          <ac:chgData name="Robin De Mol" userId="2c82b0b9-abb7-4507-8675-77a0bb8e1f2c" providerId="ADAL" clId="{161A4404-FE41-2E47-B245-954B5CCEC577}" dt="2019-08-29T11:45:26.382" v="28"/>
          <ac:spMkLst>
            <pc:docMk/>
            <pc:sldMk cId="2409196319" sldId="305"/>
            <ac:spMk id="5" creationId="{00000000-0000-0000-0000-000000000000}"/>
          </ac:spMkLst>
        </pc:spChg>
        <pc:spChg chg="mod">
          <ac:chgData name="Robin De Mol" userId="2c82b0b9-abb7-4507-8675-77a0bb8e1f2c" providerId="ADAL" clId="{161A4404-FE41-2E47-B245-954B5CCEC577}" dt="2019-08-29T11:45:26.382" v="28"/>
          <ac:spMkLst>
            <pc:docMk/>
            <pc:sldMk cId="2409196319" sldId="305"/>
            <ac:spMk id="7" creationId="{00000000-0000-0000-0000-000000000000}"/>
          </ac:spMkLst>
        </pc:spChg>
        <pc:spChg chg="mod">
          <ac:chgData name="Robin De Mol" userId="2c82b0b9-abb7-4507-8675-77a0bb8e1f2c" providerId="ADAL" clId="{161A4404-FE41-2E47-B245-954B5CCEC577}" dt="2019-08-29T11:45:26.382" v="28"/>
          <ac:spMkLst>
            <pc:docMk/>
            <pc:sldMk cId="2409196319" sldId="305"/>
            <ac:spMk id="8" creationId="{00000000-0000-0000-0000-000000000000}"/>
          </ac:spMkLst>
        </pc:spChg>
        <pc:spChg chg="mod">
          <ac:chgData name="Robin De Mol" userId="2c82b0b9-abb7-4507-8675-77a0bb8e1f2c" providerId="ADAL" clId="{161A4404-FE41-2E47-B245-954B5CCEC577}" dt="2019-08-29T11:45:26.382" v="28"/>
          <ac:spMkLst>
            <pc:docMk/>
            <pc:sldMk cId="2409196319" sldId="305"/>
            <ac:spMk id="9" creationId="{00000000-0000-0000-0000-000000000000}"/>
          </ac:spMkLst>
        </pc:spChg>
        <pc:spChg chg="mod">
          <ac:chgData name="Robin De Mol" userId="2c82b0b9-abb7-4507-8675-77a0bb8e1f2c" providerId="ADAL" clId="{161A4404-FE41-2E47-B245-954B5CCEC577}" dt="2019-08-29T11:45:26.382" v="28"/>
          <ac:spMkLst>
            <pc:docMk/>
            <pc:sldMk cId="2409196319" sldId="305"/>
            <ac:spMk id="10" creationId="{00000000-0000-0000-0000-000000000000}"/>
          </ac:spMkLst>
        </pc:spChg>
        <pc:spChg chg="mod">
          <ac:chgData name="Robin De Mol" userId="2c82b0b9-abb7-4507-8675-77a0bb8e1f2c" providerId="ADAL" clId="{161A4404-FE41-2E47-B245-954B5CCEC577}" dt="2019-08-29T11:45:26.382" v="28"/>
          <ac:spMkLst>
            <pc:docMk/>
            <pc:sldMk cId="2409196319" sldId="305"/>
            <ac:spMk id="11" creationId="{00000000-0000-0000-0000-000000000000}"/>
          </ac:spMkLst>
        </pc:spChg>
        <pc:spChg chg="mod">
          <ac:chgData name="Robin De Mol" userId="2c82b0b9-abb7-4507-8675-77a0bb8e1f2c" providerId="ADAL" clId="{161A4404-FE41-2E47-B245-954B5CCEC577}" dt="2019-08-29T11:45:26.382" v="28"/>
          <ac:spMkLst>
            <pc:docMk/>
            <pc:sldMk cId="2409196319" sldId="305"/>
            <ac:spMk id="12" creationId="{00000000-0000-0000-0000-000000000000}"/>
          </ac:spMkLst>
        </pc:spChg>
        <pc:spChg chg="mod">
          <ac:chgData name="Robin De Mol" userId="2c82b0b9-abb7-4507-8675-77a0bb8e1f2c" providerId="ADAL" clId="{161A4404-FE41-2E47-B245-954B5CCEC577}" dt="2019-08-29T11:45:26.382" v="28"/>
          <ac:spMkLst>
            <pc:docMk/>
            <pc:sldMk cId="2409196319" sldId="305"/>
            <ac:spMk id="13" creationId="{00000000-0000-0000-0000-000000000000}"/>
          </ac:spMkLst>
        </pc:spChg>
        <pc:spChg chg="mod">
          <ac:chgData name="Robin De Mol" userId="2c82b0b9-abb7-4507-8675-77a0bb8e1f2c" providerId="ADAL" clId="{161A4404-FE41-2E47-B245-954B5CCEC577}" dt="2019-08-29T11:45:26.382" v="28"/>
          <ac:spMkLst>
            <pc:docMk/>
            <pc:sldMk cId="2409196319" sldId="305"/>
            <ac:spMk id="14" creationId="{00000000-0000-0000-0000-000000000000}"/>
          </ac:spMkLst>
        </pc:spChg>
        <pc:cxnChg chg="mod">
          <ac:chgData name="Robin De Mol" userId="2c82b0b9-abb7-4507-8675-77a0bb8e1f2c" providerId="ADAL" clId="{161A4404-FE41-2E47-B245-954B5CCEC577}" dt="2019-08-29T11:45:26.382" v="28"/>
          <ac:cxnSpMkLst>
            <pc:docMk/>
            <pc:sldMk cId="2409196319" sldId="305"/>
            <ac:cxnSpMk id="16"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17"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0"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3"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6"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9"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32"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35" creationId="{00000000-0000-0000-0000-000000000000}"/>
          </ac:cxnSpMkLst>
        </pc:cxnChg>
      </pc:sldChg>
      <pc:sldChg chg="addSp delSp modSp">
        <pc:chgData name="Robin De Mol" userId="2c82b0b9-abb7-4507-8675-77a0bb8e1f2c" providerId="ADAL" clId="{161A4404-FE41-2E47-B245-954B5CCEC577}" dt="2019-08-29T11:48:29.961" v="76"/>
        <pc:sldMkLst>
          <pc:docMk/>
          <pc:sldMk cId="2626157519" sldId="306"/>
        </pc:sldMkLst>
        <pc:spChg chg="mod">
          <ac:chgData name="Robin De Mol" userId="2c82b0b9-abb7-4507-8675-77a0bb8e1f2c" providerId="ADAL" clId="{161A4404-FE41-2E47-B245-954B5CCEC577}" dt="2019-08-29T11:45:26.382" v="28"/>
          <ac:spMkLst>
            <pc:docMk/>
            <pc:sldMk cId="2626157519" sldId="306"/>
            <ac:spMk id="3" creationId="{00000000-0000-0000-0000-000000000000}"/>
          </ac:spMkLst>
        </pc:spChg>
        <pc:spChg chg="mod">
          <ac:chgData name="Robin De Mol" userId="2c82b0b9-abb7-4507-8675-77a0bb8e1f2c" providerId="ADAL" clId="{161A4404-FE41-2E47-B245-954B5CCEC577}" dt="2019-08-29T11:45:26.382" v="28"/>
          <ac:spMkLst>
            <pc:docMk/>
            <pc:sldMk cId="2626157519" sldId="306"/>
            <ac:spMk id="4" creationId="{00000000-0000-0000-0000-000000000000}"/>
          </ac:spMkLst>
        </pc:spChg>
        <pc:spChg chg="add mod">
          <ac:chgData name="Robin De Mol" userId="2c82b0b9-abb7-4507-8675-77a0bb8e1f2c" providerId="ADAL" clId="{161A4404-FE41-2E47-B245-954B5CCEC577}" dt="2019-08-29T11:47:34.507" v="73" actId="20577"/>
          <ac:spMkLst>
            <pc:docMk/>
            <pc:sldMk cId="2626157519" sldId="306"/>
            <ac:spMk id="5" creationId="{B22A6825-AE92-5548-9FF4-35444004AA30}"/>
          </ac:spMkLst>
        </pc:spChg>
        <pc:spChg chg="add del mod">
          <ac:chgData name="Robin De Mol" userId="2c82b0b9-abb7-4507-8675-77a0bb8e1f2c" providerId="ADAL" clId="{161A4404-FE41-2E47-B245-954B5CCEC577}" dt="2019-08-29T11:47:37.003" v="75"/>
          <ac:spMkLst>
            <pc:docMk/>
            <pc:sldMk cId="2626157519" sldId="306"/>
            <ac:spMk id="6" creationId="{F588F8BC-22BA-DB43-BFBE-0AAA817BBF4A}"/>
          </ac:spMkLst>
        </pc:spChg>
        <pc:spChg chg="add mod">
          <ac:chgData name="Robin De Mol" userId="2c82b0b9-abb7-4507-8675-77a0bb8e1f2c" providerId="ADAL" clId="{161A4404-FE41-2E47-B245-954B5CCEC577}" dt="2019-08-29T11:48:29.961" v="76"/>
          <ac:spMkLst>
            <pc:docMk/>
            <pc:sldMk cId="2626157519" sldId="306"/>
            <ac:spMk id="7" creationId="{A1B72E2A-FA57-2E45-96CA-BE331CF7A35B}"/>
          </ac:spMkLst>
        </pc:spChg>
      </pc:sldChg>
      <pc:sldChg chg="addSp modSp">
        <pc:chgData name="Robin De Mol" userId="2c82b0b9-abb7-4507-8675-77a0bb8e1f2c" providerId="ADAL" clId="{161A4404-FE41-2E47-B245-954B5CCEC577}" dt="2019-08-29T11:48:29.961" v="76"/>
        <pc:sldMkLst>
          <pc:docMk/>
          <pc:sldMk cId="2174016741" sldId="307"/>
        </pc:sldMkLst>
        <pc:spChg chg="mod">
          <ac:chgData name="Robin De Mol" userId="2c82b0b9-abb7-4507-8675-77a0bb8e1f2c" providerId="ADAL" clId="{161A4404-FE41-2E47-B245-954B5CCEC577}" dt="2019-08-29T11:45:26.382" v="28"/>
          <ac:spMkLst>
            <pc:docMk/>
            <pc:sldMk cId="2174016741" sldId="307"/>
            <ac:spMk id="3" creationId="{00000000-0000-0000-0000-000000000000}"/>
          </ac:spMkLst>
        </pc:spChg>
        <pc:spChg chg="add mod">
          <ac:chgData name="Robin De Mol" userId="2c82b0b9-abb7-4507-8675-77a0bb8e1f2c" providerId="ADAL" clId="{161A4404-FE41-2E47-B245-954B5CCEC577}" dt="2019-08-29T11:48:29.961" v="76"/>
          <ac:spMkLst>
            <pc:docMk/>
            <pc:sldMk cId="2174016741" sldId="307"/>
            <ac:spMk id="4" creationId="{960452AA-CE83-E84A-B4B7-3E3E1E9AC7DB}"/>
          </ac:spMkLst>
        </pc:spChg>
        <pc:spChg chg="mod">
          <ac:chgData name="Robin De Mol" userId="2c82b0b9-abb7-4507-8675-77a0bb8e1f2c" providerId="ADAL" clId="{161A4404-FE41-2E47-B245-954B5CCEC577}" dt="2019-08-29T11:45:26.382" v="28"/>
          <ac:spMkLst>
            <pc:docMk/>
            <pc:sldMk cId="2174016741" sldId="307"/>
            <ac:spMk id="5" creationId="{00000000-0000-0000-0000-000000000000}"/>
          </ac:spMkLst>
        </pc:spChg>
        <pc:spChg chg="mod">
          <ac:chgData name="Robin De Mol" userId="2c82b0b9-abb7-4507-8675-77a0bb8e1f2c" providerId="ADAL" clId="{161A4404-FE41-2E47-B245-954B5CCEC577}" dt="2019-08-29T11:45:26.382" v="28"/>
          <ac:spMkLst>
            <pc:docMk/>
            <pc:sldMk cId="2174016741" sldId="307"/>
            <ac:spMk id="7" creationId="{00000000-0000-0000-0000-000000000000}"/>
          </ac:spMkLst>
        </pc:spChg>
        <pc:spChg chg="mod">
          <ac:chgData name="Robin De Mol" userId="2c82b0b9-abb7-4507-8675-77a0bb8e1f2c" providerId="ADAL" clId="{161A4404-FE41-2E47-B245-954B5CCEC577}" dt="2019-08-29T11:45:26.382" v="28"/>
          <ac:spMkLst>
            <pc:docMk/>
            <pc:sldMk cId="2174016741" sldId="307"/>
            <ac:spMk id="8" creationId="{00000000-0000-0000-0000-000000000000}"/>
          </ac:spMkLst>
        </pc:spChg>
        <pc:spChg chg="mod">
          <ac:chgData name="Robin De Mol" userId="2c82b0b9-abb7-4507-8675-77a0bb8e1f2c" providerId="ADAL" clId="{161A4404-FE41-2E47-B245-954B5CCEC577}" dt="2019-08-29T11:45:26.382" v="28"/>
          <ac:spMkLst>
            <pc:docMk/>
            <pc:sldMk cId="2174016741" sldId="307"/>
            <ac:spMk id="9"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 creationId="{00000000-0000-0000-0000-000000000000}"/>
          </ac:spMkLst>
        </pc:spChg>
        <pc:spChg chg="mod">
          <ac:chgData name="Robin De Mol" userId="2c82b0b9-abb7-4507-8675-77a0bb8e1f2c" providerId="ADAL" clId="{161A4404-FE41-2E47-B245-954B5CCEC577}" dt="2019-08-29T11:45:26.382" v="28"/>
          <ac:spMkLst>
            <pc:docMk/>
            <pc:sldMk cId="2174016741" sldId="307"/>
            <ac:spMk id="11" creationId="{00000000-0000-0000-0000-000000000000}"/>
          </ac:spMkLst>
        </pc:spChg>
        <pc:spChg chg="mod">
          <ac:chgData name="Robin De Mol" userId="2c82b0b9-abb7-4507-8675-77a0bb8e1f2c" providerId="ADAL" clId="{161A4404-FE41-2E47-B245-954B5CCEC577}" dt="2019-08-29T11:45:26.382" v="28"/>
          <ac:spMkLst>
            <pc:docMk/>
            <pc:sldMk cId="2174016741" sldId="307"/>
            <ac:spMk id="12" creationId="{00000000-0000-0000-0000-000000000000}"/>
          </ac:spMkLst>
        </pc:spChg>
        <pc:spChg chg="mod">
          <ac:chgData name="Robin De Mol" userId="2c82b0b9-abb7-4507-8675-77a0bb8e1f2c" providerId="ADAL" clId="{161A4404-FE41-2E47-B245-954B5CCEC577}" dt="2019-08-29T11:45:26.382" v="28"/>
          <ac:spMkLst>
            <pc:docMk/>
            <pc:sldMk cId="2174016741" sldId="307"/>
            <ac:spMk id="13" creationId="{00000000-0000-0000-0000-000000000000}"/>
          </ac:spMkLst>
        </pc:spChg>
        <pc:spChg chg="mod">
          <ac:chgData name="Robin De Mol" userId="2c82b0b9-abb7-4507-8675-77a0bb8e1f2c" providerId="ADAL" clId="{161A4404-FE41-2E47-B245-954B5CCEC577}" dt="2019-08-29T11:45:26.382" v="28"/>
          <ac:spMkLst>
            <pc:docMk/>
            <pc:sldMk cId="2174016741" sldId="307"/>
            <ac:spMk id="14" creationId="{00000000-0000-0000-0000-000000000000}"/>
          </ac:spMkLst>
        </pc:spChg>
        <pc:spChg chg="mod">
          <ac:chgData name="Robin De Mol" userId="2c82b0b9-abb7-4507-8675-77a0bb8e1f2c" providerId="ADAL" clId="{161A4404-FE41-2E47-B245-954B5CCEC577}" dt="2019-08-29T11:45:26.382" v="28"/>
          <ac:spMkLst>
            <pc:docMk/>
            <pc:sldMk cId="2174016741" sldId="307"/>
            <ac:spMk id="27" creationId="{00000000-0000-0000-0000-000000000000}"/>
          </ac:spMkLst>
        </pc:spChg>
        <pc:spChg chg="mod">
          <ac:chgData name="Robin De Mol" userId="2c82b0b9-abb7-4507-8675-77a0bb8e1f2c" providerId="ADAL" clId="{161A4404-FE41-2E47-B245-954B5CCEC577}" dt="2019-08-29T11:45:26.382" v="28"/>
          <ac:spMkLst>
            <pc:docMk/>
            <pc:sldMk cId="2174016741" sldId="307"/>
            <ac:spMk id="30" creationId="{00000000-0000-0000-0000-000000000000}"/>
          </ac:spMkLst>
        </pc:spChg>
        <pc:spChg chg="mod">
          <ac:chgData name="Robin De Mol" userId="2c82b0b9-abb7-4507-8675-77a0bb8e1f2c" providerId="ADAL" clId="{161A4404-FE41-2E47-B245-954B5CCEC577}" dt="2019-08-29T11:45:26.382" v="28"/>
          <ac:spMkLst>
            <pc:docMk/>
            <pc:sldMk cId="2174016741" sldId="307"/>
            <ac:spMk id="31" creationId="{00000000-0000-0000-0000-000000000000}"/>
          </ac:spMkLst>
        </pc:spChg>
        <pc:spChg chg="mod">
          <ac:chgData name="Robin De Mol" userId="2c82b0b9-abb7-4507-8675-77a0bb8e1f2c" providerId="ADAL" clId="{161A4404-FE41-2E47-B245-954B5CCEC577}" dt="2019-08-29T11:45:26.382" v="28"/>
          <ac:spMkLst>
            <pc:docMk/>
            <pc:sldMk cId="2174016741" sldId="307"/>
            <ac:spMk id="34" creationId="{00000000-0000-0000-0000-000000000000}"/>
          </ac:spMkLst>
        </pc:spChg>
        <pc:spChg chg="mod">
          <ac:chgData name="Robin De Mol" userId="2c82b0b9-abb7-4507-8675-77a0bb8e1f2c" providerId="ADAL" clId="{161A4404-FE41-2E47-B245-954B5CCEC577}" dt="2019-08-29T11:45:26.382" v="28"/>
          <ac:spMkLst>
            <pc:docMk/>
            <pc:sldMk cId="2174016741" sldId="307"/>
            <ac:spMk id="51" creationId="{00000000-0000-0000-0000-000000000000}"/>
          </ac:spMkLst>
        </pc:spChg>
        <pc:spChg chg="mod">
          <ac:chgData name="Robin De Mol" userId="2c82b0b9-abb7-4507-8675-77a0bb8e1f2c" providerId="ADAL" clId="{161A4404-FE41-2E47-B245-954B5CCEC577}" dt="2019-08-29T11:45:26.382" v="28"/>
          <ac:spMkLst>
            <pc:docMk/>
            <pc:sldMk cId="2174016741" sldId="307"/>
            <ac:spMk id="54" creationId="{00000000-0000-0000-0000-000000000000}"/>
          </ac:spMkLst>
        </pc:spChg>
        <pc:spChg chg="mod">
          <ac:chgData name="Robin De Mol" userId="2c82b0b9-abb7-4507-8675-77a0bb8e1f2c" providerId="ADAL" clId="{161A4404-FE41-2E47-B245-954B5CCEC577}" dt="2019-08-29T11:45:26.382" v="28"/>
          <ac:spMkLst>
            <pc:docMk/>
            <pc:sldMk cId="2174016741" sldId="307"/>
            <ac:spMk id="55" creationId="{00000000-0000-0000-0000-000000000000}"/>
          </ac:spMkLst>
        </pc:spChg>
        <pc:spChg chg="mod">
          <ac:chgData name="Robin De Mol" userId="2c82b0b9-abb7-4507-8675-77a0bb8e1f2c" providerId="ADAL" clId="{161A4404-FE41-2E47-B245-954B5CCEC577}" dt="2019-08-29T11:45:26.382" v="28"/>
          <ac:spMkLst>
            <pc:docMk/>
            <pc:sldMk cId="2174016741" sldId="307"/>
            <ac:spMk id="57" creationId="{00000000-0000-0000-0000-000000000000}"/>
          </ac:spMkLst>
        </pc:spChg>
        <pc:spChg chg="mod">
          <ac:chgData name="Robin De Mol" userId="2c82b0b9-abb7-4507-8675-77a0bb8e1f2c" providerId="ADAL" clId="{161A4404-FE41-2E47-B245-954B5CCEC577}" dt="2019-08-29T11:45:26.382" v="28"/>
          <ac:spMkLst>
            <pc:docMk/>
            <pc:sldMk cId="2174016741" sldId="307"/>
            <ac:spMk id="58" creationId="{00000000-0000-0000-0000-000000000000}"/>
          </ac:spMkLst>
        </pc:spChg>
        <pc:spChg chg="mod">
          <ac:chgData name="Robin De Mol" userId="2c82b0b9-abb7-4507-8675-77a0bb8e1f2c" providerId="ADAL" clId="{161A4404-FE41-2E47-B245-954B5CCEC577}" dt="2019-08-29T11:45:26.382" v="28"/>
          <ac:spMkLst>
            <pc:docMk/>
            <pc:sldMk cId="2174016741" sldId="307"/>
            <ac:spMk id="61" creationId="{00000000-0000-0000-0000-000000000000}"/>
          </ac:spMkLst>
        </pc:spChg>
        <pc:spChg chg="mod">
          <ac:chgData name="Robin De Mol" userId="2c82b0b9-abb7-4507-8675-77a0bb8e1f2c" providerId="ADAL" clId="{161A4404-FE41-2E47-B245-954B5CCEC577}" dt="2019-08-29T11:45:26.382" v="28"/>
          <ac:spMkLst>
            <pc:docMk/>
            <pc:sldMk cId="2174016741" sldId="307"/>
            <ac:spMk id="63" creationId="{00000000-0000-0000-0000-000000000000}"/>
          </ac:spMkLst>
        </pc:spChg>
        <pc:spChg chg="mod">
          <ac:chgData name="Robin De Mol" userId="2c82b0b9-abb7-4507-8675-77a0bb8e1f2c" providerId="ADAL" clId="{161A4404-FE41-2E47-B245-954B5CCEC577}" dt="2019-08-29T11:45:26.382" v="28"/>
          <ac:spMkLst>
            <pc:docMk/>
            <pc:sldMk cId="2174016741" sldId="307"/>
            <ac:spMk id="65" creationId="{00000000-0000-0000-0000-000000000000}"/>
          </ac:spMkLst>
        </pc:spChg>
        <pc:spChg chg="mod">
          <ac:chgData name="Robin De Mol" userId="2c82b0b9-abb7-4507-8675-77a0bb8e1f2c" providerId="ADAL" clId="{161A4404-FE41-2E47-B245-954B5CCEC577}" dt="2019-08-29T11:45:26.382" v="28"/>
          <ac:spMkLst>
            <pc:docMk/>
            <pc:sldMk cId="2174016741" sldId="307"/>
            <ac:spMk id="67" creationId="{00000000-0000-0000-0000-000000000000}"/>
          </ac:spMkLst>
        </pc:spChg>
        <pc:spChg chg="mod">
          <ac:chgData name="Robin De Mol" userId="2c82b0b9-abb7-4507-8675-77a0bb8e1f2c" providerId="ADAL" clId="{161A4404-FE41-2E47-B245-954B5CCEC577}" dt="2019-08-29T11:45:26.382" v="28"/>
          <ac:spMkLst>
            <pc:docMk/>
            <pc:sldMk cId="2174016741" sldId="307"/>
            <ac:spMk id="69" creationId="{00000000-0000-0000-0000-000000000000}"/>
          </ac:spMkLst>
        </pc:spChg>
        <pc:spChg chg="mod">
          <ac:chgData name="Robin De Mol" userId="2c82b0b9-abb7-4507-8675-77a0bb8e1f2c" providerId="ADAL" clId="{161A4404-FE41-2E47-B245-954B5CCEC577}" dt="2019-08-29T11:45:26.382" v="28"/>
          <ac:spMkLst>
            <pc:docMk/>
            <pc:sldMk cId="2174016741" sldId="307"/>
            <ac:spMk id="70" creationId="{00000000-0000-0000-0000-000000000000}"/>
          </ac:spMkLst>
        </pc:spChg>
        <pc:spChg chg="mod">
          <ac:chgData name="Robin De Mol" userId="2c82b0b9-abb7-4507-8675-77a0bb8e1f2c" providerId="ADAL" clId="{161A4404-FE41-2E47-B245-954B5CCEC577}" dt="2019-08-29T11:45:26.382" v="28"/>
          <ac:spMkLst>
            <pc:docMk/>
            <pc:sldMk cId="2174016741" sldId="307"/>
            <ac:spMk id="71" creationId="{00000000-0000-0000-0000-000000000000}"/>
          </ac:spMkLst>
        </pc:spChg>
        <pc:spChg chg="mod">
          <ac:chgData name="Robin De Mol" userId="2c82b0b9-abb7-4507-8675-77a0bb8e1f2c" providerId="ADAL" clId="{161A4404-FE41-2E47-B245-954B5CCEC577}" dt="2019-08-29T11:45:26.382" v="28"/>
          <ac:spMkLst>
            <pc:docMk/>
            <pc:sldMk cId="2174016741" sldId="307"/>
            <ac:spMk id="82" creationId="{00000000-0000-0000-0000-000000000000}"/>
          </ac:spMkLst>
        </pc:spChg>
        <pc:spChg chg="mod">
          <ac:chgData name="Robin De Mol" userId="2c82b0b9-abb7-4507-8675-77a0bb8e1f2c" providerId="ADAL" clId="{161A4404-FE41-2E47-B245-954B5CCEC577}" dt="2019-08-29T11:45:26.382" v="28"/>
          <ac:spMkLst>
            <pc:docMk/>
            <pc:sldMk cId="2174016741" sldId="307"/>
            <ac:spMk id="83" creationId="{00000000-0000-0000-0000-000000000000}"/>
          </ac:spMkLst>
        </pc:spChg>
        <pc:spChg chg="mod">
          <ac:chgData name="Robin De Mol" userId="2c82b0b9-abb7-4507-8675-77a0bb8e1f2c" providerId="ADAL" clId="{161A4404-FE41-2E47-B245-954B5CCEC577}" dt="2019-08-29T11:45:26.382" v="28"/>
          <ac:spMkLst>
            <pc:docMk/>
            <pc:sldMk cId="2174016741" sldId="307"/>
            <ac:spMk id="84" creationId="{00000000-0000-0000-0000-000000000000}"/>
          </ac:spMkLst>
        </pc:spChg>
        <pc:spChg chg="mod">
          <ac:chgData name="Robin De Mol" userId="2c82b0b9-abb7-4507-8675-77a0bb8e1f2c" providerId="ADAL" clId="{161A4404-FE41-2E47-B245-954B5CCEC577}" dt="2019-08-29T11:45:26.382" v="28"/>
          <ac:spMkLst>
            <pc:docMk/>
            <pc:sldMk cId="2174016741" sldId="307"/>
            <ac:spMk id="99"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0"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5" creationId="{00000000-0000-0000-0000-000000000000}"/>
          </ac:spMkLst>
        </pc:spChg>
        <pc:spChg chg="mod">
          <ac:chgData name="Robin De Mol" userId="2c82b0b9-abb7-4507-8675-77a0bb8e1f2c" providerId="ADAL" clId="{161A4404-FE41-2E47-B245-954B5CCEC577}" dt="2019-08-29T11:45:26.382" v="28"/>
          <ac:spMkLst>
            <pc:docMk/>
            <pc:sldMk cId="2174016741" sldId="307"/>
            <ac:spMk id="111" creationId="{00000000-0000-0000-0000-000000000000}"/>
          </ac:spMkLst>
        </pc:spChg>
        <pc:cxnChg chg="mod">
          <ac:chgData name="Robin De Mol" userId="2c82b0b9-abb7-4507-8675-77a0bb8e1f2c" providerId="ADAL" clId="{161A4404-FE41-2E47-B245-954B5CCEC577}" dt="2019-08-29T11:45:26.382" v="28"/>
          <ac:cxnSpMkLst>
            <pc:docMk/>
            <pc:sldMk cId="2174016741" sldId="307"/>
            <ac:cxnSpMk id="1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7"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0"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9"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41"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0"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4"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7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7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8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8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9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9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0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12" creationId="{00000000-0000-0000-0000-000000000000}"/>
          </ac:cxnSpMkLst>
        </pc:cxnChg>
      </pc:sldChg>
      <pc:sldChg chg="addSp delSp modSp">
        <pc:chgData name="Robin De Mol" userId="2c82b0b9-abb7-4507-8675-77a0bb8e1f2c" providerId="ADAL" clId="{161A4404-FE41-2E47-B245-954B5CCEC577}" dt="2019-08-29T11:48:29.961" v="76"/>
        <pc:sldMkLst>
          <pc:docMk/>
          <pc:sldMk cId="2872322976" sldId="308"/>
        </pc:sldMkLst>
        <pc:spChg chg="add mod">
          <ac:chgData name="Robin De Mol" userId="2c82b0b9-abb7-4507-8675-77a0bb8e1f2c" providerId="ADAL" clId="{161A4404-FE41-2E47-B245-954B5CCEC577}" dt="2019-08-29T11:48:29.961" v="76"/>
          <ac:spMkLst>
            <pc:docMk/>
            <pc:sldMk cId="2872322976" sldId="308"/>
            <ac:spMk id="2" creationId="{96F66EC0-212C-A641-B9C3-9D89DF590C66}"/>
          </ac:spMkLst>
        </pc:spChg>
        <pc:spChg chg="mod">
          <ac:chgData name="Robin De Mol" userId="2c82b0b9-abb7-4507-8675-77a0bb8e1f2c" providerId="ADAL" clId="{161A4404-FE41-2E47-B245-954B5CCEC577}" dt="2019-08-29T11:46:13.353" v="32" actId="255"/>
          <ac:spMkLst>
            <pc:docMk/>
            <pc:sldMk cId="2872322976" sldId="308"/>
            <ac:spMk id="3" creationId="{00000000-0000-0000-0000-000000000000}"/>
          </ac:spMkLst>
        </pc:spChg>
        <pc:spChg chg="del">
          <ac:chgData name="Robin De Mol" userId="2c82b0b9-abb7-4507-8675-77a0bb8e1f2c" providerId="ADAL" clId="{161A4404-FE41-2E47-B245-954B5CCEC577}" dt="2019-08-29T11:26:28.561" v="0" actId="478"/>
          <ac:spMkLst>
            <pc:docMk/>
            <pc:sldMk cId="2872322976" sldId="308"/>
            <ac:spMk id="7" creationId="{C510004F-202A-4AF2-AFF9-08937698E016}"/>
          </ac:spMkLst>
        </pc:spChg>
      </pc:sldChg>
      <pc:sldChg chg="addSp modSp">
        <pc:chgData name="Robin De Mol" userId="2c82b0b9-abb7-4507-8675-77a0bb8e1f2c" providerId="ADAL" clId="{161A4404-FE41-2E47-B245-954B5CCEC577}" dt="2019-08-29T11:48:29.961" v="76"/>
        <pc:sldMkLst>
          <pc:docMk/>
          <pc:sldMk cId="3088475462" sldId="309"/>
        </pc:sldMkLst>
        <pc:spChg chg="add mod">
          <ac:chgData name="Robin De Mol" userId="2c82b0b9-abb7-4507-8675-77a0bb8e1f2c" providerId="ADAL" clId="{161A4404-FE41-2E47-B245-954B5CCEC577}" dt="2019-08-29T11:48:29.961" v="76"/>
          <ac:spMkLst>
            <pc:docMk/>
            <pc:sldMk cId="3088475462" sldId="309"/>
            <ac:spMk id="3" creationId="{005AE880-E734-7A4D-946C-5EDBF7071537}"/>
          </ac:spMkLst>
        </pc:spChg>
        <pc:spChg chg="mod">
          <ac:chgData name="Robin De Mol" userId="2c82b0b9-abb7-4507-8675-77a0bb8e1f2c" providerId="ADAL" clId="{161A4404-FE41-2E47-B245-954B5CCEC577}" dt="2019-08-29T11:45:26.382" v="28"/>
          <ac:spMkLst>
            <pc:docMk/>
            <pc:sldMk cId="3088475462" sldId="309"/>
            <ac:spMk id="4" creationId="{00000000-0000-0000-0000-000000000000}"/>
          </ac:spMkLst>
        </pc:spChg>
        <pc:spChg chg="mod">
          <ac:chgData name="Robin De Mol" userId="2c82b0b9-abb7-4507-8675-77a0bb8e1f2c" providerId="ADAL" clId="{161A4404-FE41-2E47-B245-954B5CCEC577}" dt="2019-08-29T11:45:26.382" v="28"/>
          <ac:spMkLst>
            <pc:docMk/>
            <pc:sldMk cId="3088475462" sldId="309"/>
            <ac:spMk id="5" creationId="{00000000-0000-0000-0000-000000000000}"/>
          </ac:spMkLst>
        </pc:spChg>
        <pc:spChg chg="mod">
          <ac:chgData name="Robin De Mol" userId="2c82b0b9-abb7-4507-8675-77a0bb8e1f2c" providerId="ADAL" clId="{161A4404-FE41-2E47-B245-954B5CCEC577}" dt="2019-08-29T11:45:26.382" v="28"/>
          <ac:spMkLst>
            <pc:docMk/>
            <pc:sldMk cId="3088475462" sldId="309"/>
            <ac:spMk id="9"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 creationId="{00000000-0000-0000-0000-000000000000}"/>
          </ac:spMkLst>
        </pc:spChg>
        <pc:spChg chg="mod">
          <ac:chgData name="Robin De Mol" userId="2c82b0b9-abb7-4507-8675-77a0bb8e1f2c" providerId="ADAL" clId="{161A4404-FE41-2E47-B245-954B5CCEC577}" dt="2019-08-29T11:45:26.382" v="28"/>
          <ac:spMkLst>
            <pc:docMk/>
            <pc:sldMk cId="3088475462" sldId="309"/>
            <ac:spMk id="26" creationId="{00000000-0000-0000-0000-000000000000}"/>
          </ac:spMkLst>
        </pc:spChg>
        <pc:spChg chg="mod">
          <ac:chgData name="Robin De Mol" userId="2c82b0b9-abb7-4507-8675-77a0bb8e1f2c" providerId="ADAL" clId="{161A4404-FE41-2E47-B245-954B5CCEC577}" dt="2019-08-29T11:45:26.382" v="28"/>
          <ac:spMkLst>
            <pc:docMk/>
            <pc:sldMk cId="3088475462" sldId="309"/>
            <ac:spMk id="27" creationId="{00000000-0000-0000-0000-000000000000}"/>
          </ac:spMkLst>
        </pc:spChg>
        <pc:spChg chg="mod">
          <ac:chgData name="Robin De Mol" userId="2c82b0b9-abb7-4507-8675-77a0bb8e1f2c" providerId="ADAL" clId="{161A4404-FE41-2E47-B245-954B5CCEC577}" dt="2019-08-29T11:45:26.382" v="28"/>
          <ac:spMkLst>
            <pc:docMk/>
            <pc:sldMk cId="3088475462" sldId="309"/>
            <ac:spMk id="48" creationId="{00000000-0000-0000-0000-000000000000}"/>
          </ac:spMkLst>
        </pc:spChg>
        <pc:spChg chg="mod">
          <ac:chgData name="Robin De Mol" userId="2c82b0b9-abb7-4507-8675-77a0bb8e1f2c" providerId="ADAL" clId="{161A4404-FE41-2E47-B245-954B5CCEC577}" dt="2019-08-29T11:45:26.382" v="28"/>
          <ac:spMkLst>
            <pc:docMk/>
            <pc:sldMk cId="3088475462" sldId="309"/>
            <ac:spMk id="49" creationId="{00000000-0000-0000-0000-000000000000}"/>
          </ac:spMkLst>
        </pc:spChg>
        <pc:spChg chg="mod">
          <ac:chgData name="Robin De Mol" userId="2c82b0b9-abb7-4507-8675-77a0bb8e1f2c" providerId="ADAL" clId="{161A4404-FE41-2E47-B245-954B5CCEC577}" dt="2019-08-29T11:45:26.382" v="28"/>
          <ac:spMkLst>
            <pc:docMk/>
            <pc:sldMk cId="3088475462" sldId="309"/>
            <ac:spMk id="50" creationId="{00000000-0000-0000-0000-000000000000}"/>
          </ac:spMkLst>
        </pc:spChg>
        <pc:spChg chg="mod">
          <ac:chgData name="Robin De Mol" userId="2c82b0b9-abb7-4507-8675-77a0bb8e1f2c" providerId="ADAL" clId="{161A4404-FE41-2E47-B245-954B5CCEC577}" dt="2019-08-29T11:45:26.382" v="28"/>
          <ac:spMkLst>
            <pc:docMk/>
            <pc:sldMk cId="3088475462" sldId="309"/>
            <ac:spMk id="51" creationId="{00000000-0000-0000-0000-000000000000}"/>
          </ac:spMkLst>
        </pc:spChg>
        <pc:spChg chg="mod">
          <ac:chgData name="Robin De Mol" userId="2c82b0b9-abb7-4507-8675-77a0bb8e1f2c" providerId="ADAL" clId="{161A4404-FE41-2E47-B245-954B5CCEC577}" dt="2019-08-29T11:45:26.382" v="28"/>
          <ac:spMkLst>
            <pc:docMk/>
            <pc:sldMk cId="3088475462" sldId="309"/>
            <ac:spMk id="62" creationId="{00000000-0000-0000-0000-000000000000}"/>
          </ac:spMkLst>
        </pc:spChg>
        <pc:spChg chg="mod">
          <ac:chgData name="Robin De Mol" userId="2c82b0b9-abb7-4507-8675-77a0bb8e1f2c" providerId="ADAL" clId="{161A4404-FE41-2E47-B245-954B5CCEC577}" dt="2019-08-29T11:45:26.382" v="28"/>
          <ac:spMkLst>
            <pc:docMk/>
            <pc:sldMk cId="3088475462" sldId="309"/>
            <ac:spMk id="63" creationId="{00000000-0000-0000-0000-000000000000}"/>
          </ac:spMkLst>
        </pc:spChg>
        <pc:spChg chg="mod">
          <ac:chgData name="Robin De Mol" userId="2c82b0b9-abb7-4507-8675-77a0bb8e1f2c" providerId="ADAL" clId="{161A4404-FE41-2E47-B245-954B5CCEC577}" dt="2019-08-29T11:45:26.382" v="28"/>
          <ac:spMkLst>
            <pc:docMk/>
            <pc:sldMk cId="3088475462" sldId="309"/>
            <ac:spMk id="69" creationId="{00000000-0000-0000-0000-000000000000}"/>
          </ac:spMkLst>
        </pc:spChg>
        <pc:spChg chg="mod">
          <ac:chgData name="Robin De Mol" userId="2c82b0b9-abb7-4507-8675-77a0bb8e1f2c" providerId="ADAL" clId="{161A4404-FE41-2E47-B245-954B5CCEC577}" dt="2019-08-29T11:45:26.382" v="28"/>
          <ac:spMkLst>
            <pc:docMk/>
            <pc:sldMk cId="3088475462" sldId="309"/>
            <ac:spMk id="74" creationId="{00000000-0000-0000-0000-000000000000}"/>
          </ac:spMkLst>
        </pc:spChg>
        <pc:spChg chg="mod">
          <ac:chgData name="Robin De Mol" userId="2c82b0b9-abb7-4507-8675-77a0bb8e1f2c" providerId="ADAL" clId="{161A4404-FE41-2E47-B245-954B5CCEC577}" dt="2019-08-29T11:45:26.382" v="28"/>
          <ac:spMkLst>
            <pc:docMk/>
            <pc:sldMk cId="3088475462" sldId="309"/>
            <ac:spMk id="83" creationId="{00000000-0000-0000-0000-000000000000}"/>
          </ac:spMkLst>
        </pc:spChg>
        <pc:spChg chg="mod">
          <ac:chgData name="Robin De Mol" userId="2c82b0b9-abb7-4507-8675-77a0bb8e1f2c" providerId="ADAL" clId="{161A4404-FE41-2E47-B245-954B5CCEC577}" dt="2019-08-29T11:45:26.382" v="28"/>
          <ac:spMkLst>
            <pc:docMk/>
            <pc:sldMk cId="3088475462" sldId="309"/>
            <ac:spMk id="84" creationId="{00000000-0000-0000-0000-000000000000}"/>
          </ac:spMkLst>
        </pc:spChg>
        <pc:spChg chg="mod">
          <ac:chgData name="Robin De Mol" userId="2c82b0b9-abb7-4507-8675-77a0bb8e1f2c" providerId="ADAL" clId="{161A4404-FE41-2E47-B245-954B5CCEC577}" dt="2019-08-29T11:45:26.382" v="28"/>
          <ac:spMkLst>
            <pc:docMk/>
            <pc:sldMk cId="3088475462" sldId="309"/>
            <ac:spMk id="88" creationId="{00000000-0000-0000-0000-000000000000}"/>
          </ac:spMkLst>
        </pc:spChg>
        <pc:spChg chg="mod">
          <ac:chgData name="Robin De Mol" userId="2c82b0b9-abb7-4507-8675-77a0bb8e1f2c" providerId="ADAL" clId="{161A4404-FE41-2E47-B245-954B5CCEC577}" dt="2019-08-29T11:45:26.382" v="28"/>
          <ac:spMkLst>
            <pc:docMk/>
            <pc:sldMk cId="3088475462" sldId="309"/>
            <ac:spMk id="9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0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1"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3"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3"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5"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6"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7"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9" creationId="{00000000-0000-0000-0000-000000000000}"/>
          </ac:spMkLst>
        </pc:spChg>
        <pc:spChg chg="mod">
          <ac:chgData name="Robin De Mol" userId="2c82b0b9-abb7-4507-8675-77a0bb8e1f2c" providerId="ADAL" clId="{161A4404-FE41-2E47-B245-954B5CCEC577}" dt="2019-08-29T11:45:26.382" v="28"/>
          <ac:spMkLst>
            <pc:docMk/>
            <pc:sldMk cId="3088475462" sldId="309"/>
            <ac:spMk id="15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6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7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80" creationId="{00000000-0000-0000-0000-000000000000}"/>
          </ac:spMkLst>
        </pc:spChg>
        <pc:spChg chg="mod">
          <ac:chgData name="Robin De Mol" userId="2c82b0b9-abb7-4507-8675-77a0bb8e1f2c" providerId="ADAL" clId="{161A4404-FE41-2E47-B245-954B5CCEC577}" dt="2019-08-29T11:45:26.382" v="28"/>
          <ac:spMkLst>
            <pc:docMk/>
            <pc:sldMk cId="3088475462" sldId="309"/>
            <ac:spMk id="188" creationId="{00000000-0000-0000-0000-000000000000}"/>
          </ac:spMkLst>
        </pc:spChg>
        <pc:cxnChg chg="mod">
          <ac:chgData name="Robin De Mol" userId="2c82b0b9-abb7-4507-8675-77a0bb8e1f2c" providerId="ADAL" clId="{161A4404-FE41-2E47-B245-954B5CCEC577}" dt="2019-08-29T11:45:26.382" v="28"/>
          <ac:cxnSpMkLst>
            <pc:docMk/>
            <pc:sldMk cId="3088475462" sldId="309"/>
            <ac:cxnSpMk id="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32"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3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2"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8"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64"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7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7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8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8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9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1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1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38"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4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1"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6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7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77"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89" creationId="{00000000-0000-0000-0000-000000000000}"/>
          </ac:cxnSpMkLst>
        </pc:cxnChg>
      </pc:sldChg>
      <pc:sldChg chg="addSp modSp">
        <pc:chgData name="Robin De Mol" userId="2c82b0b9-abb7-4507-8675-77a0bb8e1f2c" providerId="ADAL" clId="{161A4404-FE41-2E47-B245-954B5CCEC577}" dt="2019-08-29T11:48:29.961" v="76"/>
        <pc:sldMkLst>
          <pc:docMk/>
          <pc:sldMk cId="1608855088" sldId="310"/>
        </pc:sldMkLst>
        <pc:spChg chg="add mod">
          <ac:chgData name="Robin De Mol" userId="2c82b0b9-abb7-4507-8675-77a0bb8e1f2c" providerId="ADAL" clId="{161A4404-FE41-2E47-B245-954B5CCEC577}" dt="2019-08-29T11:48:29.961" v="76"/>
          <ac:spMkLst>
            <pc:docMk/>
            <pc:sldMk cId="1608855088" sldId="310"/>
            <ac:spMk id="3" creationId="{3C3F9802-40E3-2F42-9190-599837E584BB}"/>
          </ac:spMkLst>
        </pc:spChg>
        <pc:spChg chg="mod">
          <ac:chgData name="Robin De Mol" userId="2c82b0b9-abb7-4507-8675-77a0bb8e1f2c" providerId="ADAL" clId="{161A4404-FE41-2E47-B245-954B5CCEC577}" dt="2019-08-29T11:45:26.382" v="28"/>
          <ac:spMkLst>
            <pc:docMk/>
            <pc:sldMk cId="1608855088" sldId="310"/>
            <ac:spMk id="4" creationId="{00000000-0000-0000-0000-000000000000}"/>
          </ac:spMkLst>
        </pc:spChg>
        <pc:spChg chg="mod">
          <ac:chgData name="Robin De Mol" userId="2c82b0b9-abb7-4507-8675-77a0bb8e1f2c" providerId="ADAL" clId="{161A4404-FE41-2E47-B245-954B5CCEC577}" dt="2019-08-29T11:45:26.382" v="28"/>
          <ac:spMkLst>
            <pc:docMk/>
            <pc:sldMk cId="1608855088" sldId="310"/>
            <ac:spMk id="5" creationId="{00000000-0000-0000-0000-000000000000}"/>
          </ac:spMkLst>
        </pc:spChg>
        <pc:spChg chg="mod">
          <ac:chgData name="Robin De Mol" userId="2c82b0b9-abb7-4507-8675-77a0bb8e1f2c" providerId="ADAL" clId="{161A4404-FE41-2E47-B245-954B5CCEC577}" dt="2019-08-29T11:45:26.382" v="28"/>
          <ac:spMkLst>
            <pc:docMk/>
            <pc:sldMk cId="1608855088" sldId="310"/>
            <ac:spMk id="6" creationId="{00000000-0000-0000-0000-000000000000}"/>
          </ac:spMkLst>
        </pc:spChg>
        <pc:spChg chg="mod">
          <ac:chgData name="Robin De Mol" userId="2c82b0b9-abb7-4507-8675-77a0bb8e1f2c" providerId="ADAL" clId="{161A4404-FE41-2E47-B245-954B5CCEC577}" dt="2019-08-29T11:45:26.382" v="28"/>
          <ac:spMkLst>
            <pc:docMk/>
            <pc:sldMk cId="1608855088" sldId="310"/>
            <ac:spMk id="7" creationId="{00000000-0000-0000-0000-000000000000}"/>
          </ac:spMkLst>
        </pc:spChg>
        <pc:spChg chg="mod">
          <ac:chgData name="Robin De Mol" userId="2c82b0b9-abb7-4507-8675-77a0bb8e1f2c" providerId="ADAL" clId="{161A4404-FE41-2E47-B245-954B5CCEC577}" dt="2019-08-29T11:45:26.382" v="28"/>
          <ac:spMkLst>
            <pc:docMk/>
            <pc:sldMk cId="1608855088" sldId="310"/>
            <ac:spMk id="8" creationId="{00000000-0000-0000-0000-000000000000}"/>
          </ac:spMkLst>
        </pc:spChg>
        <pc:spChg chg="mod">
          <ac:chgData name="Robin De Mol" userId="2c82b0b9-abb7-4507-8675-77a0bb8e1f2c" providerId="ADAL" clId="{161A4404-FE41-2E47-B245-954B5CCEC577}" dt="2019-08-29T11:45:26.382" v="28"/>
          <ac:spMkLst>
            <pc:docMk/>
            <pc:sldMk cId="1608855088" sldId="310"/>
            <ac:spMk id="9"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 creationId="{00000000-0000-0000-0000-000000000000}"/>
          </ac:spMkLst>
        </pc:spChg>
        <pc:spChg chg="mod">
          <ac:chgData name="Robin De Mol" userId="2c82b0b9-abb7-4507-8675-77a0bb8e1f2c" providerId="ADAL" clId="{161A4404-FE41-2E47-B245-954B5CCEC577}" dt="2019-08-29T11:45:26.382" v="28"/>
          <ac:spMkLst>
            <pc:docMk/>
            <pc:sldMk cId="1608855088" sldId="310"/>
            <ac:spMk id="11" creationId="{00000000-0000-0000-0000-000000000000}"/>
          </ac:spMkLst>
        </pc:spChg>
        <pc:spChg chg="mod">
          <ac:chgData name="Robin De Mol" userId="2c82b0b9-abb7-4507-8675-77a0bb8e1f2c" providerId="ADAL" clId="{161A4404-FE41-2E47-B245-954B5CCEC577}" dt="2019-08-29T11:45:26.382" v="28"/>
          <ac:spMkLst>
            <pc:docMk/>
            <pc:sldMk cId="1608855088" sldId="310"/>
            <ac:spMk id="32" creationId="{00000000-0000-0000-0000-000000000000}"/>
          </ac:spMkLst>
        </pc:spChg>
        <pc:spChg chg="mod">
          <ac:chgData name="Robin De Mol" userId="2c82b0b9-abb7-4507-8675-77a0bb8e1f2c" providerId="ADAL" clId="{161A4404-FE41-2E47-B245-954B5CCEC577}" dt="2019-08-29T11:45:26.382" v="28"/>
          <ac:spMkLst>
            <pc:docMk/>
            <pc:sldMk cId="1608855088" sldId="310"/>
            <ac:spMk id="37" creationId="{00000000-0000-0000-0000-000000000000}"/>
          </ac:spMkLst>
        </pc:spChg>
        <pc:spChg chg="mod">
          <ac:chgData name="Robin De Mol" userId="2c82b0b9-abb7-4507-8675-77a0bb8e1f2c" providerId="ADAL" clId="{161A4404-FE41-2E47-B245-954B5CCEC577}" dt="2019-08-29T11:45:26.382" v="28"/>
          <ac:spMkLst>
            <pc:docMk/>
            <pc:sldMk cId="1608855088" sldId="310"/>
            <ac:spMk id="39" creationId="{00000000-0000-0000-0000-000000000000}"/>
          </ac:spMkLst>
        </pc:spChg>
        <pc:spChg chg="mod">
          <ac:chgData name="Robin De Mol" userId="2c82b0b9-abb7-4507-8675-77a0bb8e1f2c" providerId="ADAL" clId="{161A4404-FE41-2E47-B245-954B5CCEC577}" dt="2019-08-29T11:45:26.382" v="28"/>
          <ac:spMkLst>
            <pc:docMk/>
            <pc:sldMk cId="1608855088" sldId="310"/>
            <ac:spMk id="41" creationId="{00000000-0000-0000-0000-000000000000}"/>
          </ac:spMkLst>
        </pc:spChg>
        <pc:spChg chg="mod">
          <ac:chgData name="Robin De Mol" userId="2c82b0b9-abb7-4507-8675-77a0bb8e1f2c" providerId="ADAL" clId="{161A4404-FE41-2E47-B245-954B5CCEC577}" dt="2019-08-29T11:45:26.382" v="28"/>
          <ac:spMkLst>
            <pc:docMk/>
            <pc:sldMk cId="1608855088" sldId="310"/>
            <ac:spMk id="76" creationId="{00000000-0000-0000-0000-000000000000}"/>
          </ac:spMkLst>
        </pc:spChg>
        <pc:spChg chg="mod">
          <ac:chgData name="Robin De Mol" userId="2c82b0b9-abb7-4507-8675-77a0bb8e1f2c" providerId="ADAL" clId="{161A4404-FE41-2E47-B245-954B5CCEC577}" dt="2019-08-29T11:45:26.382" v="28"/>
          <ac:spMkLst>
            <pc:docMk/>
            <pc:sldMk cId="1608855088" sldId="310"/>
            <ac:spMk id="83" creationId="{00000000-0000-0000-0000-000000000000}"/>
          </ac:spMkLst>
        </pc:spChg>
        <pc:spChg chg="mod">
          <ac:chgData name="Robin De Mol" userId="2c82b0b9-abb7-4507-8675-77a0bb8e1f2c" providerId="ADAL" clId="{161A4404-FE41-2E47-B245-954B5CCEC577}" dt="2019-08-29T11:45:26.382" v="28"/>
          <ac:spMkLst>
            <pc:docMk/>
            <pc:sldMk cId="1608855088" sldId="310"/>
            <ac:spMk id="87"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1"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2"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3"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4"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5"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6"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8" creationId="{00000000-0000-0000-0000-000000000000}"/>
          </ac:spMkLst>
        </pc:spChg>
        <pc:spChg chg="mod">
          <ac:chgData name="Robin De Mol" userId="2c82b0b9-abb7-4507-8675-77a0bb8e1f2c" providerId="ADAL" clId="{161A4404-FE41-2E47-B245-954B5CCEC577}" dt="2019-08-29T11:45:26.382" v="28"/>
          <ac:spMkLst>
            <pc:docMk/>
            <pc:sldMk cId="1608855088" sldId="310"/>
            <ac:spMk id="113" creationId="{00000000-0000-0000-0000-000000000000}"/>
          </ac:spMkLst>
        </pc:spChg>
        <pc:cxnChg chg="mod">
          <ac:chgData name="Robin De Mol" userId="2c82b0b9-abb7-4507-8675-77a0bb8e1f2c" providerId="ADAL" clId="{161A4404-FE41-2E47-B245-954B5CCEC577}" dt="2019-08-29T11:45:26.382" v="28"/>
          <ac:cxnSpMkLst>
            <pc:docMk/>
            <pc:sldMk cId="1608855088" sldId="310"/>
            <ac:cxnSpMk id="12"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9"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24"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28"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43"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4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55"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5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65"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1"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2"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7"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84"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88"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91"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00"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09" creationId="{00000000-0000-0000-0000-000000000000}"/>
          </ac:cxnSpMkLst>
        </pc:cxnChg>
      </pc:sldChg>
      <pc:sldChg chg="addSp modSp">
        <pc:chgData name="Robin De Mol" userId="2c82b0b9-abb7-4507-8675-77a0bb8e1f2c" providerId="ADAL" clId="{161A4404-FE41-2E47-B245-954B5CCEC577}" dt="2019-08-29T11:48:29.961" v="76"/>
        <pc:sldMkLst>
          <pc:docMk/>
          <pc:sldMk cId="201367671" sldId="311"/>
        </pc:sldMkLst>
        <pc:spChg chg="add mod">
          <ac:chgData name="Robin De Mol" userId="2c82b0b9-abb7-4507-8675-77a0bb8e1f2c" providerId="ADAL" clId="{161A4404-FE41-2E47-B245-954B5CCEC577}" dt="2019-08-29T11:48:29.961" v="76"/>
          <ac:spMkLst>
            <pc:docMk/>
            <pc:sldMk cId="201367671" sldId="311"/>
            <ac:spMk id="3" creationId="{0364FC10-2B3A-4242-8C50-A662B965B42B}"/>
          </ac:spMkLst>
        </pc:spChg>
        <pc:spChg chg="mod">
          <ac:chgData name="Robin De Mol" userId="2c82b0b9-abb7-4507-8675-77a0bb8e1f2c" providerId="ADAL" clId="{161A4404-FE41-2E47-B245-954B5CCEC577}" dt="2019-08-29T11:45:26.382" v="28"/>
          <ac:spMkLst>
            <pc:docMk/>
            <pc:sldMk cId="201367671" sldId="311"/>
            <ac:spMk id="4" creationId="{00000000-0000-0000-0000-000000000000}"/>
          </ac:spMkLst>
        </pc:spChg>
        <pc:spChg chg="mod">
          <ac:chgData name="Robin De Mol" userId="2c82b0b9-abb7-4507-8675-77a0bb8e1f2c" providerId="ADAL" clId="{161A4404-FE41-2E47-B245-954B5CCEC577}" dt="2019-08-29T11:45:26.382" v="28"/>
          <ac:spMkLst>
            <pc:docMk/>
            <pc:sldMk cId="201367671" sldId="311"/>
            <ac:spMk id="5" creationId="{00000000-0000-0000-0000-000000000000}"/>
          </ac:spMkLst>
        </pc:spChg>
        <pc:spChg chg="mod">
          <ac:chgData name="Robin De Mol" userId="2c82b0b9-abb7-4507-8675-77a0bb8e1f2c" providerId="ADAL" clId="{161A4404-FE41-2E47-B245-954B5CCEC577}" dt="2019-08-29T11:45:26.382" v="28"/>
          <ac:spMkLst>
            <pc:docMk/>
            <pc:sldMk cId="201367671" sldId="311"/>
            <ac:spMk id="6" creationId="{00000000-0000-0000-0000-000000000000}"/>
          </ac:spMkLst>
        </pc:spChg>
        <pc:spChg chg="mod">
          <ac:chgData name="Robin De Mol" userId="2c82b0b9-abb7-4507-8675-77a0bb8e1f2c" providerId="ADAL" clId="{161A4404-FE41-2E47-B245-954B5CCEC577}" dt="2019-08-29T11:45:26.382" v="28"/>
          <ac:spMkLst>
            <pc:docMk/>
            <pc:sldMk cId="201367671" sldId="311"/>
            <ac:spMk id="7" creationId="{00000000-0000-0000-0000-000000000000}"/>
          </ac:spMkLst>
        </pc:spChg>
        <pc:spChg chg="mod">
          <ac:chgData name="Robin De Mol" userId="2c82b0b9-abb7-4507-8675-77a0bb8e1f2c" providerId="ADAL" clId="{161A4404-FE41-2E47-B245-954B5CCEC577}" dt="2019-08-29T11:45:26.382" v="28"/>
          <ac:spMkLst>
            <pc:docMk/>
            <pc:sldMk cId="201367671" sldId="311"/>
            <ac:spMk id="8" creationId="{00000000-0000-0000-0000-000000000000}"/>
          </ac:spMkLst>
        </pc:spChg>
        <pc:spChg chg="mod">
          <ac:chgData name="Robin De Mol" userId="2c82b0b9-abb7-4507-8675-77a0bb8e1f2c" providerId="ADAL" clId="{161A4404-FE41-2E47-B245-954B5CCEC577}" dt="2019-08-29T11:45:26.382" v="28"/>
          <ac:spMkLst>
            <pc:docMk/>
            <pc:sldMk cId="201367671" sldId="311"/>
            <ac:spMk id="9" creationId="{00000000-0000-0000-0000-000000000000}"/>
          </ac:spMkLst>
        </pc:spChg>
        <pc:spChg chg="mod">
          <ac:chgData name="Robin De Mol" userId="2c82b0b9-abb7-4507-8675-77a0bb8e1f2c" providerId="ADAL" clId="{161A4404-FE41-2E47-B245-954B5CCEC577}" dt="2019-08-29T11:45:26.382" v="28"/>
          <ac:spMkLst>
            <pc:docMk/>
            <pc:sldMk cId="201367671" sldId="311"/>
            <ac:spMk id="10" creationId="{00000000-0000-0000-0000-000000000000}"/>
          </ac:spMkLst>
        </pc:spChg>
        <pc:spChg chg="mod">
          <ac:chgData name="Robin De Mol" userId="2c82b0b9-abb7-4507-8675-77a0bb8e1f2c" providerId="ADAL" clId="{161A4404-FE41-2E47-B245-954B5CCEC577}" dt="2019-08-29T11:45:26.382" v="28"/>
          <ac:spMkLst>
            <pc:docMk/>
            <pc:sldMk cId="201367671" sldId="311"/>
            <ac:spMk id="11" creationId="{00000000-0000-0000-0000-000000000000}"/>
          </ac:spMkLst>
        </pc:spChg>
        <pc:spChg chg="mod">
          <ac:chgData name="Robin De Mol" userId="2c82b0b9-abb7-4507-8675-77a0bb8e1f2c" providerId="ADAL" clId="{161A4404-FE41-2E47-B245-954B5CCEC577}" dt="2019-08-29T11:45:26.382" v="28"/>
          <ac:spMkLst>
            <pc:docMk/>
            <pc:sldMk cId="201367671" sldId="311"/>
            <ac:spMk id="32" creationId="{00000000-0000-0000-0000-000000000000}"/>
          </ac:spMkLst>
        </pc:spChg>
        <pc:spChg chg="mod">
          <ac:chgData name="Robin De Mol" userId="2c82b0b9-abb7-4507-8675-77a0bb8e1f2c" providerId="ADAL" clId="{161A4404-FE41-2E47-B245-954B5CCEC577}" dt="2019-08-29T11:45:26.382" v="28"/>
          <ac:spMkLst>
            <pc:docMk/>
            <pc:sldMk cId="201367671" sldId="311"/>
            <ac:spMk id="33" creationId="{00000000-0000-0000-0000-000000000000}"/>
          </ac:spMkLst>
        </pc:spChg>
        <pc:spChg chg="mod">
          <ac:chgData name="Robin De Mol" userId="2c82b0b9-abb7-4507-8675-77a0bb8e1f2c" providerId="ADAL" clId="{161A4404-FE41-2E47-B245-954B5CCEC577}" dt="2019-08-29T11:45:26.382" v="28"/>
          <ac:spMkLst>
            <pc:docMk/>
            <pc:sldMk cId="201367671" sldId="311"/>
            <ac:spMk id="37" creationId="{00000000-0000-0000-0000-000000000000}"/>
          </ac:spMkLst>
        </pc:spChg>
        <pc:spChg chg="mod">
          <ac:chgData name="Robin De Mol" userId="2c82b0b9-abb7-4507-8675-77a0bb8e1f2c" providerId="ADAL" clId="{161A4404-FE41-2E47-B245-954B5CCEC577}" dt="2019-08-29T11:45:26.382" v="28"/>
          <ac:spMkLst>
            <pc:docMk/>
            <pc:sldMk cId="201367671" sldId="311"/>
            <ac:spMk id="39" creationId="{00000000-0000-0000-0000-000000000000}"/>
          </ac:spMkLst>
        </pc:spChg>
        <pc:spChg chg="mod">
          <ac:chgData name="Robin De Mol" userId="2c82b0b9-abb7-4507-8675-77a0bb8e1f2c" providerId="ADAL" clId="{161A4404-FE41-2E47-B245-954B5CCEC577}" dt="2019-08-29T11:45:26.382" v="28"/>
          <ac:spMkLst>
            <pc:docMk/>
            <pc:sldMk cId="201367671" sldId="311"/>
            <ac:spMk id="40" creationId="{00000000-0000-0000-0000-000000000000}"/>
          </ac:spMkLst>
        </pc:spChg>
        <pc:spChg chg="mod">
          <ac:chgData name="Robin De Mol" userId="2c82b0b9-abb7-4507-8675-77a0bb8e1f2c" providerId="ADAL" clId="{161A4404-FE41-2E47-B245-954B5CCEC577}" dt="2019-08-29T11:45:26.382" v="28"/>
          <ac:spMkLst>
            <pc:docMk/>
            <pc:sldMk cId="201367671" sldId="311"/>
            <ac:spMk id="41" creationId="{00000000-0000-0000-0000-000000000000}"/>
          </ac:spMkLst>
        </pc:spChg>
        <pc:spChg chg="mod">
          <ac:chgData name="Robin De Mol" userId="2c82b0b9-abb7-4507-8675-77a0bb8e1f2c" providerId="ADAL" clId="{161A4404-FE41-2E47-B245-954B5CCEC577}" dt="2019-08-29T11:45:26.382" v="28"/>
          <ac:spMkLst>
            <pc:docMk/>
            <pc:sldMk cId="201367671" sldId="311"/>
            <ac:spMk id="42" creationId="{00000000-0000-0000-0000-000000000000}"/>
          </ac:spMkLst>
        </pc:spChg>
        <pc:spChg chg="mod">
          <ac:chgData name="Robin De Mol" userId="2c82b0b9-abb7-4507-8675-77a0bb8e1f2c" providerId="ADAL" clId="{161A4404-FE41-2E47-B245-954B5CCEC577}" dt="2019-08-29T11:45:26.382" v="28"/>
          <ac:spMkLst>
            <pc:docMk/>
            <pc:sldMk cId="201367671" sldId="311"/>
            <ac:spMk id="76" creationId="{00000000-0000-0000-0000-000000000000}"/>
          </ac:spMkLst>
        </pc:spChg>
        <pc:spChg chg="mod">
          <ac:chgData name="Robin De Mol" userId="2c82b0b9-abb7-4507-8675-77a0bb8e1f2c" providerId="ADAL" clId="{161A4404-FE41-2E47-B245-954B5CCEC577}" dt="2019-08-29T11:45:26.382" v="28"/>
          <ac:spMkLst>
            <pc:docMk/>
            <pc:sldMk cId="201367671" sldId="311"/>
            <ac:spMk id="83" creationId="{00000000-0000-0000-0000-000000000000}"/>
          </ac:spMkLst>
        </pc:spChg>
        <pc:spChg chg="mod">
          <ac:chgData name="Robin De Mol" userId="2c82b0b9-abb7-4507-8675-77a0bb8e1f2c" providerId="ADAL" clId="{161A4404-FE41-2E47-B245-954B5CCEC577}" dt="2019-08-29T11:45:26.382" v="28"/>
          <ac:spMkLst>
            <pc:docMk/>
            <pc:sldMk cId="201367671" sldId="311"/>
            <ac:spMk id="87" creationId="{00000000-0000-0000-0000-000000000000}"/>
          </ac:spMkLst>
        </pc:spChg>
        <pc:spChg chg="mod">
          <ac:chgData name="Robin De Mol" userId="2c82b0b9-abb7-4507-8675-77a0bb8e1f2c" providerId="ADAL" clId="{161A4404-FE41-2E47-B245-954B5CCEC577}" dt="2019-08-29T11:45:26.382" v="28"/>
          <ac:spMkLst>
            <pc:docMk/>
            <pc:sldMk cId="201367671" sldId="311"/>
            <ac:spMk id="101" creationId="{00000000-0000-0000-0000-000000000000}"/>
          </ac:spMkLst>
        </pc:spChg>
        <pc:spChg chg="mod">
          <ac:chgData name="Robin De Mol" userId="2c82b0b9-abb7-4507-8675-77a0bb8e1f2c" providerId="ADAL" clId="{161A4404-FE41-2E47-B245-954B5CCEC577}" dt="2019-08-29T11:45:26.382" v="28"/>
          <ac:spMkLst>
            <pc:docMk/>
            <pc:sldMk cId="201367671" sldId="311"/>
            <ac:spMk id="102" creationId="{00000000-0000-0000-0000-000000000000}"/>
          </ac:spMkLst>
        </pc:spChg>
        <pc:spChg chg="mod">
          <ac:chgData name="Robin De Mol" userId="2c82b0b9-abb7-4507-8675-77a0bb8e1f2c" providerId="ADAL" clId="{161A4404-FE41-2E47-B245-954B5CCEC577}" dt="2019-08-29T11:45:26.382" v="28"/>
          <ac:spMkLst>
            <pc:docMk/>
            <pc:sldMk cId="201367671" sldId="311"/>
            <ac:spMk id="103" creationId="{00000000-0000-0000-0000-000000000000}"/>
          </ac:spMkLst>
        </pc:spChg>
        <pc:spChg chg="mod">
          <ac:chgData name="Robin De Mol" userId="2c82b0b9-abb7-4507-8675-77a0bb8e1f2c" providerId="ADAL" clId="{161A4404-FE41-2E47-B245-954B5CCEC577}" dt="2019-08-29T11:45:26.382" v="28"/>
          <ac:spMkLst>
            <pc:docMk/>
            <pc:sldMk cId="201367671" sldId="311"/>
            <ac:spMk id="104" creationId="{00000000-0000-0000-0000-000000000000}"/>
          </ac:spMkLst>
        </pc:spChg>
        <pc:spChg chg="mod">
          <ac:chgData name="Robin De Mol" userId="2c82b0b9-abb7-4507-8675-77a0bb8e1f2c" providerId="ADAL" clId="{161A4404-FE41-2E47-B245-954B5CCEC577}" dt="2019-08-29T11:45:26.382" v="28"/>
          <ac:spMkLst>
            <pc:docMk/>
            <pc:sldMk cId="201367671" sldId="311"/>
            <ac:spMk id="105" creationId="{00000000-0000-0000-0000-000000000000}"/>
          </ac:spMkLst>
        </pc:spChg>
        <pc:spChg chg="mod">
          <ac:chgData name="Robin De Mol" userId="2c82b0b9-abb7-4507-8675-77a0bb8e1f2c" providerId="ADAL" clId="{161A4404-FE41-2E47-B245-954B5CCEC577}" dt="2019-08-29T11:45:26.382" v="28"/>
          <ac:spMkLst>
            <pc:docMk/>
            <pc:sldMk cId="201367671" sldId="311"/>
            <ac:spMk id="106" creationId="{00000000-0000-0000-0000-000000000000}"/>
          </ac:spMkLst>
        </pc:spChg>
        <pc:cxnChg chg="mod">
          <ac:chgData name="Robin De Mol" userId="2c82b0b9-abb7-4507-8675-77a0bb8e1f2c" providerId="ADAL" clId="{161A4404-FE41-2E47-B245-954B5CCEC577}" dt="2019-08-29T11:45:26.382" v="28"/>
          <ac:cxnSpMkLst>
            <pc:docMk/>
            <pc:sldMk cId="201367671" sldId="311"/>
            <ac:cxnSpMk id="12"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9"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24"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28"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43"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4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55"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5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65"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1"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2"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7"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84"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88"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91"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00" creationId="{00000000-0000-0000-0000-000000000000}"/>
          </ac:cxnSpMkLst>
        </pc:cxnChg>
      </pc:sldChg>
      <pc:sldChg chg="addSp modSp">
        <pc:chgData name="Robin De Mol" userId="2c82b0b9-abb7-4507-8675-77a0bb8e1f2c" providerId="ADAL" clId="{161A4404-FE41-2E47-B245-954B5CCEC577}" dt="2019-08-29T11:48:29.961" v="76"/>
        <pc:sldMkLst>
          <pc:docMk/>
          <pc:sldMk cId="1077690711" sldId="312"/>
        </pc:sldMkLst>
        <pc:spChg chg="add mod">
          <ac:chgData name="Robin De Mol" userId="2c82b0b9-abb7-4507-8675-77a0bb8e1f2c" providerId="ADAL" clId="{161A4404-FE41-2E47-B245-954B5CCEC577}" dt="2019-08-29T11:48:29.961" v="76"/>
          <ac:spMkLst>
            <pc:docMk/>
            <pc:sldMk cId="1077690711" sldId="312"/>
            <ac:spMk id="3" creationId="{2C8B6DE8-5902-544D-839D-21B7376BD52B}"/>
          </ac:spMkLst>
        </pc:spChg>
        <pc:spChg chg="mod">
          <ac:chgData name="Robin De Mol" userId="2c82b0b9-abb7-4507-8675-77a0bb8e1f2c" providerId="ADAL" clId="{161A4404-FE41-2E47-B245-954B5CCEC577}" dt="2019-08-29T11:45:26.382" v="28"/>
          <ac:spMkLst>
            <pc:docMk/>
            <pc:sldMk cId="1077690711" sldId="312"/>
            <ac:spMk id="4" creationId="{00000000-0000-0000-0000-000000000000}"/>
          </ac:spMkLst>
        </pc:spChg>
        <pc:spChg chg="mod">
          <ac:chgData name="Robin De Mol" userId="2c82b0b9-abb7-4507-8675-77a0bb8e1f2c" providerId="ADAL" clId="{161A4404-FE41-2E47-B245-954B5CCEC577}" dt="2019-08-29T11:45:26.382" v="28"/>
          <ac:spMkLst>
            <pc:docMk/>
            <pc:sldMk cId="1077690711" sldId="312"/>
            <ac:spMk id="5" creationId="{00000000-0000-0000-0000-000000000000}"/>
          </ac:spMkLst>
        </pc:spChg>
        <pc:spChg chg="mod">
          <ac:chgData name="Robin De Mol" userId="2c82b0b9-abb7-4507-8675-77a0bb8e1f2c" providerId="ADAL" clId="{161A4404-FE41-2E47-B245-954B5CCEC577}" dt="2019-08-29T11:45:26.382" v="28"/>
          <ac:spMkLst>
            <pc:docMk/>
            <pc:sldMk cId="1077690711" sldId="312"/>
            <ac:spMk id="6" creationId="{00000000-0000-0000-0000-000000000000}"/>
          </ac:spMkLst>
        </pc:spChg>
        <pc:spChg chg="mod">
          <ac:chgData name="Robin De Mol" userId="2c82b0b9-abb7-4507-8675-77a0bb8e1f2c" providerId="ADAL" clId="{161A4404-FE41-2E47-B245-954B5CCEC577}" dt="2019-08-29T11:45:26.382" v="28"/>
          <ac:spMkLst>
            <pc:docMk/>
            <pc:sldMk cId="1077690711" sldId="312"/>
            <ac:spMk id="7" creationId="{00000000-0000-0000-0000-000000000000}"/>
          </ac:spMkLst>
        </pc:spChg>
        <pc:spChg chg="mod">
          <ac:chgData name="Robin De Mol" userId="2c82b0b9-abb7-4507-8675-77a0bb8e1f2c" providerId="ADAL" clId="{161A4404-FE41-2E47-B245-954B5CCEC577}" dt="2019-08-29T11:45:26.382" v="28"/>
          <ac:spMkLst>
            <pc:docMk/>
            <pc:sldMk cId="1077690711" sldId="312"/>
            <ac:spMk id="8" creationId="{00000000-0000-0000-0000-000000000000}"/>
          </ac:spMkLst>
        </pc:spChg>
        <pc:spChg chg="mod">
          <ac:chgData name="Robin De Mol" userId="2c82b0b9-abb7-4507-8675-77a0bb8e1f2c" providerId="ADAL" clId="{161A4404-FE41-2E47-B245-954B5CCEC577}" dt="2019-08-29T11:45:26.382" v="28"/>
          <ac:spMkLst>
            <pc:docMk/>
            <pc:sldMk cId="1077690711" sldId="312"/>
            <ac:spMk id="9" creationId="{00000000-0000-0000-0000-000000000000}"/>
          </ac:spMkLst>
        </pc:spChg>
        <pc:spChg chg="mod">
          <ac:chgData name="Robin De Mol" userId="2c82b0b9-abb7-4507-8675-77a0bb8e1f2c" providerId="ADAL" clId="{161A4404-FE41-2E47-B245-954B5CCEC577}" dt="2019-08-29T11:45:26.382" v="28"/>
          <ac:spMkLst>
            <pc:docMk/>
            <pc:sldMk cId="1077690711" sldId="312"/>
            <ac:spMk id="10" creationId="{00000000-0000-0000-0000-000000000000}"/>
          </ac:spMkLst>
        </pc:spChg>
        <pc:spChg chg="mod">
          <ac:chgData name="Robin De Mol" userId="2c82b0b9-abb7-4507-8675-77a0bb8e1f2c" providerId="ADAL" clId="{161A4404-FE41-2E47-B245-954B5CCEC577}" dt="2019-08-29T11:45:26.382" v="28"/>
          <ac:spMkLst>
            <pc:docMk/>
            <pc:sldMk cId="1077690711" sldId="312"/>
            <ac:spMk id="11" creationId="{00000000-0000-0000-0000-000000000000}"/>
          </ac:spMkLst>
        </pc:spChg>
        <pc:spChg chg="mod">
          <ac:chgData name="Robin De Mol" userId="2c82b0b9-abb7-4507-8675-77a0bb8e1f2c" providerId="ADAL" clId="{161A4404-FE41-2E47-B245-954B5CCEC577}" dt="2019-08-29T11:45:26.382" v="28"/>
          <ac:spMkLst>
            <pc:docMk/>
            <pc:sldMk cId="1077690711" sldId="312"/>
            <ac:spMk id="37" creationId="{00000000-0000-0000-0000-000000000000}"/>
          </ac:spMkLst>
        </pc:spChg>
        <pc:spChg chg="mod">
          <ac:chgData name="Robin De Mol" userId="2c82b0b9-abb7-4507-8675-77a0bb8e1f2c" providerId="ADAL" clId="{161A4404-FE41-2E47-B245-954B5CCEC577}" dt="2019-08-29T11:45:26.382" v="28"/>
          <ac:spMkLst>
            <pc:docMk/>
            <pc:sldMk cId="1077690711" sldId="312"/>
            <ac:spMk id="58" creationId="{00000000-0000-0000-0000-000000000000}"/>
          </ac:spMkLst>
        </pc:spChg>
        <pc:spChg chg="mod">
          <ac:chgData name="Robin De Mol" userId="2c82b0b9-abb7-4507-8675-77a0bb8e1f2c" providerId="ADAL" clId="{161A4404-FE41-2E47-B245-954B5CCEC577}" dt="2019-08-29T11:45:26.382" v="28"/>
          <ac:spMkLst>
            <pc:docMk/>
            <pc:sldMk cId="1077690711" sldId="312"/>
            <ac:spMk id="59" creationId="{00000000-0000-0000-0000-000000000000}"/>
          </ac:spMkLst>
        </pc:spChg>
        <pc:spChg chg="mod">
          <ac:chgData name="Robin De Mol" userId="2c82b0b9-abb7-4507-8675-77a0bb8e1f2c" providerId="ADAL" clId="{161A4404-FE41-2E47-B245-954B5CCEC577}" dt="2019-08-29T11:45:26.382" v="28"/>
          <ac:spMkLst>
            <pc:docMk/>
            <pc:sldMk cId="1077690711" sldId="312"/>
            <ac:spMk id="60" creationId="{00000000-0000-0000-0000-000000000000}"/>
          </ac:spMkLst>
        </pc:spChg>
        <pc:spChg chg="mod">
          <ac:chgData name="Robin De Mol" userId="2c82b0b9-abb7-4507-8675-77a0bb8e1f2c" providerId="ADAL" clId="{161A4404-FE41-2E47-B245-954B5CCEC577}" dt="2019-08-29T11:45:26.382" v="28"/>
          <ac:spMkLst>
            <pc:docMk/>
            <pc:sldMk cId="1077690711" sldId="312"/>
            <ac:spMk id="76" creationId="{00000000-0000-0000-0000-000000000000}"/>
          </ac:spMkLst>
        </pc:spChg>
        <pc:spChg chg="mod">
          <ac:chgData name="Robin De Mol" userId="2c82b0b9-abb7-4507-8675-77a0bb8e1f2c" providerId="ADAL" clId="{161A4404-FE41-2E47-B245-954B5CCEC577}" dt="2019-08-29T11:45:26.382" v="28"/>
          <ac:spMkLst>
            <pc:docMk/>
            <pc:sldMk cId="1077690711" sldId="312"/>
            <ac:spMk id="83" creationId="{00000000-0000-0000-0000-000000000000}"/>
          </ac:spMkLst>
        </pc:spChg>
        <pc:spChg chg="mod">
          <ac:chgData name="Robin De Mol" userId="2c82b0b9-abb7-4507-8675-77a0bb8e1f2c" providerId="ADAL" clId="{161A4404-FE41-2E47-B245-954B5CCEC577}" dt="2019-08-29T11:45:26.382" v="28"/>
          <ac:spMkLst>
            <pc:docMk/>
            <pc:sldMk cId="1077690711" sldId="312"/>
            <ac:spMk id="87" creationId="{00000000-0000-0000-0000-000000000000}"/>
          </ac:spMkLst>
        </pc:spChg>
        <pc:picChg chg="mod">
          <ac:chgData name="Robin De Mol" userId="2c82b0b9-abb7-4507-8675-77a0bb8e1f2c" providerId="ADAL" clId="{161A4404-FE41-2E47-B245-954B5CCEC577}" dt="2019-08-29T11:45:26.382" v="28"/>
          <ac:picMkLst>
            <pc:docMk/>
            <pc:sldMk cId="1077690711" sldId="312"/>
            <ac:picMk id="1026" creationId="{00000000-0000-0000-0000-000000000000}"/>
          </ac:picMkLst>
        </pc:picChg>
        <pc:cxnChg chg="mod">
          <ac:chgData name="Robin De Mol" userId="2c82b0b9-abb7-4507-8675-77a0bb8e1f2c" providerId="ADAL" clId="{161A4404-FE41-2E47-B245-954B5CCEC577}" dt="2019-08-29T11:45:26.382" v="28"/>
          <ac:cxnSpMkLst>
            <pc:docMk/>
            <pc:sldMk cId="1077690711" sldId="312"/>
            <ac:cxnSpMk id="12"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16"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19"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2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28"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4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4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5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5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7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2975958107" sldId="313"/>
        </pc:sldMkLst>
        <pc:spChg chg="add mod">
          <ac:chgData name="Robin De Mol" userId="2c82b0b9-abb7-4507-8675-77a0bb8e1f2c" providerId="ADAL" clId="{161A4404-FE41-2E47-B245-954B5CCEC577}" dt="2019-08-29T11:48:29.961" v="76"/>
          <ac:spMkLst>
            <pc:docMk/>
            <pc:sldMk cId="2975958107" sldId="313"/>
            <ac:spMk id="3" creationId="{A960A957-FE42-D845-8CAF-432E08CDFBFA}"/>
          </ac:spMkLst>
        </pc:spChg>
        <pc:spChg chg="mod">
          <ac:chgData name="Robin De Mol" userId="2c82b0b9-abb7-4507-8675-77a0bb8e1f2c" providerId="ADAL" clId="{161A4404-FE41-2E47-B245-954B5CCEC577}" dt="2019-08-29T11:45:26.382" v="28"/>
          <ac:spMkLst>
            <pc:docMk/>
            <pc:sldMk cId="2975958107" sldId="313"/>
            <ac:spMk id="30" creationId="{00000000-0000-0000-0000-000000000000}"/>
          </ac:spMkLst>
        </pc:spChg>
      </pc:sldChg>
      <pc:sldChg chg="addSp modSp">
        <pc:chgData name="Robin De Mol" userId="2c82b0b9-abb7-4507-8675-77a0bb8e1f2c" providerId="ADAL" clId="{161A4404-FE41-2E47-B245-954B5CCEC577}" dt="2019-08-29T11:48:29.961" v="76"/>
        <pc:sldMkLst>
          <pc:docMk/>
          <pc:sldMk cId="4067892633" sldId="314"/>
        </pc:sldMkLst>
        <pc:spChg chg="add mod">
          <ac:chgData name="Robin De Mol" userId="2c82b0b9-abb7-4507-8675-77a0bb8e1f2c" providerId="ADAL" clId="{161A4404-FE41-2E47-B245-954B5CCEC577}" dt="2019-08-29T11:48:29.961" v="76"/>
          <ac:spMkLst>
            <pc:docMk/>
            <pc:sldMk cId="4067892633" sldId="314"/>
            <ac:spMk id="3" creationId="{70FD6D3A-C98F-8944-8B7C-866630BFBABE}"/>
          </ac:spMkLst>
        </pc:spChg>
        <pc:spChg chg="mod">
          <ac:chgData name="Robin De Mol" userId="2c82b0b9-abb7-4507-8675-77a0bb8e1f2c" providerId="ADAL" clId="{161A4404-FE41-2E47-B245-954B5CCEC577}" dt="2019-08-29T11:45:26.382" v="28"/>
          <ac:spMkLst>
            <pc:docMk/>
            <pc:sldMk cId="4067892633" sldId="314"/>
            <ac:spMk id="4" creationId="{00000000-0000-0000-0000-000000000000}"/>
          </ac:spMkLst>
        </pc:spChg>
        <pc:spChg chg="mod">
          <ac:chgData name="Robin De Mol" userId="2c82b0b9-abb7-4507-8675-77a0bb8e1f2c" providerId="ADAL" clId="{161A4404-FE41-2E47-B245-954B5CCEC577}" dt="2019-08-29T11:45:26.382" v="28"/>
          <ac:spMkLst>
            <pc:docMk/>
            <pc:sldMk cId="4067892633" sldId="314"/>
            <ac:spMk id="5" creationId="{00000000-0000-0000-0000-000000000000}"/>
          </ac:spMkLst>
        </pc:spChg>
        <pc:spChg chg="mod">
          <ac:chgData name="Robin De Mol" userId="2c82b0b9-abb7-4507-8675-77a0bb8e1f2c" providerId="ADAL" clId="{161A4404-FE41-2E47-B245-954B5CCEC577}" dt="2019-08-29T11:45:26.382" v="28"/>
          <ac:spMkLst>
            <pc:docMk/>
            <pc:sldMk cId="4067892633" sldId="314"/>
            <ac:spMk id="6" creationId="{00000000-0000-0000-0000-000000000000}"/>
          </ac:spMkLst>
        </pc:spChg>
        <pc:spChg chg="mod">
          <ac:chgData name="Robin De Mol" userId="2c82b0b9-abb7-4507-8675-77a0bb8e1f2c" providerId="ADAL" clId="{161A4404-FE41-2E47-B245-954B5CCEC577}" dt="2019-08-29T11:45:26.382" v="28"/>
          <ac:spMkLst>
            <pc:docMk/>
            <pc:sldMk cId="4067892633" sldId="314"/>
            <ac:spMk id="9" creationId="{00000000-0000-0000-0000-000000000000}"/>
          </ac:spMkLst>
        </pc:spChg>
        <pc:spChg chg="mod">
          <ac:chgData name="Robin De Mol" userId="2c82b0b9-abb7-4507-8675-77a0bb8e1f2c" providerId="ADAL" clId="{161A4404-FE41-2E47-B245-954B5CCEC577}" dt="2019-08-29T11:45:26.382" v="28"/>
          <ac:spMkLst>
            <pc:docMk/>
            <pc:sldMk cId="4067892633" sldId="314"/>
            <ac:spMk id="21" creationId="{00000000-0000-0000-0000-000000000000}"/>
          </ac:spMkLst>
        </pc:spChg>
        <pc:spChg chg="mod">
          <ac:chgData name="Robin De Mol" userId="2c82b0b9-abb7-4507-8675-77a0bb8e1f2c" providerId="ADAL" clId="{161A4404-FE41-2E47-B245-954B5CCEC577}" dt="2019-08-29T11:45:26.382" v="28"/>
          <ac:spMkLst>
            <pc:docMk/>
            <pc:sldMk cId="4067892633" sldId="314"/>
            <ac:spMk id="38" creationId="{00000000-0000-0000-0000-000000000000}"/>
          </ac:spMkLst>
        </pc:spChg>
        <pc:spChg chg="mod">
          <ac:chgData name="Robin De Mol" userId="2c82b0b9-abb7-4507-8675-77a0bb8e1f2c" providerId="ADAL" clId="{161A4404-FE41-2E47-B245-954B5CCEC577}" dt="2019-08-29T11:45:26.382" v="28"/>
          <ac:spMkLst>
            <pc:docMk/>
            <pc:sldMk cId="4067892633" sldId="314"/>
            <ac:spMk id="58" creationId="{00000000-0000-0000-0000-000000000000}"/>
          </ac:spMkLst>
        </pc:spChg>
        <pc:spChg chg="mod">
          <ac:chgData name="Robin De Mol" userId="2c82b0b9-abb7-4507-8675-77a0bb8e1f2c" providerId="ADAL" clId="{161A4404-FE41-2E47-B245-954B5CCEC577}" dt="2019-08-29T11:45:26.382" v="28"/>
          <ac:spMkLst>
            <pc:docMk/>
            <pc:sldMk cId="4067892633" sldId="314"/>
            <ac:spMk id="59" creationId="{00000000-0000-0000-0000-000000000000}"/>
          </ac:spMkLst>
        </pc:spChg>
        <pc:spChg chg="mod">
          <ac:chgData name="Robin De Mol" userId="2c82b0b9-abb7-4507-8675-77a0bb8e1f2c" providerId="ADAL" clId="{161A4404-FE41-2E47-B245-954B5CCEC577}" dt="2019-08-29T11:45:26.382" v="28"/>
          <ac:spMkLst>
            <pc:docMk/>
            <pc:sldMk cId="4067892633" sldId="314"/>
            <ac:spMk id="60" creationId="{00000000-0000-0000-0000-000000000000}"/>
          </ac:spMkLst>
        </pc:spChg>
        <pc:spChg chg="mod">
          <ac:chgData name="Robin De Mol" userId="2c82b0b9-abb7-4507-8675-77a0bb8e1f2c" providerId="ADAL" clId="{161A4404-FE41-2E47-B245-954B5CCEC577}" dt="2019-08-29T11:45:26.382" v="28"/>
          <ac:spMkLst>
            <pc:docMk/>
            <pc:sldMk cId="4067892633" sldId="314"/>
            <ac:spMk id="76" creationId="{00000000-0000-0000-0000-000000000000}"/>
          </ac:spMkLst>
        </pc:spChg>
        <pc:spChg chg="mod">
          <ac:chgData name="Robin De Mol" userId="2c82b0b9-abb7-4507-8675-77a0bb8e1f2c" providerId="ADAL" clId="{161A4404-FE41-2E47-B245-954B5CCEC577}" dt="2019-08-29T11:45:26.382" v="28"/>
          <ac:spMkLst>
            <pc:docMk/>
            <pc:sldMk cId="4067892633" sldId="314"/>
            <ac:spMk id="83" creationId="{00000000-0000-0000-0000-000000000000}"/>
          </ac:spMkLst>
        </pc:spChg>
        <pc:spChg chg="mod">
          <ac:chgData name="Robin De Mol" userId="2c82b0b9-abb7-4507-8675-77a0bb8e1f2c" providerId="ADAL" clId="{161A4404-FE41-2E47-B245-954B5CCEC577}" dt="2019-08-29T11:45:26.382" v="28"/>
          <ac:spMkLst>
            <pc:docMk/>
            <pc:sldMk cId="4067892633" sldId="314"/>
            <ac:spMk id="87" creationId="{00000000-0000-0000-0000-000000000000}"/>
          </ac:spMkLst>
        </pc:spChg>
        <pc:cxnChg chg="mod">
          <ac:chgData name="Robin De Mol" userId="2c82b0b9-abb7-4507-8675-77a0bb8e1f2c" providerId="ADAL" clId="{161A4404-FE41-2E47-B245-954B5CCEC577}" dt="2019-08-29T11:45:26.382" v="28"/>
          <ac:cxnSpMkLst>
            <pc:docMk/>
            <pc:sldMk cId="4067892633" sldId="314"/>
            <ac:cxnSpMk id="28"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2"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4"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7"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54"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77"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1018671288" sldId="315"/>
        </pc:sldMkLst>
        <pc:spChg chg="add mod">
          <ac:chgData name="Robin De Mol" userId="2c82b0b9-abb7-4507-8675-77a0bb8e1f2c" providerId="ADAL" clId="{161A4404-FE41-2E47-B245-954B5CCEC577}" dt="2019-08-29T11:48:29.961" v="76"/>
          <ac:spMkLst>
            <pc:docMk/>
            <pc:sldMk cId="1018671288" sldId="315"/>
            <ac:spMk id="3" creationId="{E039FBFB-4D60-5A4B-A2AA-614F6B519627}"/>
          </ac:spMkLst>
        </pc:spChg>
        <pc:spChg chg="mod">
          <ac:chgData name="Robin De Mol" userId="2c82b0b9-abb7-4507-8675-77a0bb8e1f2c" providerId="ADAL" clId="{161A4404-FE41-2E47-B245-954B5CCEC577}" dt="2019-08-29T11:45:26.382" v="28"/>
          <ac:spMkLst>
            <pc:docMk/>
            <pc:sldMk cId="1018671288" sldId="315"/>
            <ac:spMk id="4" creationId="{00000000-0000-0000-0000-000000000000}"/>
          </ac:spMkLst>
        </pc:spChg>
        <pc:spChg chg="mod">
          <ac:chgData name="Robin De Mol" userId="2c82b0b9-abb7-4507-8675-77a0bb8e1f2c" providerId="ADAL" clId="{161A4404-FE41-2E47-B245-954B5CCEC577}" dt="2019-08-29T11:45:26.382" v="28"/>
          <ac:spMkLst>
            <pc:docMk/>
            <pc:sldMk cId="1018671288" sldId="315"/>
            <ac:spMk id="5" creationId="{00000000-0000-0000-0000-000000000000}"/>
          </ac:spMkLst>
        </pc:spChg>
        <pc:spChg chg="mod">
          <ac:chgData name="Robin De Mol" userId="2c82b0b9-abb7-4507-8675-77a0bb8e1f2c" providerId="ADAL" clId="{161A4404-FE41-2E47-B245-954B5CCEC577}" dt="2019-08-29T11:45:26.382" v="28"/>
          <ac:spMkLst>
            <pc:docMk/>
            <pc:sldMk cId="1018671288" sldId="315"/>
            <ac:spMk id="6" creationId="{00000000-0000-0000-0000-000000000000}"/>
          </ac:spMkLst>
        </pc:spChg>
        <pc:spChg chg="mod">
          <ac:chgData name="Robin De Mol" userId="2c82b0b9-abb7-4507-8675-77a0bb8e1f2c" providerId="ADAL" clId="{161A4404-FE41-2E47-B245-954B5CCEC577}" dt="2019-08-29T11:45:26.382" v="28"/>
          <ac:spMkLst>
            <pc:docMk/>
            <pc:sldMk cId="1018671288" sldId="315"/>
            <ac:spMk id="9" creationId="{00000000-0000-0000-0000-000000000000}"/>
          </ac:spMkLst>
        </pc:spChg>
        <pc:spChg chg="mod">
          <ac:chgData name="Robin De Mol" userId="2c82b0b9-abb7-4507-8675-77a0bb8e1f2c" providerId="ADAL" clId="{161A4404-FE41-2E47-B245-954B5CCEC577}" dt="2019-08-29T11:45:26.382" v="28"/>
          <ac:spMkLst>
            <pc:docMk/>
            <pc:sldMk cId="1018671288" sldId="315"/>
            <ac:spMk id="45" creationId="{00000000-0000-0000-0000-000000000000}"/>
          </ac:spMkLst>
        </pc:spChg>
        <pc:spChg chg="mod">
          <ac:chgData name="Robin De Mol" userId="2c82b0b9-abb7-4507-8675-77a0bb8e1f2c" providerId="ADAL" clId="{161A4404-FE41-2E47-B245-954B5CCEC577}" dt="2019-08-29T11:45:26.382" v="28"/>
          <ac:spMkLst>
            <pc:docMk/>
            <pc:sldMk cId="1018671288" sldId="315"/>
            <ac:spMk id="48" creationId="{00000000-0000-0000-0000-000000000000}"/>
          </ac:spMkLst>
        </pc:spChg>
        <pc:spChg chg="mod">
          <ac:chgData name="Robin De Mol" userId="2c82b0b9-abb7-4507-8675-77a0bb8e1f2c" providerId="ADAL" clId="{161A4404-FE41-2E47-B245-954B5CCEC577}" dt="2019-08-29T11:45:26.382" v="28"/>
          <ac:spMkLst>
            <pc:docMk/>
            <pc:sldMk cId="1018671288" sldId="315"/>
            <ac:spMk id="59" creationId="{00000000-0000-0000-0000-000000000000}"/>
          </ac:spMkLst>
        </pc:spChg>
        <pc:spChg chg="mod">
          <ac:chgData name="Robin De Mol" userId="2c82b0b9-abb7-4507-8675-77a0bb8e1f2c" providerId="ADAL" clId="{161A4404-FE41-2E47-B245-954B5CCEC577}" dt="2019-08-29T11:45:26.382" v="28"/>
          <ac:spMkLst>
            <pc:docMk/>
            <pc:sldMk cId="1018671288" sldId="315"/>
            <ac:spMk id="76" creationId="{00000000-0000-0000-0000-000000000000}"/>
          </ac:spMkLst>
        </pc:spChg>
        <pc:spChg chg="mod">
          <ac:chgData name="Robin De Mol" userId="2c82b0b9-abb7-4507-8675-77a0bb8e1f2c" providerId="ADAL" clId="{161A4404-FE41-2E47-B245-954B5CCEC577}" dt="2019-08-29T11:45:26.382" v="28"/>
          <ac:spMkLst>
            <pc:docMk/>
            <pc:sldMk cId="1018671288" sldId="315"/>
            <ac:spMk id="78" creationId="{00000000-0000-0000-0000-000000000000}"/>
          </ac:spMkLst>
        </pc:spChg>
        <pc:spChg chg="mod">
          <ac:chgData name="Robin De Mol" userId="2c82b0b9-abb7-4507-8675-77a0bb8e1f2c" providerId="ADAL" clId="{161A4404-FE41-2E47-B245-954B5CCEC577}" dt="2019-08-29T11:45:26.382" v="28"/>
          <ac:spMkLst>
            <pc:docMk/>
            <pc:sldMk cId="1018671288" sldId="315"/>
            <ac:spMk id="79" creationId="{00000000-0000-0000-0000-000000000000}"/>
          </ac:spMkLst>
        </pc:spChg>
        <pc:spChg chg="mod">
          <ac:chgData name="Robin De Mol" userId="2c82b0b9-abb7-4507-8675-77a0bb8e1f2c" providerId="ADAL" clId="{161A4404-FE41-2E47-B245-954B5CCEC577}" dt="2019-08-29T11:45:26.382" v="28"/>
          <ac:spMkLst>
            <pc:docMk/>
            <pc:sldMk cId="1018671288" sldId="315"/>
            <ac:spMk id="80" creationId="{00000000-0000-0000-0000-000000000000}"/>
          </ac:spMkLst>
        </pc:spChg>
        <pc:spChg chg="mod">
          <ac:chgData name="Robin De Mol" userId="2c82b0b9-abb7-4507-8675-77a0bb8e1f2c" providerId="ADAL" clId="{161A4404-FE41-2E47-B245-954B5CCEC577}" dt="2019-08-29T11:45:26.382" v="28"/>
          <ac:spMkLst>
            <pc:docMk/>
            <pc:sldMk cId="1018671288" sldId="315"/>
            <ac:spMk id="81" creationId="{00000000-0000-0000-0000-000000000000}"/>
          </ac:spMkLst>
        </pc:spChg>
        <pc:spChg chg="mod">
          <ac:chgData name="Robin De Mol" userId="2c82b0b9-abb7-4507-8675-77a0bb8e1f2c" providerId="ADAL" clId="{161A4404-FE41-2E47-B245-954B5CCEC577}" dt="2019-08-29T11:45:26.382" v="28"/>
          <ac:spMkLst>
            <pc:docMk/>
            <pc:sldMk cId="1018671288" sldId="315"/>
            <ac:spMk id="83" creationId="{00000000-0000-0000-0000-000000000000}"/>
          </ac:spMkLst>
        </pc:spChg>
        <pc:cxnChg chg="mod">
          <ac:chgData name="Robin De Mol" userId="2c82b0b9-abb7-4507-8675-77a0bb8e1f2c" providerId="ADAL" clId="{161A4404-FE41-2E47-B245-954B5CCEC577}" dt="2019-08-29T11:45:26.382" v="28"/>
          <ac:cxnSpMkLst>
            <pc:docMk/>
            <pc:sldMk cId="1018671288" sldId="315"/>
            <ac:cxnSpMk id="28"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50"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68"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69"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0"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1"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4"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7"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3635662853" sldId="316"/>
        </pc:sldMkLst>
        <pc:spChg chg="add mod">
          <ac:chgData name="Robin De Mol" userId="2c82b0b9-abb7-4507-8675-77a0bb8e1f2c" providerId="ADAL" clId="{161A4404-FE41-2E47-B245-954B5CCEC577}" dt="2019-08-29T11:48:29.961" v="76"/>
          <ac:spMkLst>
            <pc:docMk/>
            <pc:sldMk cId="3635662853" sldId="316"/>
            <ac:spMk id="3" creationId="{0FD20780-EC19-FD46-AAF1-E0F86FC2B832}"/>
          </ac:spMkLst>
        </pc:spChg>
        <pc:spChg chg="mod">
          <ac:chgData name="Robin De Mol" userId="2c82b0b9-abb7-4507-8675-77a0bb8e1f2c" providerId="ADAL" clId="{161A4404-FE41-2E47-B245-954B5CCEC577}" dt="2019-08-29T11:45:26.382" v="28"/>
          <ac:spMkLst>
            <pc:docMk/>
            <pc:sldMk cId="3635662853" sldId="316"/>
            <ac:spMk id="4" creationId="{00000000-0000-0000-0000-000000000000}"/>
          </ac:spMkLst>
        </pc:spChg>
        <pc:spChg chg="mod">
          <ac:chgData name="Robin De Mol" userId="2c82b0b9-abb7-4507-8675-77a0bb8e1f2c" providerId="ADAL" clId="{161A4404-FE41-2E47-B245-954B5CCEC577}" dt="2019-08-29T11:45:26.382" v="28"/>
          <ac:spMkLst>
            <pc:docMk/>
            <pc:sldMk cId="3635662853" sldId="316"/>
            <ac:spMk id="9" creationId="{00000000-0000-0000-0000-000000000000}"/>
          </ac:spMkLst>
        </pc:spChg>
        <pc:spChg chg="mod">
          <ac:chgData name="Robin De Mol" userId="2c82b0b9-abb7-4507-8675-77a0bb8e1f2c" providerId="ADAL" clId="{161A4404-FE41-2E47-B245-954B5CCEC577}" dt="2019-08-29T11:45:26.382" v="28"/>
          <ac:spMkLst>
            <pc:docMk/>
            <pc:sldMk cId="3635662853" sldId="316"/>
            <ac:spMk id="14" creationId="{00000000-0000-0000-0000-000000000000}"/>
          </ac:spMkLst>
        </pc:spChg>
        <pc:spChg chg="mod">
          <ac:chgData name="Robin De Mol" userId="2c82b0b9-abb7-4507-8675-77a0bb8e1f2c" providerId="ADAL" clId="{161A4404-FE41-2E47-B245-954B5CCEC577}" dt="2019-08-29T11:45:26.382" v="28"/>
          <ac:spMkLst>
            <pc:docMk/>
            <pc:sldMk cId="3635662853" sldId="316"/>
            <ac:spMk id="26" creationId="{00000000-0000-0000-0000-000000000000}"/>
          </ac:spMkLst>
        </pc:spChg>
        <pc:spChg chg="mod">
          <ac:chgData name="Robin De Mol" userId="2c82b0b9-abb7-4507-8675-77a0bb8e1f2c" providerId="ADAL" clId="{161A4404-FE41-2E47-B245-954B5CCEC577}" dt="2019-08-29T11:45:26.382" v="28"/>
          <ac:spMkLst>
            <pc:docMk/>
            <pc:sldMk cId="3635662853" sldId="316"/>
            <ac:spMk id="27" creationId="{00000000-0000-0000-0000-000000000000}"/>
          </ac:spMkLst>
        </pc:spChg>
        <pc:spChg chg="mod">
          <ac:chgData name="Robin De Mol" userId="2c82b0b9-abb7-4507-8675-77a0bb8e1f2c" providerId="ADAL" clId="{161A4404-FE41-2E47-B245-954B5CCEC577}" dt="2019-08-29T11:45:26.382" v="28"/>
          <ac:spMkLst>
            <pc:docMk/>
            <pc:sldMk cId="3635662853" sldId="316"/>
            <ac:spMk id="48" creationId="{00000000-0000-0000-0000-000000000000}"/>
          </ac:spMkLst>
        </pc:spChg>
        <pc:spChg chg="mod">
          <ac:chgData name="Robin De Mol" userId="2c82b0b9-abb7-4507-8675-77a0bb8e1f2c" providerId="ADAL" clId="{161A4404-FE41-2E47-B245-954B5CCEC577}" dt="2019-08-29T11:45:26.382" v="28"/>
          <ac:spMkLst>
            <pc:docMk/>
            <pc:sldMk cId="3635662853" sldId="316"/>
            <ac:spMk id="49" creationId="{00000000-0000-0000-0000-000000000000}"/>
          </ac:spMkLst>
        </pc:spChg>
        <pc:spChg chg="mod">
          <ac:chgData name="Robin De Mol" userId="2c82b0b9-abb7-4507-8675-77a0bb8e1f2c" providerId="ADAL" clId="{161A4404-FE41-2E47-B245-954B5CCEC577}" dt="2019-08-29T11:45:26.382" v="28"/>
          <ac:spMkLst>
            <pc:docMk/>
            <pc:sldMk cId="3635662853" sldId="316"/>
            <ac:spMk id="50" creationId="{00000000-0000-0000-0000-000000000000}"/>
          </ac:spMkLst>
        </pc:spChg>
        <pc:spChg chg="mod">
          <ac:chgData name="Robin De Mol" userId="2c82b0b9-abb7-4507-8675-77a0bb8e1f2c" providerId="ADAL" clId="{161A4404-FE41-2E47-B245-954B5CCEC577}" dt="2019-08-29T11:45:26.382" v="28"/>
          <ac:spMkLst>
            <pc:docMk/>
            <pc:sldMk cId="3635662853" sldId="316"/>
            <ac:spMk id="51" creationId="{00000000-0000-0000-0000-000000000000}"/>
          </ac:spMkLst>
        </pc:spChg>
        <pc:spChg chg="mod">
          <ac:chgData name="Robin De Mol" userId="2c82b0b9-abb7-4507-8675-77a0bb8e1f2c" providerId="ADAL" clId="{161A4404-FE41-2E47-B245-954B5CCEC577}" dt="2019-08-29T11:45:26.382" v="28"/>
          <ac:spMkLst>
            <pc:docMk/>
            <pc:sldMk cId="3635662853" sldId="316"/>
            <ac:spMk id="62" creationId="{00000000-0000-0000-0000-000000000000}"/>
          </ac:spMkLst>
        </pc:spChg>
        <pc:spChg chg="mod">
          <ac:chgData name="Robin De Mol" userId="2c82b0b9-abb7-4507-8675-77a0bb8e1f2c" providerId="ADAL" clId="{161A4404-FE41-2E47-B245-954B5CCEC577}" dt="2019-08-29T11:45:26.382" v="28"/>
          <ac:spMkLst>
            <pc:docMk/>
            <pc:sldMk cId="3635662853" sldId="316"/>
            <ac:spMk id="63" creationId="{00000000-0000-0000-0000-000000000000}"/>
          </ac:spMkLst>
        </pc:spChg>
        <pc:spChg chg="mod">
          <ac:chgData name="Robin De Mol" userId="2c82b0b9-abb7-4507-8675-77a0bb8e1f2c" providerId="ADAL" clId="{161A4404-FE41-2E47-B245-954B5CCEC577}" dt="2019-08-29T11:45:26.382" v="28"/>
          <ac:spMkLst>
            <pc:docMk/>
            <pc:sldMk cId="3635662853" sldId="316"/>
            <ac:spMk id="69" creationId="{00000000-0000-0000-0000-000000000000}"/>
          </ac:spMkLst>
        </pc:spChg>
        <pc:spChg chg="mod">
          <ac:chgData name="Robin De Mol" userId="2c82b0b9-abb7-4507-8675-77a0bb8e1f2c" providerId="ADAL" clId="{161A4404-FE41-2E47-B245-954B5CCEC577}" dt="2019-08-29T11:45:26.382" v="28"/>
          <ac:spMkLst>
            <pc:docMk/>
            <pc:sldMk cId="3635662853" sldId="316"/>
            <ac:spMk id="74" creationId="{00000000-0000-0000-0000-000000000000}"/>
          </ac:spMkLst>
        </pc:spChg>
        <pc:spChg chg="mod">
          <ac:chgData name="Robin De Mol" userId="2c82b0b9-abb7-4507-8675-77a0bb8e1f2c" providerId="ADAL" clId="{161A4404-FE41-2E47-B245-954B5CCEC577}" dt="2019-08-29T11:45:26.382" v="28"/>
          <ac:spMkLst>
            <pc:docMk/>
            <pc:sldMk cId="3635662853" sldId="316"/>
            <ac:spMk id="83" creationId="{00000000-0000-0000-0000-000000000000}"/>
          </ac:spMkLst>
        </pc:spChg>
        <pc:spChg chg="mod">
          <ac:chgData name="Robin De Mol" userId="2c82b0b9-abb7-4507-8675-77a0bb8e1f2c" providerId="ADAL" clId="{161A4404-FE41-2E47-B245-954B5CCEC577}" dt="2019-08-29T11:45:26.382" v="28"/>
          <ac:spMkLst>
            <pc:docMk/>
            <pc:sldMk cId="3635662853" sldId="316"/>
            <ac:spMk id="84" creationId="{00000000-0000-0000-0000-000000000000}"/>
          </ac:spMkLst>
        </pc:spChg>
        <pc:spChg chg="mod">
          <ac:chgData name="Robin De Mol" userId="2c82b0b9-abb7-4507-8675-77a0bb8e1f2c" providerId="ADAL" clId="{161A4404-FE41-2E47-B245-954B5CCEC577}" dt="2019-08-29T11:45:26.382" v="28"/>
          <ac:spMkLst>
            <pc:docMk/>
            <pc:sldMk cId="3635662853" sldId="316"/>
            <ac:spMk id="86" creationId="{00000000-0000-0000-0000-000000000000}"/>
          </ac:spMkLst>
        </pc:spChg>
        <pc:spChg chg="mod">
          <ac:chgData name="Robin De Mol" userId="2c82b0b9-abb7-4507-8675-77a0bb8e1f2c" providerId="ADAL" clId="{161A4404-FE41-2E47-B245-954B5CCEC577}" dt="2019-08-29T11:45:26.382" v="28"/>
          <ac:spMkLst>
            <pc:docMk/>
            <pc:sldMk cId="3635662853" sldId="316"/>
            <ac:spMk id="87" creationId="{00000000-0000-0000-0000-000000000000}"/>
          </ac:spMkLst>
        </pc:spChg>
        <pc:spChg chg="mod">
          <ac:chgData name="Robin De Mol" userId="2c82b0b9-abb7-4507-8675-77a0bb8e1f2c" providerId="ADAL" clId="{161A4404-FE41-2E47-B245-954B5CCEC577}" dt="2019-08-29T11:45:26.382" v="28"/>
          <ac:spMkLst>
            <pc:docMk/>
            <pc:sldMk cId="3635662853" sldId="316"/>
            <ac:spMk id="88" creationId="{00000000-0000-0000-0000-000000000000}"/>
          </ac:spMkLst>
        </pc:spChg>
        <pc:spChg chg="mod">
          <ac:chgData name="Robin De Mol" userId="2c82b0b9-abb7-4507-8675-77a0bb8e1f2c" providerId="ADAL" clId="{161A4404-FE41-2E47-B245-954B5CCEC577}" dt="2019-08-29T11:45:26.382" v="28"/>
          <ac:spMkLst>
            <pc:docMk/>
            <pc:sldMk cId="3635662853" sldId="316"/>
            <ac:spMk id="97" creationId="{00000000-0000-0000-0000-000000000000}"/>
          </ac:spMkLst>
        </pc:spChg>
        <pc:spChg chg="mod">
          <ac:chgData name="Robin De Mol" userId="2c82b0b9-abb7-4507-8675-77a0bb8e1f2c" providerId="ADAL" clId="{161A4404-FE41-2E47-B245-954B5CCEC577}" dt="2019-08-29T11:45:26.382" v="28"/>
          <ac:spMkLst>
            <pc:docMk/>
            <pc:sldMk cId="3635662853" sldId="316"/>
            <ac:spMk id="98"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0"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1"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1"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6"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7"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4"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5"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5"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6"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7" creationId="{00000000-0000-0000-0000-000000000000}"/>
          </ac:spMkLst>
        </pc:spChg>
        <pc:spChg chg="mod">
          <ac:chgData name="Robin De Mol" userId="2c82b0b9-abb7-4507-8675-77a0bb8e1f2c" providerId="ADAL" clId="{161A4404-FE41-2E47-B245-954B5CCEC577}" dt="2019-08-29T11:45:26.382" v="28"/>
          <ac:spMkLst>
            <pc:docMk/>
            <pc:sldMk cId="3635662853" sldId="316"/>
            <ac:spMk id="152" creationId="{00000000-0000-0000-0000-000000000000}"/>
          </ac:spMkLst>
        </pc:spChg>
        <pc:cxnChg chg="mod">
          <ac:chgData name="Robin De Mol" userId="2c82b0b9-abb7-4507-8675-77a0bb8e1f2c" providerId="ADAL" clId="{161A4404-FE41-2E47-B245-954B5CCEC577}" dt="2019-08-29T11:45:26.382" v="28"/>
          <ac:cxnSpMkLst>
            <pc:docMk/>
            <pc:sldMk cId="3635662853" sldId="316"/>
            <ac:cxnSpMk id="1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32"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3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2"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8"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64"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7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73"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8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8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1"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4"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3"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7"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8"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1"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7"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53" creationId="{00000000-0000-0000-0000-000000000000}"/>
          </ac:cxnSpMkLst>
        </pc:cxnChg>
      </pc:sldChg>
      <pc:sldChg chg="addSp delSp modSp">
        <pc:chgData name="Robin De Mol" userId="2c82b0b9-abb7-4507-8675-77a0bb8e1f2c" providerId="ADAL" clId="{161A4404-FE41-2E47-B245-954B5CCEC577}" dt="2019-08-29T11:48:29.961" v="76"/>
        <pc:sldMkLst>
          <pc:docMk/>
          <pc:sldMk cId="27046851" sldId="317"/>
        </pc:sldMkLst>
        <pc:spChg chg="del mod">
          <ac:chgData name="Robin De Mol" userId="2c82b0b9-abb7-4507-8675-77a0bb8e1f2c" providerId="ADAL" clId="{161A4404-FE41-2E47-B245-954B5CCEC577}" dt="2019-08-29T11:46:52.796" v="43" actId="478"/>
          <ac:spMkLst>
            <pc:docMk/>
            <pc:sldMk cId="27046851" sldId="317"/>
            <ac:spMk id="2" creationId="{00000000-0000-0000-0000-000000000000}"/>
          </ac:spMkLst>
        </pc:spChg>
        <pc:spChg chg="mod">
          <ac:chgData name="Robin De Mol" userId="2c82b0b9-abb7-4507-8675-77a0bb8e1f2c" providerId="ADAL" clId="{161A4404-FE41-2E47-B245-954B5CCEC577}" dt="2019-08-29T11:45:26.382" v="28"/>
          <ac:spMkLst>
            <pc:docMk/>
            <pc:sldMk cId="27046851" sldId="317"/>
            <ac:spMk id="3" creationId="{00000000-0000-0000-0000-000000000000}"/>
          </ac:spMkLst>
        </pc:spChg>
        <pc:spChg chg="mod">
          <ac:chgData name="Robin De Mol" userId="2c82b0b9-abb7-4507-8675-77a0bb8e1f2c" providerId="ADAL" clId="{161A4404-FE41-2E47-B245-954B5CCEC577}" dt="2019-08-29T11:45:26.382" v="28"/>
          <ac:spMkLst>
            <pc:docMk/>
            <pc:sldMk cId="27046851" sldId="317"/>
            <ac:spMk id="4" creationId="{00000000-0000-0000-0000-000000000000}"/>
          </ac:spMkLst>
        </pc:spChg>
        <pc:spChg chg="mod">
          <ac:chgData name="Robin De Mol" userId="2c82b0b9-abb7-4507-8675-77a0bb8e1f2c" providerId="ADAL" clId="{161A4404-FE41-2E47-B245-954B5CCEC577}" dt="2019-08-29T11:45:26.382" v="28"/>
          <ac:spMkLst>
            <pc:docMk/>
            <pc:sldMk cId="27046851" sldId="317"/>
            <ac:spMk id="5" creationId="{00000000-0000-0000-0000-000000000000}"/>
          </ac:spMkLst>
        </pc:spChg>
        <pc:spChg chg="add del mod">
          <ac:chgData name="Robin De Mol" userId="2c82b0b9-abb7-4507-8675-77a0bb8e1f2c" providerId="ADAL" clId="{161A4404-FE41-2E47-B245-954B5CCEC577}" dt="2019-08-29T11:46:55.904" v="45" actId="478"/>
          <ac:spMkLst>
            <pc:docMk/>
            <pc:sldMk cId="27046851" sldId="317"/>
            <ac:spMk id="7" creationId="{B56EFC77-08FB-BA40-80EB-7ADF0E317773}"/>
          </ac:spMkLst>
        </pc:spChg>
        <pc:spChg chg="mod">
          <ac:chgData name="Robin De Mol" userId="2c82b0b9-abb7-4507-8675-77a0bb8e1f2c" providerId="ADAL" clId="{161A4404-FE41-2E47-B245-954B5CCEC577}" dt="2019-08-29T11:45:26.382" v="28"/>
          <ac:spMkLst>
            <pc:docMk/>
            <pc:sldMk cId="27046851" sldId="317"/>
            <ac:spMk id="8" creationId="{00000000-0000-0000-0000-000000000000}"/>
          </ac:spMkLst>
        </pc:spChg>
        <pc:spChg chg="mod">
          <ac:chgData name="Robin De Mol" userId="2c82b0b9-abb7-4507-8675-77a0bb8e1f2c" providerId="ADAL" clId="{161A4404-FE41-2E47-B245-954B5CCEC577}" dt="2019-08-29T11:45:26.382" v="28"/>
          <ac:spMkLst>
            <pc:docMk/>
            <pc:sldMk cId="27046851" sldId="317"/>
            <ac:spMk id="9" creationId="{00000000-0000-0000-0000-000000000000}"/>
          </ac:spMkLst>
        </pc:spChg>
        <pc:spChg chg="add mod">
          <ac:chgData name="Robin De Mol" userId="2c82b0b9-abb7-4507-8675-77a0bb8e1f2c" providerId="ADAL" clId="{161A4404-FE41-2E47-B245-954B5CCEC577}" dt="2019-08-29T11:48:29.961" v="76"/>
          <ac:spMkLst>
            <pc:docMk/>
            <pc:sldMk cId="27046851" sldId="317"/>
            <ac:spMk id="11" creationId="{D073B1DD-B3E2-E847-A470-677E348EFA52}"/>
          </ac:spMkLst>
        </pc:spChg>
        <pc:spChg chg="mod">
          <ac:chgData name="Robin De Mol" userId="2c82b0b9-abb7-4507-8675-77a0bb8e1f2c" providerId="ADAL" clId="{161A4404-FE41-2E47-B245-954B5CCEC577}" dt="2019-08-29T11:45:26.382" v="28"/>
          <ac:spMkLst>
            <pc:docMk/>
            <pc:sldMk cId="27046851" sldId="317"/>
            <ac:spMk id="12" creationId="{00000000-0000-0000-0000-000000000000}"/>
          </ac:spMkLst>
        </pc:spChg>
        <pc:spChg chg="mod">
          <ac:chgData name="Robin De Mol" userId="2c82b0b9-abb7-4507-8675-77a0bb8e1f2c" providerId="ADAL" clId="{161A4404-FE41-2E47-B245-954B5CCEC577}" dt="2019-08-29T11:45:26.382" v="28"/>
          <ac:spMkLst>
            <pc:docMk/>
            <pc:sldMk cId="27046851" sldId="317"/>
            <ac:spMk id="17" creationId="{00000000-0000-0000-0000-000000000000}"/>
          </ac:spMkLst>
        </pc:spChg>
        <pc:spChg chg="mod">
          <ac:chgData name="Robin De Mol" userId="2c82b0b9-abb7-4507-8675-77a0bb8e1f2c" providerId="ADAL" clId="{161A4404-FE41-2E47-B245-954B5CCEC577}" dt="2019-08-29T11:45:26.382" v="28"/>
          <ac:spMkLst>
            <pc:docMk/>
            <pc:sldMk cId="27046851" sldId="317"/>
            <ac:spMk id="18" creationId="{00000000-0000-0000-0000-000000000000}"/>
          </ac:spMkLst>
        </pc:spChg>
        <pc:spChg chg="mod">
          <ac:chgData name="Robin De Mol" userId="2c82b0b9-abb7-4507-8675-77a0bb8e1f2c" providerId="ADAL" clId="{161A4404-FE41-2E47-B245-954B5CCEC577}" dt="2019-08-29T11:45:26.382" v="28"/>
          <ac:spMkLst>
            <pc:docMk/>
            <pc:sldMk cId="27046851" sldId="317"/>
            <ac:spMk id="27" creationId="{00000000-0000-0000-0000-000000000000}"/>
          </ac:spMkLst>
        </pc:spChg>
        <pc:spChg chg="mod">
          <ac:chgData name="Robin De Mol" userId="2c82b0b9-abb7-4507-8675-77a0bb8e1f2c" providerId="ADAL" clId="{161A4404-FE41-2E47-B245-954B5CCEC577}" dt="2019-08-29T11:45:26.382" v="28"/>
          <ac:spMkLst>
            <pc:docMk/>
            <pc:sldMk cId="27046851" sldId="317"/>
            <ac:spMk id="28" creationId="{00000000-0000-0000-0000-000000000000}"/>
          </ac:spMkLst>
        </pc:spChg>
        <pc:spChg chg="mod">
          <ac:chgData name="Robin De Mol" userId="2c82b0b9-abb7-4507-8675-77a0bb8e1f2c" providerId="ADAL" clId="{161A4404-FE41-2E47-B245-954B5CCEC577}" dt="2019-08-29T11:45:26.382" v="28"/>
          <ac:spMkLst>
            <pc:docMk/>
            <pc:sldMk cId="27046851" sldId="317"/>
            <ac:spMk id="29" creationId="{00000000-0000-0000-0000-000000000000}"/>
          </ac:spMkLst>
        </pc:spChg>
        <pc:spChg chg="mod">
          <ac:chgData name="Robin De Mol" userId="2c82b0b9-abb7-4507-8675-77a0bb8e1f2c" providerId="ADAL" clId="{161A4404-FE41-2E47-B245-954B5CCEC577}" dt="2019-08-29T11:45:26.382" v="28"/>
          <ac:spMkLst>
            <pc:docMk/>
            <pc:sldMk cId="27046851" sldId="317"/>
            <ac:spMk id="30" creationId="{00000000-0000-0000-0000-000000000000}"/>
          </ac:spMkLst>
        </pc:spChg>
        <pc:spChg chg="mod">
          <ac:chgData name="Robin De Mol" userId="2c82b0b9-abb7-4507-8675-77a0bb8e1f2c" providerId="ADAL" clId="{161A4404-FE41-2E47-B245-954B5CCEC577}" dt="2019-08-29T11:45:26.382" v="28"/>
          <ac:spMkLst>
            <pc:docMk/>
            <pc:sldMk cId="27046851" sldId="317"/>
            <ac:spMk id="49" creationId="{00000000-0000-0000-0000-000000000000}"/>
          </ac:spMkLst>
        </pc:spChg>
        <pc:spChg chg="mod">
          <ac:chgData name="Robin De Mol" userId="2c82b0b9-abb7-4507-8675-77a0bb8e1f2c" providerId="ADAL" clId="{161A4404-FE41-2E47-B245-954B5CCEC577}" dt="2019-08-29T11:45:26.382" v="28"/>
          <ac:spMkLst>
            <pc:docMk/>
            <pc:sldMk cId="27046851" sldId="317"/>
            <ac:spMk id="54" creationId="{00000000-0000-0000-0000-000000000000}"/>
          </ac:spMkLst>
        </pc:spChg>
        <pc:spChg chg="mod">
          <ac:chgData name="Robin De Mol" userId="2c82b0b9-abb7-4507-8675-77a0bb8e1f2c" providerId="ADAL" clId="{161A4404-FE41-2E47-B245-954B5CCEC577}" dt="2019-08-29T11:45:26.382" v="28"/>
          <ac:spMkLst>
            <pc:docMk/>
            <pc:sldMk cId="27046851" sldId="317"/>
            <ac:spMk id="64" creationId="{00000000-0000-0000-0000-000000000000}"/>
          </ac:spMkLst>
        </pc:spChg>
        <pc:spChg chg="mod">
          <ac:chgData name="Robin De Mol" userId="2c82b0b9-abb7-4507-8675-77a0bb8e1f2c" providerId="ADAL" clId="{161A4404-FE41-2E47-B245-954B5CCEC577}" dt="2019-08-29T11:45:26.382" v="28"/>
          <ac:spMkLst>
            <pc:docMk/>
            <pc:sldMk cId="27046851" sldId="317"/>
            <ac:spMk id="65" creationId="{00000000-0000-0000-0000-000000000000}"/>
          </ac:spMkLst>
        </pc:spChg>
        <pc:spChg chg="mod">
          <ac:chgData name="Robin De Mol" userId="2c82b0b9-abb7-4507-8675-77a0bb8e1f2c" providerId="ADAL" clId="{161A4404-FE41-2E47-B245-954B5CCEC577}" dt="2019-08-29T11:45:26.382" v="28"/>
          <ac:spMkLst>
            <pc:docMk/>
            <pc:sldMk cId="27046851" sldId="317"/>
            <ac:spMk id="71" creationId="{00000000-0000-0000-0000-000000000000}"/>
          </ac:spMkLst>
        </pc:spChg>
        <pc:cxnChg chg="mod">
          <ac:chgData name="Robin De Mol" userId="2c82b0b9-abb7-4507-8675-77a0bb8e1f2c" providerId="ADAL" clId="{161A4404-FE41-2E47-B245-954B5CCEC577}" dt="2019-08-29T11:45:26.382" v="28"/>
          <ac:cxnSpMkLst>
            <pc:docMk/>
            <pc:sldMk cId="27046851" sldId="317"/>
            <ac:cxnSpMk id="1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13"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2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23"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1"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4"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8"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41"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5"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8"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869301606" sldId="318"/>
        </pc:sldMkLst>
        <pc:spChg chg="add mod">
          <ac:chgData name="Robin De Mol" userId="2c82b0b9-abb7-4507-8675-77a0bb8e1f2c" providerId="ADAL" clId="{161A4404-FE41-2E47-B245-954B5CCEC577}" dt="2019-08-29T11:48:29.961" v="76"/>
          <ac:spMkLst>
            <pc:docMk/>
            <pc:sldMk cId="869301606" sldId="318"/>
            <ac:spMk id="3" creationId="{9EBFA0C3-3578-5240-B3A5-63B6FF310321}"/>
          </ac:spMkLst>
        </pc:spChg>
        <pc:spChg chg="mod">
          <ac:chgData name="Robin De Mol" userId="2c82b0b9-abb7-4507-8675-77a0bb8e1f2c" providerId="ADAL" clId="{161A4404-FE41-2E47-B245-954B5CCEC577}" dt="2019-08-29T11:45:26.382" v="28"/>
          <ac:spMkLst>
            <pc:docMk/>
            <pc:sldMk cId="869301606" sldId="318"/>
            <ac:spMk id="4" creationId="{00000000-0000-0000-0000-000000000000}"/>
          </ac:spMkLst>
        </pc:spChg>
        <pc:spChg chg="mod">
          <ac:chgData name="Robin De Mol" userId="2c82b0b9-abb7-4507-8675-77a0bb8e1f2c" providerId="ADAL" clId="{161A4404-FE41-2E47-B245-954B5CCEC577}" dt="2019-08-29T11:45:26.382" v="28"/>
          <ac:spMkLst>
            <pc:docMk/>
            <pc:sldMk cId="869301606" sldId="318"/>
            <ac:spMk id="5" creationId="{00000000-0000-0000-0000-000000000000}"/>
          </ac:spMkLst>
        </pc:spChg>
        <pc:spChg chg="mod">
          <ac:chgData name="Robin De Mol" userId="2c82b0b9-abb7-4507-8675-77a0bb8e1f2c" providerId="ADAL" clId="{161A4404-FE41-2E47-B245-954B5CCEC577}" dt="2019-08-29T11:45:26.382" v="28"/>
          <ac:spMkLst>
            <pc:docMk/>
            <pc:sldMk cId="869301606" sldId="318"/>
            <ac:spMk id="8" creationId="{00000000-0000-0000-0000-000000000000}"/>
          </ac:spMkLst>
        </pc:spChg>
        <pc:spChg chg="mod">
          <ac:chgData name="Robin De Mol" userId="2c82b0b9-abb7-4507-8675-77a0bb8e1f2c" providerId="ADAL" clId="{161A4404-FE41-2E47-B245-954B5CCEC577}" dt="2019-08-29T11:45:26.382" v="28"/>
          <ac:spMkLst>
            <pc:docMk/>
            <pc:sldMk cId="869301606" sldId="318"/>
            <ac:spMk id="15" creationId="{00000000-0000-0000-0000-000000000000}"/>
          </ac:spMkLst>
        </pc:spChg>
        <pc:spChg chg="mod">
          <ac:chgData name="Robin De Mol" userId="2c82b0b9-abb7-4507-8675-77a0bb8e1f2c" providerId="ADAL" clId="{161A4404-FE41-2E47-B245-954B5CCEC577}" dt="2019-08-29T11:45:26.382" v="28"/>
          <ac:spMkLst>
            <pc:docMk/>
            <pc:sldMk cId="869301606" sldId="318"/>
            <ac:spMk id="32" creationId="{00000000-0000-0000-0000-000000000000}"/>
          </ac:spMkLst>
        </pc:spChg>
        <pc:spChg chg="mod">
          <ac:chgData name="Robin De Mol" userId="2c82b0b9-abb7-4507-8675-77a0bb8e1f2c" providerId="ADAL" clId="{161A4404-FE41-2E47-B245-954B5CCEC577}" dt="2019-08-29T11:45:26.382" v="28"/>
          <ac:spMkLst>
            <pc:docMk/>
            <pc:sldMk cId="869301606" sldId="318"/>
            <ac:spMk id="37" creationId="{00000000-0000-0000-0000-000000000000}"/>
          </ac:spMkLst>
        </pc:spChg>
        <pc:spChg chg="mod">
          <ac:chgData name="Robin De Mol" userId="2c82b0b9-abb7-4507-8675-77a0bb8e1f2c" providerId="ADAL" clId="{161A4404-FE41-2E47-B245-954B5CCEC577}" dt="2019-08-29T11:45:26.382" v="28"/>
          <ac:spMkLst>
            <pc:docMk/>
            <pc:sldMk cId="869301606" sldId="318"/>
            <ac:spMk id="39" creationId="{00000000-0000-0000-0000-000000000000}"/>
          </ac:spMkLst>
        </pc:spChg>
        <pc:spChg chg="mod">
          <ac:chgData name="Robin De Mol" userId="2c82b0b9-abb7-4507-8675-77a0bb8e1f2c" providerId="ADAL" clId="{161A4404-FE41-2E47-B245-954B5CCEC577}" dt="2019-08-29T11:45:26.382" v="28"/>
          <ac:spMkLst>
            <pc:docMk/>
            <pc:sldMk cId="869301606" sldId="318"/>
            <ac:spMk id="40" creationId="{00000000-0000-0000-0000-000000000000}"/>
          </ac:spMkLst>
        </pc:spChg>
        <pc:spChg chg="mod">
          <ac:chgData name="Robin De Mol" userId="2c82b0b9-abb7-4507-8675-77a0bb8e1f2c" providerId="ADAL" clId="{161A4404-FE41-2E47-B245-954B5CCEC577}" dt="2019-08-29T11:45:26.382" v="28"/>
          <ac:spMkLst>
            <pc:docMk/>
            <pc:sldMk cId="869301606" sldId="318"/>
            <ac:spMk id="42" creationId="{00000000-0000-0000-0000-000000000000}"/>
          </ac:spMkLst>
        </pc:spChg>
        <pc:spChg chg="mod">
          <ac:chgData name="Robin De Mol" userId="2c82b0b9-abb7-4507-8675-77a0bb8e1f2c" providerId="ADAL" clId="{161A4404-FE41-2E47-B245-954B5CCEC577}" dt="2019-08-29T11:45:26.382" v="28"/>
          <ac:spMkLst>
            <pc:docMk/>
            <pc:sldMk cId="869301606" sldId="318"/>
            <ac:spMk id="46" creationId="{00000000-0000-0000-0000-000000000000}"/>
          </ac:spMkLst>
        </pc:spChg>
        <pc:spChg chg="mod">
          <ac:chgData name="Robin De Mol" userId="2c82b0b9-abb7-4507-8675-77a0bb8e1f2c" providerId="ADAL" clId="{161A4404-FE41-2E47-B245-954B5CCEC577}" dt="2019-08-29T11:45:26.382" v="28"/>
          <ac:spMkLst>
            <pc:docMk/>
            <pc:sldMk cId="869301606" sldId="318"/>
            <ac:spMk id="47" creationId="{00000000-0000-0000-0000-000000000000}"/>
          </ac:spMkLst>
        </pc:spChg>
        <pc:spChg chg="mod">
          <ac:chgData name="Robin De Mol" userId="2c82b0b9-abb7-4507-8675-77a0bb8e1f2c" providerId="ADAL" clId="{161A4404-FE41-2E47-B245-954B5CCEC577}" dt="2019-08-29T11:45:26.382" v="28"/>
          <ac:spMkLst>
            <pc:docMk/>
            <pc:sldMk cId="869301606" sldId="318"/>
            <ac:spMk id="48" creationId="{00000000-0000-0000-0000-000000000000}"/>
          </ac:spMkLst>
        </pc:spChg>
        <pc:spChg chg="mod">
          <ac:chgData name="Robin De Mol" userId="2c82b0b9-abb7-4507-8675-77a0bb8e1f2c" providerId="ADAL" clId="{161A4404-FE41-2E47-B245-954B5CCEC577}" dt="2019-08-29T11:45:26.382" v="28"/>
          <ac:spMkLst>
            <pc:docMk/>
            <pc:sldMk cId="869301606" sldId="318"/>
            <ac:spMk id="51" creationId="{00000000-0000-0000-0000-000000000000}"/>
          </ac:spMkLst>
        </pc:spChg>
        <pc:spChg chg="mod">
          <ac:chgData name="Robin De Mol" userId="2c82b0b9-abb7-4507-8675-77a0bb8e1f2c" providerId="ADAL" clId="{161A4404-FE41-2E47-B245-954B5CCEC577}" dt="2019-08-29T11:45:26.382" v="28"/>
          <ac:spMkLst>
            <pc:docMk/>
            <pc:sldMk cId="869301606" sldId="318"/>
            <ac:spMk id="52" creationId="{00000000-0000-0000-0000-000000000000}"/>
          </ac:spMkLst>
        </pc:spChg>
        <pc:spChg chg="mod">
          <ac:chgData name="Robin De Mol" userId="2c82b0b9-abb7-4507-8675-77a0bb8e1f2c" providerId="ADAL" clId="{161A4404-FE41-2E47-B245-954B5CCEC577}" dt="2019-08-29T11:45:26.382" v="28"/>
          <ac:spMkLst>
            <pc:docMk/>
            <pc:sldMk cId="869301606" sldId="318"/>
            <ac:spMk id="54" creationId="{00000000-0000-0000-0000-000000000000}"/>
          </ac:spMkLst>
        </pc:spChg>
        <pc:spChg chg="mod">
          <ac:chgData name="Robin De Mol" userId="2c82b0b9-abb7-4507-8675-77a0bb8e1f2c" providerId="ADAL" clId="{161A4404-FE41-2E47-B245-954B5CCEC577}" dt="2019-08-29T11:45:26.382" v="28"/>
          <ac:spMkLst>
            <pc:docMk/>
            <pc:sldMk cId="869301606" sldId="318"/>
            <ac:spMk id="64" creationId="{00000000-0000-0000-0000-000000000000}"/>
          </ac:spMkLst>
        </pc:spChg>
        <pc:spChg chg="mod">
          <ac:chgData name="Robin De Mol" userId="2c82b0b9-abb7-4507-8675-77a0bb8e1f2c" providerId="ADAL" clId="{161A4404-FE41-2E47-B245-954B5CCEC577}" dt="2019-08-29T11:45:26.382" v="28"/>
          <ac:spMkLst>
            <pc:docMk/>
            <pc:sldMk cId="869301606" sldId="318"/>
            <ac:spMk id="65" creationId="{00000000-0000-0000-0000-000000000000}"/>
          </ac:spMkLst>
        </pc:spChg>
        <pc:cxnChg chg="mod">
          <ac:chgData name="Robin De Mol" userId="2c82b0b9-abb7-4507-8675-77a0bb8e1f2c" providerId="ADAL" clId="{161A4404-FE41-2E47-B245-954B5CCEC577}" dt="2019-08-29T11:45:26.382" v="28"/>
          <ac:cxnSpMkLst>
            <pc:docMk/>
            <pc:sldMk cId="869301606" sldId="318"/>
            <ac:cxnSpMk id="43"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44"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45"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55"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58"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2063181215" sldId="319"/>
        </pc:sldMkLst>
        <pc:spChg chg="add mod">
          <ac:chgData name="Robin De Mol" userId="2c82b0b9-abb7-4507-8675-77a0bb8e1f2c" providerId="ADAL" clId="{161A4404-FE41-2E47-B245-954B5CCEC577}" dt="2019-08-29T11:48:29.961" v="76"/>
          <ac:spMkLst>
            <pc:docMk/>
            <pc:sldMk cId="2063181215" sldId="319"/>
            <ac:spMk id="3" creationId="{8EF92E10-1B69-8B4E-8824-EE7C8F22D25E}"/>
          </ac:spMkLst>
        </pc:spChg>
        <pc:spChg chg="mod">
          <ac:chgData name="Robin De Mol" userId="2c82b0b9-abb7-4507-8675-77a0bb8e1f2c" providerId="ADAL" clId="{161A4404-FE41-2E47-B245-954B5CCEC577}" dt="2019-08-29T11:45:26.382" v="28"/>
          <ac:spMkLst>
            <pc:docMk/>
            <pc:sldMk cId="2063181215" sldId="319"/>
            <ac:spMk id="4" creationId="{00000000-0000-0000-0000-000000000000}"/>
          </ac:spMkLst>
        </pc:spChg>
        <pc:spChg chg="mod">
          <ac:chgData name="Robin De Mol" userId="2c82b0b9-abb7-4507-8675-77a0bb8e1f2c" providerId="ADAL" clId="{161A4404-FE41-2E47-B245-954B5CCEC577}" dt="2019-08-29T11:45:26.382" v="28"/>
          <ac:spMkLst>
            <pc:docMk/>
            <pc:sldMk cId="2063181215" sldId="319"/>
            <ac:spMk id="5" creationId="{00000000-0000-0000-0000-000000000000}"/>
          </ac:spMkLst>
        </pc:spChg>
        <pc:spChg chg="mod">
          <ac:chgData name="Robin De Mol" userId="2c82b0b9-abb7-4507-8675-77a0bb8e1f2c" providerId="ADAL" clId="{161A4404-FE41-2E47-B245-954B5CCEC577}" dt="2019-08-29T11:45:26.382" v="28"/>
          <ac:spMkLst>
            <pc:docMk/>
            <pc:sldMk cId="2063181215" sldId="319"/>
            <ac:spMk id="8" creationId="{00000000-0000-0000-0000-000000000000}"/>
          </ac:spMkLst>
        </pc:spChg>
        <pc:spChg chg="mod">
          <ac:chgData name="Robin De Mol" userId="2c82b0b9-abb7-4507-8675-77a0bb8e1f2c" providerId="ADAL" clId="{161A4404-FE41-2E47-B245-954B5CCEC577}" dt="2019-08-29T11:45:26.382" v="28"/>
          <ac:spMkLst>
            <pc:docMk/>
            <pc:sldMk cId="2063181215" sldId="319"/>
            <ac:spMk id="15" creationId="{00000000-0000-0000-0000-000000000000}"/>
          </ac:spMkLst>
        </pc:spChg>
        <pc:spChg chg="mod">
          <ac:chgData name="Robin De Mol" userId="2c82b0b9-abb7-4507-8675-77a0bb8e1f2c" providerId="ADAL" clId="{161A4404-FE41-2E47-B245-954B5CCEC577}" dt="2019-08-29T11:45:26.382" v="28"/>
          <ac:spMkLst>
            <pc:docMk/>
            <pc:sldMk cId="2063181215" sldId="319"/>
            <ac:spMk id="37" creationId="{00000000-0000-0000-0000-000000000000}"/>
          </ac:spMkLst>
        </pc:spChg>
        <pc:spChg chg="mod">
          <ac:chgData name="Robin De Mol" userId="2c82b0b9-abb7-4507-8675-77a0bb8e1f2c" providerId="ADAL" clId="{161A4404-FE41-2E47-B245-954B5CCEC577}" dt="2019-08-29T11:45:26.382" v="28"/>
          <ac:spMkLst>
            <pc:docMk/>
            <pc:sldMk cId="2063181215" sldId="319"/>
            <ac:spMk id="39" creationId="{00000000-0000-0000-0000-000000000000}"/>
          </ac:spMkLst>
        </pc:spChg>
        <pc:spChg chg="mod">
          <ac:chgData name="Robin De Mol" userId="2c82b0b9-abb7-4507-8675-77a0bb8e1f2c" providerId="ADAL" clId="{161A4404-FE41-2E47-B245-954B5CCEC577}" dt="2019-08-29T11:45:26.382" v="28"/>
          <ac:spMkLst>
            <pc:docMk/>
            <pc:sldMk cId="2063181215" sldId="319"/>
            <ac:spMk id="40" creationId="{00000000-0000-0000-0000-000000000000}"/>
          </ac:spMkLst>
        </pc:spChg>
        <pc:spChg chg="mod">
          <ac:chgData name="Robin De Mol" userId="2c82b0b9-abb7-4507-8675-77a0bb8e1f2c" providerId="ADAL" clId="{161A4404-FE41-2E47-B245-954B5CCEC577}" dt="2019-08-29T11:45:26.382" v="28"/>
          <ac:spMkLst>
            <pc:docMk/>
            <pc:sldMk cId="2063181215" sldId="319"/>
            <ac:spMk id="42" creationId="{00000000-0000-0000-0000-000000000000}"/>
          </ac:spMkLst>
        </pc:spChg>
        <pc:spChg chg="mod">
          <ac:chgData name="Robin De Mol" userId="2c82b0b9-abb7-4507-8675-77a0bb8e1f2c" providerId="ADAL" clId="{161A4404-FE41-2E47-B245-954B5CCEC577}" dt="2019-08-29T11:45:26.382" v="28"/>
          <ac:spMkLst>
            <pc:docMk/>
            <pc:sldMk cId="2063181215" sldId="319"/>
            <ac:spMk id="46" creationId="{00000000-0000-0000-0000-000000000000}"/>
          </ac:spMkLst>
        </pc:spChg>
        <pc:spChg chg="mod">
          <ac:chgData name="Robin De Mol" userId="2c82b0b9-abb7-4507-8675-77a0bb8e1f2c" providerId="ADAL" clId="{161A4404-FE41-2E47-B245-954B5CCEC577}" dt="2019-08-29T11:45:26.382" v="28"/>
          <ac:spMkLst>
            <pc:docMk/>
            <pc:sldMk cId="2063181215" sldId="319"/>
            <ac:spMk id="47" creationId="{00000000-0000-0000-0000-000000000000}"/>
          </ac:spMkLst>
        </pc:spChg>
        <pc:spChg chg="mod">
          <ac:chgData name="Robin De Mol" userId="2c82b0b9-abb7-4507-8675-77a0bb8e1f2c" providerId="ADAL" clId="{161A4404-FE41-2E47-B245-954B5CCEC577}" dt="2019-08-29T11:45:26.382" v="28"/>
          <ac:spMkLst>
            <pc:docMk/>
            <pc:sldMk cId="2063181215" sldId="319"/>
            <ac:spMk id="51" creationId="{00000000-0000-0000-0000-000000000000}"/>
          </ac:spMkLst>
        </pc:spChg>
        <pc:spChg chg="mod">
          <ac:chgData name="Robin De Mol" userId="2c82b0b9-abb7-4507-8675-77a0bb8e1f2c" providerId="ADAL" clId="{161A4404-FE41-2E47-B245-954B5CCEC577}" dt="2019-08-29T11:45:26.382" v="28"/>
          <ac:spMkLst>
            <pc:docMk/>
            <pc:sldMk cId="2063181215" sldId="319"/>
            <ac:spMk id="52" creationId="{00000000-0000-0000-0000-000000000000}"/>
          </ac:spMkLst>
        </pc:spChg>
        <pc:spChg chg="mod">
          <ac:chgData name="Robin De Mol" userId="2c82b0b9-abb7-4507-8675-77a0bb8e1f2c" providerId="ADAL" clId="{161A4404-FE41-2E47-B245-954B5CCEC577}" dt="2019-08-29T11:45:26.382" v="28"/>
          <ac:spMkLst>
            <pc:docMk/>
            <pc:sldMk cId="2063181215" sldId="319"/>
            <ac:spMk id="54" creationId="{00000000-0000-0000-0000-000000000000}"/>
          </ac:spMkLst>
        </pc:spChg>
        <pc:spChg chg="mod">
          <ac:chgData name="Robin De Mol" userId="2c82b0b9-abb7-4507-8675-77a0bb8e1f2c" providerId="ADAL" clId="{161A4404-FE41-2E47-B245-954B5CCEC577}" dt="2019-08-29T11:45:26.382" v="28"/>
          <ac:spMkLst>
            <pc:docMk/>
            <pc:sldMk cId="2063181215" sldId="319"/>
            <ac:spMk id="64" creationId="{00000000-0000-0000-0000-000000000000}"/>
          </ac:spMkLst>
        </pc:spChg>
        <pc:spChg chg="mod">
          <ac:chgData name="Robin De Mol" userId="2c82b0b9-abb7-4507-8675-77a0bb8e1f2c" providerId="ADAL" clId="{161A4404-FE41-2E47-B245-954B5CCEC577}" dt="2019-08-29T11:45:26.382" v="28"/>
          <ac:spMkLst>
            <pc:docMk/>
            <pc:sldMk cId="2063181215" sldId="319"/>
            <ac:spMk id="65" creationId="{00000000-0000-0000-0000-000000000000}"/>
          </ac:spMkLst>
        </pc:spChg>
        <pc:cxnChg chg="mod">
          <ac:chgData name="Robin De Mol" userId="2c82b0b9-abb7-4507-8675-77a0bb8e1f2c" providerId="ADAL" clId="{161A4404-FE41-2E47-B245-954B5CCEC577}" dt="2019-08-29T11:45:26.382" v="28"/>
          <ac:cxnSpMkLst>
            <pc:docMk/>
            <pc:sldMk cId="2063181215" sldId="319"/>
            <ac:cxnSpMk id="28"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3"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4"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5"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55"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58"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3481507551" sldId="320"/>
        </pc:sldMkLst>
        <pc:spChg chg="add mod">
          <ac:chgData name="Robin De Mol" userId="2c82b0b9-abb7-4507-8675-77a0bb8e1f2c" providerId="ADAL" clId="{161A4404-FE41-2E47-B245-954B5CCEC577}" dt="2019-08-29T11:48:29.961" v="76"/>
          <ac:spMkLst>
            <pc:docMk/>
            <pc:sldMk cId="3481507551" sldId="320"/>
            <ac:spMk id="3" creationId="{A9A968D6-0FFB-AA48-9B0A-2457E3E77D0B}"/>
          </ac:spMkLst>
        </pc:spChg>
        <pc:spChg chg="mod">
          <ac:chgData name="Robin De Mol" userId="2c82b0b9-abb7-4507-8675-77a0bb8e1f2c" providerId="ADAL" clId="{161A4404-FE41-2E47-B245-954B5CCEC577}" dt="2019-08-29T11:45:26.382" v="28"/>
          <ac:spMkLst>
            <pc:docMk/>
            <pc:sldMk cId="3481507551" sldId="320"/>
            <ac:spMk id="4" creationId="{00000000-0000-0000-0000-000000000000}"/>
          </ac:spMkLst>
        </pc:spChg>
        <pc:spChg chg="mod">
          <ac:chgData name="Robin De Mol" userId="2c82b0b9-abb7-4507-8675-77a0bb8e1f2c" providerId="ADAL" clId="{161A4404-FE41-2E47-B245-954B5CCEC577}" dt="2019-08-29T11:45:26.382" v="28"/>
          <ac:spMkLst>
            <pc:docMk/>
            <pc:sldMk cId="3481507551" sldId="320"/>
            <ac:spMk id="9" creationId="{00000000-0000-0000-0000-000000000000}"/>
          </ac:spMkLst>
        </pc:spChg>
        <pc:spChg chg="mod">
          <ac:chgData name="Robin De Mol" userId="2c82b0b9-abb7-4507-8675-77a0bb8e1f2c" providerId="ADAL" clId="{161A4404-FE41-2E47-B245-954B5CCEC577}" dt="2019-08-29T11:45:26.382" v="28"/>
          <ac:spMkLst>
            <pc:docMk/>
            <pc:sldMk cId="3481507551" sldId="320"/>
            <ac:spMk id="14" creationId="{00000000-0000-0000-0000-000000000000}"/>
          </ac:spMkLst>
        </pc:spChg>
        <pc:spChg chg="mod">
          <ac:chgData name="Robin De Mol" userId="2c82b0b9-abb7-4507-8675-77a0bb8e1f2c" providerId="ADAL" clId="{161A4404-FE41-2E47-B245-954B5CCEC577}" dt="2019-08-29T11:45:26.382" v="28"/>
          <ac:spMkLst>
            <pc:docMk/>
            <pc:sldMk cId="3481507551" sldId="320"/>
            <ac:spMk id="26" creationId="{00000000-0000-0000-0000-000000000000}"/>
          </ac:spMkLst>
        </pc:spChg>
        <pc:spChg chg="mod">
          <ac:chgData name="Robin De Mol" userId="2c82b0b9-abb7-4507-8675-77a0bb8e1f2c" providerId="ADAL" clId="{161A4404-FE41-2E47-B245-954B5CCEC577}" dt="2019-08-29T11:45:26.382" v="28"/>
          <ac:spMkLst>
            <pc:docMk/>
            <pc:sldMk cId="3481507551" sldId="320"/>
            <ac:spMk id="27" creationId="{00000000-0000-0000-0000-000000000000}"/>
          </ac:spMkLst>
        </pc:spChg>
        <pc:spChg chg="mod">
          <ac:chgData name="Robin De Mol" userId="2c82b0b9-abb7-4507-8675-77a0bb8e1f2c" providerId="ADAL" clId="{161A4404-FE41-2E47-B245-954B5CCEC577}" dt="2019-08-29T11:45:26.382" v="28"/>
          <ac:spMkLst>
            <pc:docMk/>
            <pc:sldMk cId="3481507551" sldId="320"/>
            <ac:spMk id="48" creationId="{00000000-0000-0000-0000-000000000000}"/>
          </ac:spMkLst>
        </pc:spChg>
        <pc:spChg chg="mod">
          <ac:chgData name="Robin De Mol" userId="2c82b0b9-abb7-4507-8675-77a0bb8e1f2c" providerId="ADAL" clId="{161A4404-FE41-2E47-B245-954B5CCEC577}" dt="2019-08-29T11:45:26.382" v="28"/>
          <ac:spMkLst>
            <pc:docMk/>
            <pc:sldMk cId="3481507551" sldId="320"/>
            <ac:spMk id="49" creationId="{00000000-0000-0000-0000-000000000000}"/>
          </ac:spMkLst>
        </pc:spChg>
        <pc:spChg chg="mod">
          <ac:chgData name="Robin De Mol" userId="2c82b0b9-abb7-4507-8675-77a0bb8e1f2c" providerId="ADAL" clId="{161A4404-FE41-2E47-B245-954B5CCEC577}" dt="2019-08-29T11:45:26.382" v="28"/>
          <ac:spMkLst>
            <pc:docMk/>
            <pc:sldMk cId="3481507551" sldId="320"/>
            <ac:spMk id="50" creationId="{00000000-0000-0000-0000-000000000000}"/>
          </ac:spMkLst>
        </pc:spChg>
        <pc:spChg chg="mod">
          <ac:chgData name="Robin De Mol" userId="2c82b0b9-abb7-4507-8675-77a0bb8e1f2c" providerId="ADAL" clId="{161A4404-FE41-2E47-B245-954B5CCEC577}" dt="2019-08-29T11:45:26.382" v="28"/>
          <ac:spMkLst>
            <pc:docMk/>
            <pc:sldMk cId="3481507551" sldId="320"/>
            <ac:spMk id="51" creationId="{00000000-0000-0000-0000-000000000000}"/>
          </ac:spMkLst>
        </pc:spChg>
        <pc:spChg chg="mod">
          <ac:chgData name="Robin De Mol" userId="2c82b0b9-abb7-4507-8675-77a0bb8e1f2c" providerId="ADAL" clId="{161A4404-FE41-2E47-B245-954B5CCEC577}" dt="2019-08-29T11:45:26.382" v="28"/>
          <ac:spMkLst>
            <pc:docMk/>
            <pc:sldMk cId="3481507551" sldId="320"/>
            <ac:spMk id="62" creationId="{00000000-0000-0000-0000-000000000000}"/>
          </ac:spMkLst>
        </pc:spChg>
        <pc:spChg chg="mod">
          <ac:chgData name="Robin De Mol" userId="2c82b0b9-abb7-4507-8675-77a0bb8e1f2c" providerId="ADAL" clId="{161A4404-FE41-2E47-B245-954B5CCEC577}" dt="2019-08-29T11:45:26.382" v="28"/>
          <ac:spMkLst>
            <pc:docMk/>
            <pc:sldMk cId="3481507551" sldId="320"/>
            <ac:spMk id="63" creationId="{00000000-0000-0000-0000-000000000000}"/>
          </ac:spMkLst>
        </pc:spChg>
        <pc:spChg chg="mod">
          <ac:chgData name="Robin De Mol" userId="2c82b0b9-abb7-4507-8675-77a0bb8e1f2c" providerId="ADAL" clId="{161A4404-FE41-2E47-B245-954B5CCEC577}" dt="2019-08-29T11:45:26.382" v="28"/>
          <ac:spMkLst>
            <pc:docMk/>
            <pc:sldMk cId="3481507551" sldId="320"/>
            <ac:spMk id="69" creationId="{00000000-0000-0000-0000-000000000000}"/>
          </ac:spMkLst>
        </pc:spChg>
        <pc:spChg chg="mod">
          <ac:chgData name="Robin De Mol" userId="2c82b0b9-abb7-4507-8675-77a0bb8e1f2c" providerId="ADAL" clId="{161A4404-FE41-2E47-B245-954B5CCEC577}" dt="2019-08-29T11:45:26.382" v="28"/>
          <ac:spMkLst>
            <pc:docMk/>
            <pc:sldMk cId="3481507551" sldId="320"/>
            <ac:spMk id="74" creationId="{00000000-0000-0000-0000-000000000000}"/>
          </ac:spMkLst>
        </pc:spChg>
        <pc:spChg chg="mod">
          <ac:chgData name="Robin De Mol" userId="2c82b0b9-abb7-4507-8675-77a0bb8e1f2c" providerId="ADAL" clId="{161A4404-FE41-2E47-B245-954B5CCEC577}" dt="2019-08-29T11:45:26.382" v="28"/>
          <ac:spMkLst>
            <pc:docMk/>
            <pc:sldMk cId="3481507551" sldId="320"/>
            <ac:spMk id="75" creationId="{00000000-0000-0000-0000-000000000000}"/>
          </ac:spMkLst>
        </pc:spChg>
        <pc:spChg chg="mod">
          <ac:chgData name="Robin De Mol" userId="2c82b0b9-abb7-4507-8675-77a0bb8e1f2c" providerId="ADAL" clId="{161A4404-FE41-2E47-B245-954B5CCEC577}" dt="2019-08-29T11:45:26.382" v="28"/>
          <ac:spMkLst>
            <pc:docMk/>
            <pc:sldMk cId="3481507551" sldId="320"/>
            <ac:spMk id="79" creationId="{00000000-0000-0000-0000-000000000000}"/>
          </ac:spMkLst>
        </pc:spChg>
        <pc:spChg chg="mod">
          <ac:chgData name="Robin De Mol" userId="2c82b0b9-abb7-4507-8675-77a0bb8e1f2c" providerId="ADAL" clId="{161A4404-FE41-2E47-B245-954B5CCEC577}" dt="2019-08-29T11:45:26.382" v="28"/>
          <ac:spMkLst>
            <pc:docMk/>
            <pc:sldMk cId="3481507551" sldId="320"/>
            <ac:spMk id="80" creationId="{00000000-0000-0000-0000-000000000000}"/>
          </ac:spMkLst>
        </pc:spChg>
        <pc:spChg chg="mod">
          <ac:chgData name="Robin De Mol" userId="2c82b0b9-abb7-4507-8675-77a0bb8e1f2c" providerId="ADAL" clId="{161A4404-FE41-2E47-B245-954B5CCEC577}" dt="2019-08-29T11:45:26.382" v="28"/>
          <ac:spMkLst>
            <pc:docMk/>
            <pc:sldMk cId="3481507551" sldId="320"/>
            <ac:spMk id="81" creationId="{00000000-0000-0000-0000-000000000000}"/>
          </ac:spMkLst>
        </pc:spChg>
        <pc:spChg chg="mod">
          <ac:chgData name="Robin De Mol" userId="2c82b0b9-abb7-4507-8675-77a0bb8e1f2c" providerId="ADAL" clId="{161A4404-FE41-2E47-B245-954B5CCEC577}" dt="2019-08-29T11:45:26.382" v="28"/>
          <ac:spMkLst>
            <pc:docMk/>
            <pc:sldMk cId="3481507551" sldId="320"/>
            <ac:spMk id="83" creationId="{00000000-0000-0000-0000-000000000000}"/>
          </ac:spMkLst>
        </pc:spChg>
        <pc:spChg chg="mod">
          <ac:chgData name="Robin De Mol" userId="2c82b0b9-abb7-4507-8675-77a0bb8e1f2c" providerId="ADAL" clId="{161A4404-FE41-2E47-B245-954B5CCEC577}" dt="2019-08-29T11:45:26.382" v="28"/>
          <ac:spMkLst>
            <pc:docMk/>
            <pc:sldMk cId="3481507551" sldId="320"/>
            <ac:spMk id="84" creationId="{00000000-0000-0000-0000-000000000000}"/>
          </ac:spMkLst>
        </pc:spChg>
        <pc:spChg chg="mod">
          <ac:chgData name="Robin De Mol" userId="2c82b0b9-abb7-4507-8675-77a0bb8e1f2c" providerId="ADAL" clId="{161A4404-FE41-2E47-B245-954B5CCEC577}" dt="2019-08-29T11:45:26.382" v="28"/>
          <ac:spMkLst>
            <pc:docMk/>
            <pc:sldMk cId="3481507551" sldId="320"/>
            <ac:spMk id="86" creationId="{00000000-0000-0000-0000-000000000000}"/>
          </ac:spMkLst>
        </pc:spChg>
        <pc:spChg chg="mod">
          <ac:chgData name="Robin De Mol" userId="2c82b0b9-abb7-4507-8675-77a0bb8e1f2c" providerId="ADAL" clId="{161A4404-FE41-2E47-B245-954B5CCEC577}" dt="2019-08-29T11:45:26.382" v="28"/>
          <ac:spMkLst>
            <pc:docMk/>
            <pc:sldMk cId="3481507551" sldId="320"/>
            <ac:spMk id="87" creationId="{00000000-0000-0000-0000-000000000000}"/>
          </ac:spMkLst>
        </pc:spChg>
        <pc:spChg chg="mod">
          <ac:chgData name="Robin De Mol" userId="2c82b0b9-abb7-4507-8675-77a0bb8e1f2c" providerId="ADAL" clId="{161A4404-FE41-2E47-B245-954B5CCEC577}" dt="2019-08-29T11:45:26.382" v="28"/>
          <ac:spMkLst>
            <pc:docMk/>
            <pc:sldMk cId="3481507551" sldId="320"/>
            <ac:spMk id="88" creationId="{00000000-0000-0000-0000-000000000000}"/>
          </ac:spMkLst>
        </pc:spChg>
        <pc:spChg chg="mod">
          <ac:chgData name="Robin De Mol" userId="2c82b0b9-abb7-4507-8675-77a0bb8e1f2c" providerId="ADAL" clId="{161A4404-FE41-2E47-B245-954B5CCEC577}" dt="2019-08-29T11:45:26.382" v="28"/>
          <ac:spMkLst>
            <pc:docMk/>
            <pc:sldMk cId="3481507551" sldId="320"/>
            <ac:spMk id="97" creationId="{00000000-0000-0000-0000-000000000000}"/>
          </ac:spMkLst>
        </pc:spChg>
        <pc:spChg chg="mod">
          <ac:chgData name="Robin De Mol" userId="2c82b0b9-abb7-4507-8675-77a0bb8e1f2c" providerId="ADAL" clId="{161A4404-FE41-2E47-B245-954B5CCEC577}" dt="2019-08-29T11:45:26.382" v="28"/>
          <ac:spMkLst>
            <pc:docMk/>
            <pc:sldMk cId="3481507551" sldId="320"/>
            <ac:spMk id="98"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0"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1"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1"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6"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5"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6"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7" creationId="{00000000-0000-0000-0000-000000000000}"/>
          </ac:spMkLst>
        </pc:spChg>
        <pc:spChg chg="mod">
          <ac:chgData name="Robin De Mol" userId="2c82b0b9-abb7-4507-8675-77a0bb8e1f2c" providerId="ADAL" clId="{161A4404-FE41-2E47-B245-954B5CCEC577}" dt="2019-08-29T11:45:26.382" v="28"/>
          <ac:spMkLst>
            <pc:docMk/>
            <pc:sldMk cId="3481507551" sldId="320"/>
            <ac:spMk id="152" creationId="{00000000-0000-0000-0000-000000000000}"/>
          </ac:spMkLst>
        </pc:spChg>
        <pc:cxnChg chg="mod">
          <ac:chgData name="Robin De Mol" userId="2c82b0b9-abb7-4507-8675-77a0bb8e1f2c" providerId="ADAL" clId="{161A4404-FE41-2E47-B245-954B5CCEC577}" dt="2019-08-29T11:45:26.382" v="28"/>
          <ac:cxnSpMkLst>
            <pc:docMk/>
            <pc:sldMk cId="3481507551" sldId="320"/>
            <ac:cxnSpMk id="1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3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3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8"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64"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1"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3"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7"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8"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1"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4"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3"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7"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1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1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2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2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53" creationId="{00000000-0000-0000-0000-000000000000}"/>
          </ac:cxnSpMkLst>
        </pc:cxnChg>
      </pc:sldChg>
      <pc:sldChg chg="addSp modSp">
        <pc:chgData name="Robin De Mol" userId="2c82b0b9-abb7-4507-8675-77a0bb8e1f2c" providerId="ADAL" clId="{161A4404-FE41-2E47-B245-954B5CCEC577}" dt="2019-08-29T11:48:29.961" v="76"/>
        <pc:sldMkLst>
          <pc:docMk/>
          <pc:sldMk cId="4202028738" sldId="321"/>
        </pc:sldMkLst>
        <pc:spChg chg="mod">
          <ac:chgData name="Robin De Mol" userId="2c82b0b9-abb7-4507-8675-77a0bb8e1f2c" providerId="ADAL" clId="{161A4404-FE41-2E47-B245-954B5CCEC577}" dt="2019-08-29T11:45:26.382" v="28"/>
          <ac:spMkLst>
            <pc:docMk/>
            <pc:sldMk cId="4202028738" sldId="321"/>
            <ac:spMk id="3" creationId="{00000000-0000-0000-0000-000000000000}"/>
          </ac:spMkLst>
        </pc:spChg>
        <pc:spChg chg="add mod">
          <ac:chgData name="Robin De Mol" userId="2c82b0b9-abb7-4507-8675-77a0bb8e1f2c" providerId="ADAL" clId="{161A4404-FE41-2E47-B245-954B5CCEC577}" dt="2019-08-29T11:48:29.961" v="76"/>
          <ac:spMkLst>
            <pc:docMk/>
            <pc:sldMk cId="4202028738" sldId="321"/>
            <ac:spMk id="4" creationId="{2244F960-44A7-2B43-B697-D98CAAD3DE21}"/>
          </ac:spMkLst>
        </pc:spChg>
      </pc:sldChg>
      <pc:sldChg chg="addSp modSp">
        <pc:chgData name="Robin De Mol" userId="2c82b0b9-abb7-4507-8675-77a0bb8e1f2c" providerId="ADAL" clId="{161A4404-FE41-2E47-B245-954B5CCEC577}" dt="2019-08-29T11:48:29.961" v="76"/>
        <pc:sldMkLst>
          <pc:docMk/>
          <pc:sldMk cId="268097856" sldId="322"/>
        </pc:sldMkLst>
        <pc:spChg chg="mod">
          <ac:chgData name="Robin De Mol" userId="2c82b0b9-abb7-4507-8675-77a0bb8e1f2c" providerId="ADAL" clId="{161A4404-FE41-2E47-B245-954B5CCEC577}" dt="2019-08-29T11:45:26.382" v="28"/>
          <ac:spMkLst>
            <pc:docMk/>
            <pc:sldMk cId="268097856" sldId="322"/>
            <ac:spMk id="3" creationId="{00000000-0000-0000-0000-000000000000}"/>
          </ac:spMkLst>
        </pc:spChg>
        <pc:spChg chg="add mod">
          <ac:chgData name="Robin De Mol" userId="2c82b0b9-abb7-4507-8675-77a0bb8e1f2c" providerId="ADAL" clId="{161A4404-FE41-2E47-B245-954B5CCEC577}" dt="2019-08-29T11:48:29.961" v="76"/>
          <ac:spMkLst>
            <pc:docMk/>
            <pc:sldMk cId="268097856" sldId="322"/>
            <ac:spMk id="4" creationId="{25E5D644-7007-4E4B-B1FA-93969F9C4F58}"/>
          </ac:spMkLst>
        </pc:spChg>
      </pc:sldChg>
      <pc:sldChg chg="addSp modSp">
        <pc:chgData name="Robin De Mol" userId="2c82b0b9-abb7-4507-8675-77a0bb8e1f2c" providerId="ADAL" clId="{161A4404-FE41-2E47-B245-954B5CCEC577}" dt="2019-08-29T11:48:29.961" v="76"/>
        <pc:sldMkLst>
          <pc:docMk/>
          <pc:sldMk cId="3567752078" sldId="323"/>
        </pc:sldMkLst>
        <pc:spChg chg="mod">
          <ac:chgData name="Robin De Mol" userId="2c82b0b9-abb7-4507-8675-77a0bb8e1f2c" providerId="ADAL" clId="{161A4404-FE41-2E47-B245-954B5CCEC577}" dt="2019-08-29T11:45:26.382" v="28"/>
          <ac:spMkLst>
            <pc:docMk/>
            <pc:sldMk cId="3567752078" sldId="323"/>
            <ac:spMk id="3" creationId="{00000000-0000-0000-0000-000000000000}"/>
          </ac:spMkLst>
        </pc:spChg>
        <pc:spChg chg="add mod">
          <ac:chgData name="Robin De Mol" userId="2c82b0b9-abb7-4507-8675-77a0bb8e1f2c" providerId="ADAL" clId="{161A4404-FE41-2E47-B245-954B5CCEC577}" dt="2019-08-29T11:48:29.961" v="76"/>
          <ac:spMkLst>
            <pc:docMk/>
            <pc:sldMk cId="3567752078" sldId="323"/>
            <ac:spMk id="4" creationId="{DB8ADC39-2673-814C-BC60-AAFFED1224AD}"/>
          </ac:spMkLst>
        </pc:spChg>
      </pc:sldChg>
      <pc:sldChg chg="addSp delSp modSp">
        <pc:chgData name="Robin De Mol" userId="2c82b0b9-abb7-4507-8675-77a0bb8e1f2c" providerId="ADAL" clId="{161A4404-FE41-2E47-B245-954B5CCEC577}" dt="2019-08-29T11:48:29.961" v="76"/>
        <pc:sldMkLst>
          <pc:docMk/>
          <pc:sldMk cId="2090873718" sldId="324"/>
        </pc:sldMkLst>
        <pc:spChg chg="del">
          <ac:chgData name="Robin De Mol" userId="2c82b0b9-abb7-4507-8675-77a0bb8e1f2c" providerId="ADAL" clId="{161A4404-FE41-2E47-B245-954B5CCEC577}" dt="2019-08-29T11:42:29.662" v="1" actId="478"/>
          <ac:spMkLst>
            <pc:docMk/>
            <pc:sldMk cId="2090873718" sldId="324"/>
            <ac:spMk id="2" creationId="{00000000-0000-0000-0000-000000000000}"/>
          </ac:spMkLst>
        </pc:spChg>
        <pc:spChg chg="mod">
          <ac:chgData name="Robin De Mol" userId="2c82b0b9-abb7-4507-8675-77a0bb8e1f2c" providerId="ADAL" clId="{161A4404-FE41-2E47-B245-954B5CCEC577}" dt="2019-08-29T11:45:26.382" v="28"/>
          <ac:spMkLst>
            <pc:docMk/>
            <pc:sldMk cId="2090873718" sldId="324"/>
            <ac:spMk id="3" creationId="{00000000-0000-0000-0000-000000000000}"/>
          </ac:spMkLst>
        </pc:spChg>
        <pc:spChg chg="add del mod">
          <ac:chgData name="Robin De Mol" userId="2c82b0b9-abb7-4507-8675-77a0bb8e1f2c" providerId="ADAL" clId="{161A4404-FE41-2E47-B245-954B5CCEC577}" dt="2019-08-29T11:42:31.438" v="2" actId="478"/>
          <ac:spMkLst>
            <pc:docMk/>
            <pc:sldMk cId="2090873718" sldId="324"/>
            <ac:spMk id="5" creationId="{0BF22DCE-0F1F-9847-BA67-542B943ECB5E}"/>
          </ac:spMkLst>
        </pc:spChg>
        <pc:spChg chg="add mod">
          <ac:chgData name="Robin De Mol" userId="2c82b0b9-abb7-4507-8675-77a0bb8e1f2c" providerId="ADAL" clId="{161A4404-FE41-2E47-B245-954B5CCEC577}" dt="2019-08-29T11:48:29.961" v="76"/>
          <ac:spMkLst>
            <pc:docMk/>
            <pc:sldMk cId="2090873718" sldId="324"/>
            <ac:spMk id="6" creationId="{32C3C109-8C3E-6B44-B27A-A12C1C6D279B}"/>
          </ac:spMkLst>
        </pc:spChg>
      </pc:sldChg>
      <pc:sldChg chg="addSp modSp">
        <pc:chgData name="Robin De Mol" userId="2c82b0b9-abb7-4507-8675-77a0bb8e1f2c" providerId="ADAL" clId="{161A4404-FE41-2E47-B245-954B5CCEC577}" dt="2019-08-29T11:48:29.961" v="76"/>
        <pc:sldMkLst>
          <pc:docMk/>
          <pc:sldMk cId="2869835477" sldId="325"/>
        </pc:sldMkLst>
        <pc:spChg chg="add mod">
          <ac:chgData name="Robin De Mol" userId="2c82b0b9-abb7-4507-8675-77a0bb8e1f2c" providerId="ADAL" clId="{161A4404-FE41-2E47-B245-954B5CCEC577}" dt="2019-08-29T11:48:29.961" v="76"/>
          <ac:spMkLst>
            <pc:docMk/>
            <pc:sldMk cId="2869835477" sldId="325"/>
            <ac:spMk id="3" creationId="{57BD7432-06F5-AE49-8C49-FC8F187AEE52}"/>
          </ac:spMkLst>
        </pc:spChg>
        <pc:spChg chg="mod">
          <ac:chgData name="Robin De Mol" userId="2c82b0b9-abb7-4507-8675-77a0bb8e1f2c" providerId="ADAL" clId="{161A4404-FE41-2E47-B245-954B5CCEC577}" dt="2019-08-29T11:45:26.382" v="28"/>
          <ac:spMkLst>
            <pc:docMk/>
            <pc:sldMk cId="2869835477" sldId="325"/>
            <ac:spMk id="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 creationId="{00000000-0000-0000-0000-000000000000}"/>
          </ac:spMkLst>
        </pc:spChg>
        <pc:spChg chg="mod">
          <ac:chgData name="Robin De Mol" userId="2c82b0b9-abb7-4507-8675-77a0bb8e1f2c" providerId="ADAL" clId="{161A4404-FE41-2E47-B245-954B5CCEC577}" dt="2019-08-29T11:45:26.382" v="28"/>
          <ac:spMkLst>
            <pc:docMk/>
            <pc:sldMk cId="2869835477" sldId="325"/>
            <ac:spMk id="14" creationId="{00000000-0000-0000-0000-000000000000}"/>
          </ac:spMkLst>
        </pc:spChg>
        <pc:spChg chg="mod">
          <ac:chgData name="Robin De Mol" userId="2c82b0b9-abb7-4507-8675-77a0bb8e1f2c" providerId="ADAL" clId="{161A4404-FE41-2E47-B245-954B5CCEC577}" dt="2019-08-29T11:45:26.382" v="28"/>
          <ac:spMkLst>
            <pc:docMk/>
            <pc:sldMk cId="2869835477" sldId="325"/>
            <ac:spMk id="22" creationId="{00000000-0000-0000-0000-000000000000}"/>
          </ac:spMkLst>
        </pc:spChg>
        <pc:spChg chg="mod">
          <ac:chgData name="Robin De Mol" userId="2c82b0b9-abb7-4507-8675-77a0bb8e1f2c" providerId="ADAL" clId="{161A4404-FE41-2E47-B245-954B5CCEC577}" dt="2019-08-29T11:45:26.382" v="28"/>
          <ac:spMkLst>
            <pc:docMk/>
            <pc:sldMk cId="2869835477" sldId="325"/>
            <ac:spMk id="31" creationId="{00000000-0000-0000-0000-000000000000}"/>
          </ac:spMkLst>
        </pc:spChg>
        <pc:spChg chg="mod">
          <ac:chgData name="Robin De Mol" userId="2c82b0b9-abb7-4507-8675-77a0bb8e1f2c" providerId="ADAL" clId="{161A4404-FE41-2E47-B245-954B5CCEC577}" dt="2019-08-29T11:45:26.382" v="28"/>
          <ac:spMkLst>
            <pc:docMk/>
            <pc:sldMk cId="2869835477" sldId="325"/>
            <ac:spMk id="37" creationId="{00000000-0000-0000-0000-000000000000}"/>
          </ac:spMkLst>
        </pc:spChg>
        <pc:spChg chg="mod">
          <ac:chgData name="Robin De Mol" userId="2c82b0b9-abb7-4507-8675-77a0bb8e1f2c" providerId="ADAL" clId="{161A4404-FE41-2E47-B245-954B5CCEC577}" dt="2019-08-29T11:45:26.382" v="28"/>
          <ac:spMkLst>
            <pc:docMk/>
            <pc:sldMk cId="2869835477" sldId="325"/>
            <ac:spMk id="38" creationId="{00000000-0000-0000-0000-000000000000}"/>
          </ac:spMkLst>
        </pc:spChg>
        <pc:spChg chg="mod">
          <ac:chgData name="Robin De Mol" userId="2c82b0b9-abb7-4507-8675-77a0bb8e1f2c" providerId="ADAL" clId="{161A4404-FE41-2E47-B245-954B5CCEC577}" dt="2019-08-29T11:45:26.382" v="28"/>
          <ac:spMkLst>
            <pc:docMk/>
            <pc:sldMk cId="2869835477" sldId="325"/>
            <ac:spMk id="39" creationId="{00000000-0000-0000-0000-000000000000}"/>
          </ac:spMkLst>
        </pc:spChg>
        <pc:spChg chg="mod">
          <ac:chgData name="Robin De Mol" userId="2c82b0b9-abb7-4507-8675-77a0bb8e1f2c" providerId="ADAL" clId="{161A4404-FE41-2E47-B245-954B5CCEC577}" dt="2019-08-29T11:45:26.382" v="28"/>
          <ac:spMkLst>
            <pc:docMk/>
            <pc:sldMk cId="2869835477" sldId="325"/>
            <ac:spMk id="40" creationId="{00000000-0000-0000-0000-000000000000}"/>
          </ac:spMkLst>
        </pc:spChg>
        <pc:spChg chg="mod">
          <ac:chgData name="Robin De Mol" userId="2c82b0b9-abb7-4507-8675-77a0bb8e1f2c" providerId="ADAL" clId="{161A4404-FE41-2E47-B245-954B5CCEC577}" dt="2019-08-29T11:45:26.382" v="28"/>
          <ac:spMkLst>
            <pc:docMk/>
            <pc:sldMk cId="2869835477" sldId="325"/>
            <ac:spMk id="41" creationId="{00000000-0000-0000-0000-000000000000}"/>
          </ac:spMkLst>
        </pc:spChg>
        <pc:spChg chg="mod">
          <ac:chgData name="Robin De Mol" userId="2c82b0b9-abb7-4507-8675-77a0bb8e1f2c" providerId="ADAL" clId="{161A4404-FE41-2E47-B245-954B5CCEC577}" dt="2019-08-29T11:45:26.382" v="28"/>
          <ac:spMkLst>
            <pc:docMk/>
            <pc:sldMk cId="2869835477" sldId="325"/>
            <ac:spMk id="61" creationId="{00000000-0000-0000-0000-000000000000}"/>
          </ac:spMkLst>
        </pc:spChg>
        <pc:spChg chg="mod">
          <ac:chgData name="Robin De Mol" userId="2c82b0b9-abb7-4507-8675-77a0bb8e1f2c" providerId="ADAL" clId="{161A4404-FE41-2E47-B245-954B5CCEC577}" dt="2019-08-29T11:45:26.382" v="28"/>
          <ac:spMkLst>
            <pc:docMk/>
            <pc:sldMk cId="2869835477" sldId="325"/>
            <ac:spMk id="68" creationId="{00000000-0000-0000-0000-000000000000}"/>
          </ac:spMkLst>
        </pc:spChg>
        <pc:spChg chg="mod">
          <ac:chgData name="Robin De Mol" userId="2c82b0b9-abb7-4507-8675-77a0bb8e1f2c" providerId="ADAL" clId="{161A4404-FE41-2E47-B245-954B5CCEC577}" dt="2019-08-29T11:45:26.382" v="28"/>
          <ac:spMkLst>
            <pc:docMk/>
            <pc:sldMk cId="2869835477" sldId="325"/>
            <ac:spMk id="72" creationId="{00000000-0000-0000-0000-000000000000}"/>
          </ac:spMkLst>
        </pc:spChg>
        <pc:spChg chg="mod">
          <ac:chgData name="Robin De Mol" userId="2c82b0b9-abb7-4507-8675-77a0bb8e1f2c" providerId="ADAL" clId="{161A4404-FE41-2E47-B245-954B5CCEC577}" dt="2019-08-29T11:45:26.382" v="28"/>
          <ac:spMkLst>
            <pc:docMk/>
            <pc:sldMk cId="2869835477" sldId="325"/>
            <ac:spMk id="76" creationId="{00000000-0000-0000-0000-000000000000}"/>
          </ac:spMkLst>
        </pc:spChg>
        <pc:spChg chg="mod">
          <ac:chgData name="Robin De Mol" userId="2c82b0b9-abb7-4507-8675-77a0bb8e1f2c" providerId="ADAL" clId="{161A4404-FE41-2E47-B245-954B5CCEC577}" dt="2019-08-29T11:45:26.382" v="28"/>
          <ac:spMkLst>
            <pc:docMk/>
            <pc:sldMk cId="2869835477" sldId="325"/>
            <ac:spMk id="77" creationId="{00000000-0000-0000-0000-000000000000}"/>
          </ac:spMkLst>
        </pc:spChg>
        <pc:spChg chg="mod">
          <ac:chgData name="Robin De Mol" userId="2c82b0b9-abb7-4507-8675-77a0bb8e1f2c" providerId="ADAL" clId="{161A4404-FE41-2E47-B245-954B5CCEC577}" dt="2019-08-29T11:45:26.382" v="28"/>
          <ac:spMkLst>
            <pc:docMk/>
            <pc:sldMk cId="2869835477" sldId="325"/>
            <ac:spMk id="78" creationId="{00000000-0000-0000-0000-000000000000}"/>
          </ac:spMkLst>
        </pc:spChg>
        <pc:spChg chg="mod">
          <ac:chgData name="Robin De Mol" userId="2c82b0b9-abb7-4507-8675-77a0bb8e1f2c" providerId="ADAL" clId="{161A4404-FE41-2E47-B245-954B5CCEC577}" dt="2019-08-29T11:45:26.382" v="28"/>
          <ac:spMkLst>
            <pc:docMk/>
            <pc:sldMk cId="2869835477" sldId="325"/>
            <ac:spMk id="88" creationId="{00000000-0000-0000-0000-000000000000}"/>
          </ac:spMkLst>
        </pc:spChg>
        <pc:spChg chg="mod">
          <ac:chgData name="Robin De Mol" userId="2c82b0b9-abb7-4507-8675-77a0bb8e1f2c" providerId="ADAL" clId="{161A4404-FE41-2E47-B245-954B5CCEC577}" dt="2019-08-29T11:45:26.382" v="28"/>
          <ac:spMkLst>
            <pc:docMk/>
            <pc:sldMk cId="2869835477" sldId="325"/>
            <ac:spMk id="89" creationId="{00000000-0000-0000-0000-000000000000}"/>
          </ac:spMkLst>
        </pc:spChg>
        <pc:spChg chg="mod">
          <ac:chgData name="Robin De Mol" userId="2c82b0b9-abb7-4507-8675-77a0bb8e1f2c" providerId="ADAL" clId="{161A4404-FE41-2E47-B245-954B5CCEC577}" dt="2019-08-29T11:45:26.382" v="28"/>
          <ac:spMkLst>
            <pc:docMk/>
            <pc:sldMk cId="2869835477" sldId="325"/>
            <ac:spMk id="9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6"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7"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2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2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3"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6"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7"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2"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80" creationId="{00000000-0000-0000-0000-000000000000}"/>
          </ac:spMkLst>
        </pc:spChg>
        <pc:cxnChg chg="mod">
          <ac:chgData name="Robin De Mol" userId="2c82b0b9-abb7-4507-8675-77a0bb8e1f2c" providerId="ADAL" clId="{161A4404-FE41-2E47-B245-954B5CCEC577}" dt="2019-08-29T11:45:26.382" v="28"/>
          <ac:cxnSpMkLst>
            <pc:docMk/>
            <pc:sldMk cId="2869835477" sldId="325"/>
            <ac:cxnSpMk id="3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3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3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8"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6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6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73"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79"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00"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0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1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9"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3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3"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6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6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7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81" creationId="{00000000-0000-0000-0000-000000000000}"/>
          </ac:cxnSpMkLst>
        </pc:cxnChg>
      </pc:sldChg>
      <pc:sldChg chg="addSp modSp">
        <pc:chgData name="Robin De Mol" userId="2c82b0b9-abb7-4507-8675-77a0bb8e1f2c" providerId="ADAL" clId="{161A4404-FE41-2E47-B245-954B5CCEC577}" dt="2019-08-29T11:48:29.961" v="76"/>
        <pc:sldMkLst>
          <pc:docMk/>
          <pc:sldMk cId="3862172996" sldId="327"/>
        </pc:sldMkLst>
        <pc:spChg chg="add mod">
          <ac:chgData name="Robin De Mol" userId="2c82b0b9-abb7-4507-8675-77a0bb8e1f2c" providerId="ADAL" clId="{161A4404-FE41-2E47-B245-954B5CCEC577}" dt="2019-08-29T11:48:29.961" v="76"/>
          <ac:spMkLst>
            <pc:docMk/>
            <pc:sldMk cId="3862172996" sldId="327"/>
            <ac:spMk id="3" creationId="{F04EDFD5-C960-0443-BE8F-368B52623C65}"/>
          </ac:spMkLst>
        </pc:spChg>
        <pc:spChg chg="mod">
          <ac:chgData name="Robin De Mol" userId="2c82b0b9-abb7-4507-8675-77a0bb8e1f2c" providerId="ADAL" clId="{161A4404-FE41-2E47-B245-954B5CCEC577}" dt="2019-08-29T11:45:26.382" v="28"/>
          <ac:spMkLst>
            <pc:docMk/>
            <pc:sldMk cId="3862172996" sldId="327"/>
            <ac:spMk id="5" creationId="{00000000-0000-0000-0000-000000000000}"/>
          </ac:spMkLst>
        </pc:spChg>
        <pc:spChg chg="mod">
          <ac:chgData name="Robin De Mol" userId="2c82b0b9-abb7-4507-8675-77a0bb8e1f2c" providerId="ADAL" clId="{161A4404-FE41-2E47-B245-954B5CCEC577}" dt="2019-08-29T11:45:26.382" v="28"/>
          <ac:spMkLst>
            <pc:docMk/>
            <pc:sldMk cId="3862172996" sldId="327"/>
            <ac:spMk id="6" creationId="{00000000-0000-0000-0000-000000000000}"/>
          </ac:spMkLst>
        </pc:spChg>
        <pc:spChg chg="mod">
          <ac:chgData name="Robin De Mol" userId="2c82b0b9-abb7-4507-8675-77a0bb8e1f2c" providerId="ADAL" clId="{161A4404-FE41-2E47-B245-954B5CCEC577}" dt="2019-08-29T11:45:26.382" v="28"/>
          <ac:spMkLst>
            <pc:docMk/>
            <pc:sldMk cId="3862172996" sldId="327"/>
            <ac:spMk id="7" creationId="{00000000-0000-0000-0000-000000000000}"/>
          </ac:spMkLst>
        </pc:spChg>
        <pc:spChg chg="mod">
          <ac:chgData name="Robin De Mol" userId="2c82b0b9-abb7-4507-8675-77a0bb8e1f2c" providerId="ADAL" clId="{161A4404-FE41-2E47-B245-954B5CCEC577}" dt="2019-08-29T11:45:26.382" v="28"/>
          <ac:spMkLst>
            <pc:docMk/>
            <pc:sldMk cId="3862172996" sldId="327"/>
            <ac:spMk id="8" creationId="{00000000-0000-0000-0000-000000000000}"/>
          </ac:spMkLst>
        </pc:spChg>
        <pc:spChg chg="mod">
          <ac:chgData name="Robin De Mol" userId="2c82b0b9-abb7-4507-8675-77a0bb8e1f2c" providerId="ADAL" clId="{161A4404-FE41-2E47-B245-954B5CCEC577}" dt="2019-08-29T11:45:26.382" v="28"/>
          <ac:spMkLst>
            <pc:docMk/>
            <pc:sldMk cId="3862172996" sldId="327"/>
            <ac:spMk id="9" creationId="{00000000-0000-0000-0000-000000000000}"/>
          </ac:spMkLst>
        </pc:spChg>
        <pc:spChg chg="mod">
          <ac:chgData name="Robin De Mol" userId="2c82b0b9-abb7-4507-8675-77a0bb8e1f2c" providerId="ADAL" clId="{161A4404-FE41-2E47-B245-954B5CCEC577}" dt="2019-08-29T11:45:26.382" v="28"/>
          <ac:spMkLst>
            <pc:docMk/>
            <pc:sldMk cId="3862172996" sldId="327"/>
            <ac:spMk id="10"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 creationId="{00000000-0000-0000-0000-000000000000}"/>
          </ac:spMkLst>
        </pc:spChg>
        <pc:spChg chg="mod">
          <ac:chgData name="Robin De Mol" userId="2c82b0b9-abb7-4507-8675-77a0bb8e1f2c" providerId="ADAL" clId="{161A4404-FE41-2E47-B245-954B5CCEC577}" dt="2019-08-29T11:45:26.382" v="28"/>
          <ac:spMkLst>
            <pc:docMk/>
            <pc:sldMk cId="3862172996" sldId="327"/>
            <ac:spMk id="37" creationId="{00000000-0000-0000-0000-000000000000}"/>
          </ac:spMkLst>
        </pc:spChg>
        <pc:spChg chg="mod">
          <ac:chgData name="Robin De Mol" userId="2c82b0b9-abb7-4507-8675-77a0bb8e1f2c" providerId="ADAL" clId="{161A4404-FE41-2E47-B245-954B5CCEC577}" dt="2019-08-29T11:45:26.382" v="28"/>
          <ac:spMkLst>
            <pc:docMk/>
            <pc:sldMk cId="3862172996" sldId="327"/>
            <ac:spMk id="39" creationId="{00000000-0000-0000-0000-000000000000}"/>
          </ac:spMkLst>
        </pc:spChg>
        <pc:spChg chg="mod">
          <ac:chgData name="Robin De Mol" userId="2c82b0b9-abb7-4507-8675-77a0bb8e1f2c" providerId="ADAL" clId="{161A4404-FE41-2E47-B245-954B5CCEC577}" dt="2019-08-29T11:45:26.382" v="28"/>
          <ac:spMkLst>
            <pc:docMk/>
            <pc:sldMk cId="3862172996" sldId="327"/>
            <ac:spMk id="76" creationId="{00000000-0000-0000-0000-000000000000}"/>
          </ac:spMkLst>
        </pc:spChg>
        <pc:spChg chg="mod">
          <ac:chgData name="Robin De Mol" userId="2c82b0b9-abb7-4507-8675-77a0bb8e1f2c" providerId="ADAL" clId="{161A4404-FE41-2E47-B245-954B5CCEC577}" dt="2019-08-29T11:45:26.382" v="28"/>
          <ac:spMkLst>
            <pc:docMk/>
            <pc:sldMk cId="3862172996" sldId="327"/>
            <ac:spMk id="90" creationId="{00000000-0000-0000-0000-000000000000}"/>
          </ac:spMkLst>
        </pc:spChg>
        <pc:spChg chg="mod">
          <ac:chgData name="Robin De Mol" userId="2c82b0b9-abb7-4507-8675-77a0bb8e1f2c" providerId="ADAL" clId="{161A4404-FE41-2E47-B245-954B5CCEC577}" dt="2019-08-29T11:45:26.382" v="28"/>
          <ac:spMkLst>
            <pc:docMk/>
            <pc:sldMk cId="3862172996" sldId="327"/>
            <ac:spMk id="102"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3"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9" creationId="{00000000-0000-0000-0000-000000000000}"/>
          </ac:spMkLst>
        </pc:spChg>
        <pc:cxnChg chg="mod">
          <ac:chgData name="Robin De Mol" userId="2c82b0b9-abb7-4507-8675-77a0bb8e1f2c" providerId="ADAL" clId="{161A4404-FE41-2E47-B245-954B5CCEC577}" dt="2019-08-29T11:45:26.382" v="28"/>
          <ac:cxnSpMkLst>
            <pc:docMk/>
            <pc:sldMk cId="3862172996" sldId="327"/>
            <ac:cxnSpMk id="12"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6"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9"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24"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28"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55"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66"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1"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2"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7"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16" creationId="{00000000-0000-0000-0000-000000000000}"/>
          </ac:cxnSpMkLst>
        </pc:cxnChg>
      </pc:sldChg>
      <pc:sldMasterChg chg="modSp modSldLayout">
        <pc:chgData name="Robin De Mol" userId="2c82b0b9-abb7-4507-8675-77a0bb8e1f2c" providerId="ADAL" clId="{161A4404-FE41-2E47-B245-954B5CCEC577}" dt="2019-08-29T11:45:26.382" v="28"/>
        <pc:sldMasterMkLst>
          <pc:docMk/>
          <pc:sldMasterMk cId="2944339054" sldId="2147483648"/>
        </pc:sldMasterMkLst>
        <pc:spChg chg="mod">
          <ac:chgData name="Robin De Mol" userId="2c82b0b9-abb7-4507-8675-77a0bb8e1f2c" providerId="ADAL" clId="{161A4404-FE41-2E47-B245-954B5CCEC577}" dt="2019-08-29T11:45:26.382" v="28"/>
          <ac:spMkLst>
            <pc:docMk/>
            <pc:sldMasterMk cId="2944339054" sldId="2147483648"/>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4"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5"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6" creationId="{00000000-0000-0000-0000-000000000000}"/>
          </ac:spMkLst>
        </pc:spChg>
        <pc:sldLayoutChg chg="modSp">
          <pc:chgData name="Robin De Mol" userId="2c82b0b9-abb7-4507-8675-77a0bb8e1f2c" providerId="ADAL" clId="{161A4404-FE41-2E47-B245-954B5CCEC577}" dt="2019-08-29T11:45:26.382" v="28"/>
          <pc:sldLayoutMkLst>
            <pc:docMk/>
            <pc:sldMasterMk cId="2944339054" sldId="2147483648"/>
            <pc:sldLayoutMk cId="840194408" sldId="2147483649"/>
          </pc:sldLayoutMkLst>
          <pc:spChg chg="mod">
            <ac:chgData name="Robin De Mol" userId="2c82b0b9-abb7-4507-8675-77a0bb8e1f2c" providerId="ADAL" clId="{161A4404-FE41-2E47-B245-954B5CCEC577}" dt="2019-08-29T11:45:26.382" v="28"/>
            <ac:spMkLst>
              <pc:docMk/>
              <pc:sldMasterMk cId="2944339054" sldId="2147483648"/>
              <pc:sldLayoutMk cId="840194408" sldId="2147483649"/>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840194408" sldId="2147483649"/>
              <ac:spMk id="3"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116384383" sldId="2147483651"/>
          </pc:sldLayoutMkLst>
          <pc:spChg chg="mod">
            <ac:chgData name="Robin De Mol" userId="2c82b0b9-abb7-4507-8675-77a0bb8e1f2c" providerId="ADAL" clId="{161A4404-FE41-2E47-B245-954B5CCEC577}" dt="2019-08-29T11:45:26.382" v="28"/>
            <ac:spMkLst>
              <pc:docMk/>
              <pc:sldMasterMk cId="2944339054" sldId="2147483648"/>
              <pc:sldLayoutMk cId="116384383" sldId="2147483651"/>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116384383" sldId="2147483651"/>
              <ac:spMk id="3"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5103984" sldId="2147483652"/>
          </pc:sldLayoutMkLst>
          <pc:spChg chg="mod">
            <ac:chgData name="Robin De Mol" userId="2c82b0b9-abb7-4507-8675-77a0bb8e1f2c" providerId="ADAL" clId="{161A4404-FE41-2E47-B245-954B5CCEC577}" dt="2019-08-29T11:45:26.382" v="28"/>
            <ac:spMkLst>
              <pc:docMk/>
              <pc:sldMasterMk cId="2944339054" sldId="2147483648"/>
              <pc:sldLayoutMk cId="5103984" sldId="2147483652"/>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5103984" sldId="2147483652"/>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3458838624" sldId="2147483653"/>
          </pc:sldLayoutMkLst>
          <pc:spChg chg="mod">
            <ac:chgData name="Robin De Mol" userId="2c82b0b9-abb7-4507-8675-77a0bb8e1f2c" providerId="ADAL" clId="{161A4404-FE41-2E47-B245-954B5CCEC577}" dt="2019-08-29T11:45:26.382" v="28"/>
            <ac:spMkLst>
              <pc:docMk/>
              <pc:sldMasterMk cId="2944339054" sldId="2147483648"/>
              <pc:sldLayoutMk cId="3458838624" sldId="2147483653"/>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4"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5"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6"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4182862420" sldId="2147483656"/>
          </pc:sldLayoutMkLst>
          <pc:spChg chg="mod">
            <ac:chgData name="Robin De Mol" userId="2c82b0b9-abb7-4507-8675-77a0bb8e1f2c" providerId="ADAL" clId="{161A4404-FE41-2E47-B245-954B5CCEC577}" dt="2019-08-29T11:45:26.382" v="28"/>
            <ac:spMkLst>
              <pc:docMk/>
              <pc:sldMasterMk cId="2944339054" sldId="2147483648"/>
              <pc:sldLayoutMk cId="4182862420" sldId="2147483656"/>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4182862420" sldId="2147483656"/>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4182862420" sldId="2147483656"/>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3843978399" sldId="2147483657"/>
          </pc:sldLayoutMkLst>
          <pc:spChg chg="mod">
            <ac:chgData name="Robin De Mol" userId="2c82b0b9-abb7-4507-8675-77a0bb8e1f2c" providerId="ADAL" clId="{161A4404-FE41-2E47-B245-954B5CCEC577}" dt="2019-08-29T11:45:26.382" v="28"/>
            <ac:spMkLst>
              <pc:docMk/>
              <pc:sldMasterMk cId="2944339054" sldId="2147483648"/>
              <pc:sldLayoutMk cId="3843978399" sldId="2147483657"/>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843978399" sldId="2147483657"/>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843978399" sldId="2147483657"/>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980840174" sldId="2147483659"/>
          </pc:sldLayoutMkLst>
          <pc:spChg chg="mod">
            <ac:chgData name="Robin De Mol" userId="2c82b0b9-abb7-4507-8675-77a0bb8e1f2c" providerId="ADAL" clId="{161A4404-FE41-2E47-B245-954B5CCEC577}" dt="2019-08-29T11:45:26.382" v="28"/>
            <ac:spMkLst>
              <pc:docMk/>
              <pc:sldMasterMk cId="2944339054" sldId="2147483648"/>
              <pc:sldLayoutMk cId="980840174" sldId="2147483659"/>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980840174" sldId="2147483659"/>
              <ac:spMk id="3" creationId="{00000000-0000-0000-0000-000000000000}"/>
            </ac:spMkLst>
          </pc:spChg>
        </pc:sldLayoutChg>
      </pc:sldMasterChg>
    </pc:docChg>
  </pc:docChgLst>
  <pc:docChgLst>
    <pc:chgData name="Toon Boeckling" userId="S::toon.boeckling@ugent.be::a2ebef42-bd4f-4481-af68-229aaef5454f" providerId="AD" clId="Web-{B0722DFD-67C5-7353-BC34-B108BA0C6E7F}"/>
    <pc:docChg chg="modSld">
      <pc:chgData name="Toon Boeckling" userId="S::toon.boeckling@ugent.be::a2ebef42-bd4f-4481-af68-229aaef5454f" providerId="AD" clId="Web-{B0722DFD-67C5-7353-BC34-B108BA0C6E7F}" dt="2019-08-29T07:24:44.095" v="465" actId="20577"/>
      <pc:docMkLst>
        <pc:docMk/>
      </pc:docMkLst>
      <pc:sldChg chg="modSp">
        <pc:chgData name="Toon Boeckling" userId="S::toon.boeckling@ugent.be::a2ebef42-bd4f-4481-af68-229aaef5454f" providerId="AD" clId="Web-{B0722DFD-67C5-7353-BC34-B108BA0C6E7F}" dt="2019-08-29T07:24:43.391" v="463" actId="20577"/>
        <pc:sldMkLst>
          <pc:docMk/>
          <pc:sldMk cId="2438040797" sldId="286"/>
        </pc:sldMkLst>
        <pc:spChg chg="mod">
          <ac:chgData name="Toon Boeckling" userId="S::toon.boeckling@ugent.be::a2ebef42-bd4f-4481-af68-229aaef5454f" providerId="AD" clId="Web-{B0722DFD-67C5-7353-BC34-B108BA0C6E7F}" dt="2019-08-29T07:24:43.391" v="463" actId="20577"/>
          <ac:spMkLst>
            <pc:docMk/>
            <pc:sldMk cId="2438040797" sldId="286"/>
            <ac:spMk id="2" creationId="{00000000-0000-0000-0000-000000000000}"/>
          </ac:spMkLst>
        </pc:spChg>
      </pc:sldChg>
      <pc:sldChg chg="addSp delSp modSp">
        <pc:chgData name="Toon Boeckling" userId="S::toon.boeckling@ugent.be::a2ebef42-bd4f-4481-af68-229aaef5454f" providerId="AD" clId="Web-{B0722DFD-67C5-7353-BC34-B108BA0C6E7F}" dt="2019-08-29T07:24:32.641" v="439" actId="1076"/>
        <pc:sldMkLst>
          <pc:docMk/>
          <pc:sldMk cId="680411241" sldId="287"/>
        </pc:sldMkLst>
        <pc:spChg chg="del">
          <ac:chgData name="Toon Boeckling" userId="S::toon.boeckling@ugent.be::a2ebef42-bd4f-4481-af68-229aaef5454f" providerId="AD" clId="Web-{B0722DFD-67C5-7353-BC34-B108BA0C6E7F}" dt="2019-08-29T07:19:38.375" v="3"/>
          <ac:spMkLst>
            <pc:docMk/>
            <pc:sldMk cId="680411241" sldId="287"/>
            <ac:spMk id="2" creationId="{00000000-0000-0000-0000-000000000000}"/>
          </ac:spMkLst>
        </pc:spChg>
        <pc:spChg chg="mod">
          <ac:chgData name="Toon Boeckling" userId="S::toon.boeckling@ugent.be::a2ebef42-bd4f-4481-af68-229aaef5454f" providerId="AD" clId="Web-{B0722DFD-67C5-7353-BC34-B108BA0C6E7F}" dt="2019-08-29T07:24:32.641" v="439" actId="1076"/>
          <ac:spMkLst>
            <pc:docMk/>
            <pc:sldMk cId="680411241" sldId="287"/>
            <ac:spMk id="3" creationId="{00000000-0000-0000-0000-000000000000}"/>
          </ac:spMkLst>
        </pc:spChg>
        <pc:spChg chg="add del mod">
          <ac:chgData name="Toon Boeckling" userId="S::toon.boeckling@ugent.be::a2ebef42-bd4f-4481-af68-229aaef5454f" providerId="AD" clId="Web-{B0722DFD-67C5-7353-BC34-B108BA0C6E7F}" dt="2019-08-29T07:19:41.297" v="4"/>
          <ac:spMkLst>
            <pc:docMk/>
            <pc:sldMk cId="680411241" sldId="287"/>
            <ac:spMk id="5" creationId="{27CB50B1-36F0-4AEA-9FEC-075E387CCBE2}"/>
          </ac:spMkLst>
        </pc:spChg>
        <pc:spChg chg="add mod">
          <ac:chgData name="Toon Boeckling" userId="S::toon.boeckling@ugent.be::a2ebef42-bd4f-4481-af68-229aaef5454f" providerId="AD" clId="Web-{B0722DFD-67C5-7353-BC34-B108BA0C6E7F}" dt="2019-08-29T07:24:26.423" v="438" actId="1076"/>
          <ac:spMkLst>
            <pc:docMk/>
            <pc:sldMk cId="680411241" sldId="287"/>
            <ac:spMk id="7" creationId="{06BB60F4-CBD6-4C62-AA27-60D26FFD1B18}"/>
          </ac:spMkLst>
        </pc:spChg>
      </pc:sldChg>
      <pc:sldChg chg="addSp delSp modSp">
        <pc:chgData name="Toon Boeckling" userId="S::toon.boeckling@ugent.be::a2ebef42-bd4f-4481-af68-229aaef5454f" providerId="AD" clId="Web-{B0722DFD-67C5-7353-BC34-B108BA0C6E7F}" dt="2019-08-29T07:23:51.549" v="402"/>
        <pc:sldMkLst>
          <pc:docMk/>
          <pc:sldMk cId="2668740090" sldId="288"/>
        </pc:sldMkLst>
        <pc:spChg chg="mod">
          <ac:chgData name="Toon Boeckling" userId="S::toon.boeckling@ugent.be::a2ebef42-bd4f-4481-af68-229aaef5454f" providerId="AD" clId="Web-{B0722DFD-67C5-7353-BC34-B108BA0C6E7F}" dt="2019-08-29T07:23:44.157" v="398" actId="20577"/>
          <ac:spMkLst>
            <pc:docMk/>
            <pc:sldMk cId="2668740090" sldId="288"/>
            <ac:spMk id="2" creationId="{00000000-0000-0000-0000-000000000000}"/>
          </ac:spMkLst>
        </pc:spChg>
        <pc:spChg chg="add del">
          <ac:chgData name="Toon Boeckling" userId="S::toon.boeckling@ugent.be::a2ebef42-bd4f-4481-af68-229aaef5454f" providerId="AD" clId="Web-{B0722DFD-67C5-7353-BC34-B108BA0C6E7F}" dt="2019-08-29T07:23:51.549" v="402"/>
          <ac:spMkLst>
            <pc:docMk/>
            <pc:sldMk cId="2668740090" sldId="288"/>
            <ac:spMk id="7" creationId="{00FF534C-162A-4BD5-9173-4D852996B105}"/>
          </ac:spMkLst>
        </pc:spChg>
      </pc:sldChg>
      <pc:sldChg chg="addSp delSp modSp">
        <pc:chgData name="Toon Boeckling" userId="S::toon.boeckling@ugent.be::a2ebef42-bd4f-4481-af68-229aaef5454f" providerId="AD" clId="Web-{B0722DFD-67C5-7353-BC34-B108BA0C6E7F}" dt="2019-08-29T07:23:53.719" v="403"/>
        <pc:sldMkLst>
          <pc:docMk/>
          <pc:sldMk cId="4292496450" sldId="289"/>
        </pc:sldMkLst>
        <pc:spChg chg="del">
          <ac:chgData name="Toon Boeckling" userId="S::toon.boeckling@ugent.be::a2ebef42-bd4f-4481-af68-229aaef5454f" providerId="AD" clId="Web-{B0722DFD-67C5-7353-BC34-B108BA0C6E7F}" dt="2019-08-29T07:20:11.078" v="15"/>
          <ac:spMkLst>
            <pc:docMk/>
            <pc:sldMk cId="4292496450" sldId="289"/>
            <ac:spMk id="2" creationId="{00000000-0000-0000-0000-000000000000}"/>
          </ac:spMkLst>
        </pc:spChg>
        <pc:spChg chg="add del mod">
          <ac:chgData name="Toon Boeckling" userId="S::toon.boeckling@ugent.be::a2ebef42-bd4f-4481-af68-229aaef5454f" providerId="AD" clId="Web-{B0722DFD-67C5-7353-BC34-B108BA0C6E7F}" dt="2019-08-29T07:20:12.812" v="16"/>
          <ac:spMkLst>
            <pc:docMk/>
            <pc:sldMk cId="4292496450" sldId="289"/>
            <ac:spMk id="6" creationId="{6CA1E161-8EA9-444B-9CAD-5DD527F98B04}"/>
          </ac:spMkLst>
        </pc:spChg>
        <pc:spChg chg="add mod">
          <ac:chgData name="Toon Boeckling" userId="S::toon.boeckling@ugent.be::a2ebef42-bd4f-4481-af68-229aaef5454f" providerId="AD" clId="Web-{B0722DFD-67C5-7353-BC34-B108BA0C6E7F}" dt="2019-08-29T07:23:53.719" v="403"/>
          <ac:spMkLst>
            <pc:docMk/>
            <pc:sldMk cId="4292496450" sldId="289"/>
            <ac:spMk id="8" creationId="{0B927860-FC53-47DA-85E2-B4204F60E6F8}"/>
          </ac:spMkLst>
        </pc:spChg>
      </pc:sldChg>
      <pc:sldChg chg="addSp delSp modSp">
        <pc:chgData name="Toon Boeckling" userId="S::toon.boeckling@ugent.be::a2ebef42-bd4f-4481-af68-229aaef5454f" providerId="AD" clId="Web-{B0722DFD-67C5-7353-BC34-B108BA0C6E7F}" dt="2019-08-29T07:22:59.672" v="342"/>
        <pc:sldMkLst>
          <pc:docMk/>
          <pc:sldMk cId="3996182216" sldId="291"/>
        </pc:sldMkLst>
        <pc:spChg chg="add del">
          <ac:chgData name="Toon Boeckling" userId="S::toon.boeckling@ugent.be::a2ebef42-bd4f-4481-af68-229aaef5454f" providerId="AD" clId="Web-{B0722DFD-67C5-7353-BC34-B108BA0C6E7F}" dt="2019-08-29T07:22:59.672" v="342"/>
          <ac:spMkLst>
            <pc:docMk/>
            <pc:sldMk cId="3996182216" sldId="291"/>
            <ac:spMk id="2" creationId="{00000000-0000-0000-0000-000000000000}"/>
          </ac:spMkLst>
        </pc:spChg>
        <pc:spChg chg="mod">
          <ac:chgData name="Toon Boeckling" userId="S::toon.boeckling@ugent.be::a2ebef42-bd4f-4481-af68-229aaef5454f" providerId="AD" clId="Web-{B0722DFD-67C5-7353-BC34-B108BA0C6E7F}" dt="2019-08-29T07:22:55.579" v="323" actId="1076"/>
          <ac:spMkLst>
            <pc:docMk/>
            <pc:sldMk cId="3996182216" sldId="291"/>
            <ac:spMk id="3" creationId="{00000000-0000-0000-0000-000000000000}"/>
          </ac:spMkLst>
        </pc:spChg>
        <pc:spChg chg="mod">
          <ac:chgData name="Toon Boeckling" userId="S::toon.boeckling@ugent.be::a2ebef42-bd4f-4481-af68-229aaef5454f" providerId="AD" clId="Web-{B0722DFD-67C5-7353-BC34-B108BA0C6E7F}" dt="2019-08-29T07:22:55.938" v="340" actId="1076"/>
          <ac:spMkLst>
            <pc:docMk/>
            <pc:sldMk cId="3996182216" sldId="291"/>
            <ac:spMk id="5" creationId="{00000000-0000-0000-0000-000000000000}"/>
          </ac:spMkLst>
        </pc:spChg>
        <pc:spChg chg="add del mod">
          <ac:chgData name="Toon Boeckling" userId="S::toon.boeckling@ugent.be::a2ebef42-bd4f-4481-af68-229aaef5454f" providerId="AD" clId="Web-{B0722DFD-67C5-7353-BC34-B108BA0C6E7F}" dt="2019-08-29T07:22:59.672" v="342"/>
          <ac:spMkLst>
            <pc:docMk/>
            <pc:sldMk cId="3996182216" sldId="291"/>
            <ac:spMk id="6" creationId="{EA339F35-C185-45BC-8DAE-BD31F285CD30}"/>
          </ac:spMkLst>
        </pc:spChg>
        <pc:spChg chg="mod">
          <ac:chgData name="Toon Boeckling" userId="S::toon.boeckling@ugent.be::a2ebef42-bd4f-4481-af68-229aaef5454f" providerId="AD" clId="Web-{B0722DFD-67C5-7353-BC34-B108BA0C6E7F}" dt="2019-08-29T07:22:55.907" v="339" actId="1076"/>
          <ac:spMkLst>
            <pc:docMk/>
            <pc:sldMk cId="3996182216" sldId="291"/>
            <ac:spMk id="7" creationId="{00000000-0000-0000-0000-000000000000}"/>
          </ac:spMkLst>
        </pc:spChg>
        <pc:spChg chg="mod">
          <ac:chgData name="Toon Boeckling" userId="S::toon.boeckling@ugent.be::a2ebef42-bd4f-4481-af68-229aaef5454f" providerId="AD" clId="Web-{B0722DFD-67C5-7353-BC34-B108BA0C6E7F}" dt="2019-08-29T07:22:55.875" v="338" actId="1076"/>
          <ac:spMkLst>
            <pc:docMk/>
            <pc:sldMk cId="3996182216" sldId="291"/>
            <ac:spMk id="8" creationId="{00000000-0000-0000-0000-000000000000}"/>
          </ac:spMkLst>
        </pc:spChg>
        <pc:spChg chg="mod">
          <ac:chgData name="Toon Boeckling" userId="S::toon.boeckling@ugent.be::a2ebef42-bd4f-4481-af68-229aaef5454f" providerId="AD" clId="Web-{B0722DFD-67C5-7353-BC34-B108BA0C6E7F}" dt="2019-08-29T07:22:55.844" v="337" actId="1076"/>
          <ac:spMkLst>
            <pc:docMk/>
            <pc:sldMk cId="3996182216" sldId="291"/>
            <ac:spMk id="9" creationId="{00000000-0000-0000-0000-000000000000}"/>
          </ac:spMkLst>
        </pc:spChg>
        <pc:spChg chg="mod">
          <ac:chgData name="Toon Boeckling" userId="S::toon.boeckling@ugent.be::a2ebef42-bd4f-4481-af68-229aaef5454f" providerId="AD" clId="Web-{B0722DFD-67C5-7353-BC34-B108BA0C6E7F}" dt="2019-08-29T07:22:55.813" v="336" actId="1076"/>
          <ac:spMkLst>
            <pc:docMk/>
            <pc:sldMk cId="3996182216" sldId="291"/>
            <ac:spMk id="10" creationId="{00000000-0000-0000-0000-000000000000}"/>
          </ac:spMkLst>
        </pc:spChg>
        <pc:spChg chg="mod">
          <ac:chgData name="Toon Boeckling" userId="S::toon.boeckling@ugent.be::a2ebef42-bd4f-4481-af68-229aaef5454f" providerId="AD" clId="Web-{B0722DFD-67C5-7353-BC34-B108BA0C6E7F}" dt="2019-08-29T07:22:55.782" v="335" actId="1076"/>
          <ac:spMkLst>
            <pc:docMk/>
            <pc:sldMk cId="3996182216" sldId="291"/>
            <ac:spMk id="11" creationId="{00000000-0000-0000-0000-000000000000}"/>
          </ac:spMkLst>
        </pc:spChg>
        <pc:spChg chg="mod">
          <ac:chgData name="Toon Boeckling" userId="S::toon.boeckling@ugent.be::a2ebef42-bd4f-4481-af68-229aaef5454f" providerId="AD" clId="Web-{B0722DFD-67C5-7353-BC34-B108BA0C6E7F}" dt="2019-08-29T07:22:55.766" v="334" actId="1076"/>
          <ac:spMkLst>
            <pc:docMk/>
            <pc:sldMk cId="3996182216" sldId="291"/>
            <ac:spMk id="12" creationId="{00000000-0000-0000-0000-000000000000}"/>
          </ac:spMkLst>
        </pc:spChg>
        <pc:spChg chg="mod">
          <ac:chgData name="Toon Boeckling" userId="S::toon.boeckling@ugent.be::a2ebef42-bd4f-4481-af68-229aaef5454f" providerId="AD" clId="Web-{B0722DFD-67C5-7353-BC34-B108BA0C6E7F}" dt="2019-08-29T07:22:55.735" v="333" actId="1076"/>
          <ac:spMkLst>
            <pc:docMk/>
            <pc:sldMk cId="3996182216" sldId="291"/>
            <ac:spMk id="13" creationId="{00000000-0000-0000-0000-000000000000}"/>
          </ac:spMkLst>
        </pc:spChg>
        <pc:spChg chg="mod">
          <ac:chgData name="Toon Boeckling" userId="S::toon.boeckling@ugent.be::a2ebef42-bd4f-4481-af68-229aaef5454f" providerId="AD" clId="Web-{B0722DFD-67C5-7353-BC34-B108BA0C6E7F}" dt="2019-08-29T07:22:55.704" v="332" actId="1076"/>
          <ac:spMkLst>
            <pc:docMk/>
            <pc:sldMk cId="3996182216" sldId="291"/>
            <ac:spMk id="14" creationId="{00000000-0000-0000-0000-000000000000}"/>
          </ac:spMkLst>
        </pc:spChg>
        <pc:spChg chg="mod">
          <ac:chgData name="Toon Boeckling" userId="S::toon.boeckling@ugent.be::a2ebef42-bd4f-4481-af68-229aaef5454f" providerId="AD" clId="Web-{B0722DFD-67C5-7353-BC34-B108BA0C6E7F}" dt="2019-08-29T07:22:55.563" v="322" actId="1076"/>
          <ac:spMkLst>
            <pc:docMk/>
            <pc:sldMk cId="3996182216" sldId="291"/>
            <ac:spMk id="21" creationId="{00000000-0000-0000-0000-000000000000}"/>
          </ac:spMkLst>
        </pc:spChg>
        <pc:cxnChg chg="mod">
          <ac:chgData name="Toon Boeckling" userId="S::toon.boeckling@ugent.be::a2ebef42-bd4f-4481-af68-229aaef5454f" providerId="AD" clId="Web-{B0722DFD-67C5-7353-BC34-B108BA0C6E7F}" dt="2019-08-29T07:22:55.938" v="340" actId="1076"/>
          <ac:cxnSpMkLst>
            <pc:docMk/>
            <pc:sldMk cId="3996182216" sldId="291"/>
            <ac:cxnSpMk id="16"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17"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0"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3"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6"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9"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32"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35" creationId="{00000000-0000-0000-0000-000000000000}"/>
          </ac:cxnSpMkLst>
        </pc:cxnChg>
      </pc:sldChg>
      <pc:sldChg chg="addSp delSp modSp">
        <pc:chgData name="Toon Boeckling" userId="S::toon.boeckling@ugent.be::a2ebef42-bd4f-4481-af68-229aaef5454f" providerId="AD" clId="Web-{B0722DFD-67C5-7353-BC34-B108BA0C6E7F}" dt="2019-08-29T07:22:38.485" v="301"/>
        <pc:sldMkLst>
          <pc:docMk/>
          <pc:sldMk cId="3258776195" sldId="292"/>
        </pc:sldMkLst>
        <pc:spChg chg="add del">
          <ac:chgData name="Toon Boeckling" userId="S::toon.boeckling@ugent.be::a2ebef42-bd4f-4481-af68-229aaef5454f" providerId="AD" clId="Web-{B0722DFD-67C5-7353-BC34-B108BA0C6E7F}" dt="2019-08-29T07:22:38.485" v="301"/>
          <ac:spMkLst>
            <pc:docMk/>
            <pc:sldMk cId="3258776195" sldId="292"/>
            <ac:spMk id="2" creationId="{00000000-0000-0000-0000-000000000000}"/>
          </ac:spMkLst>
        </pc:spChg>
        <pc:spChg chg="add del mod">
          <ac:chgData name="Toon Boeckling" userId="S::toon.boeckling@ugent.be::a2ebef42-bd4f-4481-af68-229aaef5454f" providerId="AD" clId="Web-{B0722DFD-67C5-7353-BC34-B108BA0C6E7F}" dt="2019-08-29T07:22:38.485" v="301"/>
          <ac:spMkLst>
            <pc:docMk/>
            <pc:sldMk cId="3258776195" sldId="292"/>
            <ac:spMk id="6" creationId="{705D0E88-0A1D-40C5-8095-BF6F8FBDA07A}"/>
          </ac:spMkLst>
        </pc:spChg>
      </pc:sldChg>
      <pc:sldChg chg="addSp delSp modSp">
        <pc:chgData name="Toon Boeckling" userId="S::toon.boeckling@ugent.be::a2ebef42-bd4f-4481-af68-229aaef5454f" providerId="AD" clId="Web-{B0722DFD-67C5-7353-BC34-B108BA0C6E7F}" dt="2019-08-29T07:22:33.828" v="299"/>
        <pc:sldMkLst>
          <pc:docMk/>
          <pc:sldMk cId="2069218135" sldId="293"/>
        </pc:sldMkLst>
        <pc:spChg chg="add del">
          <ac:chgData name="Toon Boeckling" userId="S::toon.boeckling@ugent.be::a2ebef42-bd4f-4481-af68-229aaef5454f" providerId="AD" clId="Web-{B0722DFD-67C5-7353-BC34-B108BA0C6E7F}" dt="2019-08-29T07:22:33.828" v="299"/>
          <ac:spMkLst>
            <pc:docMk/>
            <pc:sldMk cId="2069218135" sldId="293"/>
            <ac:spMk id="2" creationId="{00000000-0000-0000-0000-000000000000}"/>
          </ac:spMkLst>
        </pc:spChg>
        <pc:spChg chg="add del mod">
          <ac:chgData name="Toon Boeckling" userId="S::toon.boeckling@ugent.be::a2ebef42-bd4f-4481-af68-229aaef5454f" providerId="AD" clId="Web-{B0722DFD-67C5-7353-BC34-B108BA0C6E7F}" dt="2019-08-29T07:22:33.828" v="299"/>
          <ac:spMkLst>
            <pc:docMk/>
            <pc:sldMk cId="2069218135" sldId="293"/>
            <ac:spMk id="4" creationId="{45D928CF-C826-42BB-A491-6A7C39DF7791}"/>
          </ac:spMkLst>
        </pc:spChg>
        <pc:spChg chg="mod">
          <ac:chgData name="Toon Boeckling" userId="S::toon.boeckling@ugent.be::a2ebef42-bd4f-4481-af68-229aaef5454f" providerId="AD" clId="Web-{B0722DFD-67C5-7353-BC34-B108BA0C6E7F}" dt="2019-08-29T07:22:28.063" v="297" actId="1076"/>
          <ac:spMkLst>
            <pc:docMk/>
            <pc:sldMk cId="2069218135" sldId="293"/>
            <ac:spMk id="5" creationId="{00000000-0000-0000-0000-000000000000}"/>
          </ac:spMkLst>
        </pc:spChg>
        <pc:spChg chg="mod">
          <ac:chgData name="Toon Boeckling" userId="S::toon.boeckling@ugent.be::a2ebef42-bd4f-4481-af68-229aaef5454f" providerId="AD" clId="Web-{B0722DFD-67C5-7353-BC34-B108BA0C6E7F}" dt="2019-08-29T07:22:28.032" v="296" actId="1076"/>
          <ac:spMkLst>
            <pc:docMk/>
            <pc:sldMk cId="2069218135" sldId="293"/>
            <ac:spMk id="7" creationId="{00000000-0000-0000-0000-000000000000}"/>
          </ac:spMkLst>
        </pc:spChg>
        <pc:spChg chg="mod">
          <ac:chgData name="Toon Boeckling" userId="S::toon.boeckling@ugent.be::a2ebef42-bd4f-4481-af68-229aaef5454f" providerId="AD" clId="Web-{B0722DFD-67C5-7353-BC34-B108BA0C6E7F}" dt="2019-08-29T07:22:28" v="295" actId="1076"/>
          <ac:spMkLst>
            <pc:docMk/>
            <pc:sldMk cId="2069218135" sldId="293"/>
            <ac:spMk id="8" creationId="{00000000-0000-0000-0000-000000000000}"/>
          </ac:spMkLst>
        </pc:spChg>
        <pc:spChg chg="mod">
          <ac:chgData name="Toon Boeckling" userId="S::toon.boeckling@ugent.be::a2ebef42-bd4f-4481-af68-229aaef5454f" providerId="AD" clId="Web-{B0722DFD-67C5-7353-BC34-B108BA0C6E7F}" dt="2019-08-29T07:22:27.969" v="294" actId="1076"/>
          <ac:spMkLst>
            <pc:docMk/>
            <pc:sldMk cId="2069218135" sldId="293"/>
            <ac:spMk id="9" creationId="{00000000-0000-0000-0000-000000000000}"/>
          </ac:spMkLst>
        </pc:spChg>
        <pc:spChg chg="mod">
          <ac:chgData name="Toon Boeckling" userId="S::toon.boeckling@ugent.be::a2ebef42-bd4f-4481-af68-229aaef5454f" providerId="AD" clId="Web-{B0722DFD-67C5-7353-BC34-B108BA0C6E7F}" dt="2019-08-29T07:22:27.938" v="293" actId="1076"/>
          <ac:spMkLst>
            <pc:docMk/>
            <pc:sldMk cId="2069218135" sldId="293"/>
            <ac:spMk id="10" creationId="{00000000-0000-0000-0000-000000000000}"/>
          </ac:spMkLst>
        </pc:spChg>
        <pc:spChg chg="mod">
          <ac:chgData name="Toon Boeckling" userId="S::toon.boeckling@ugent.be::a2ebef42-bd4f-4481-af68-229aaef5454f" providerId="AD" clId="Web-{B0722DFD-67C5-7353-BC34-B108BA0C6E7F}" dt="2019-08-29T07:22:27.907" v="292" actId="1076"/>
          <ac:spMkLst>
            <pc:docMk/>
            <pc:sldMk cId="2069218135" sldId="293"/>
            <ac:spMk id="11" creationId="{00000000-0000-0000-0000-000000000000}"/>
          </ac:spMkLst>
        </pc:spChg>
        <pc:spChg chg="mod">
          <ac:chgData name="Toon Boeckling" userId="S::toon.boeckling@ugent.be::a2ebef42-bd4f-4481-af68-229aaef5454f" providerId="AD" clId="Web-{B0722DFD-67C5-7353-BC34-B108BA0C6E7F}" dt="2019-08-29T07:22:27.875" v="291" actId="1076"/>
          <ac:spMkLst>
            <pc:docMk/>
            <pc:sldMk cId="2069218135" sldId="293"/>
            <ac:spMk id="12" creationId="{00000000-0000-0000-0000-000000000000}"/>
          </ac:spMkLst>
        </pc:spChg>
        <pc:spChg chg="mod">
          <ac:chgData name="Toon Boeckling" userId="S::toon.boeckling@ugent.be::a2ebef42-bd4f-4481-af68-229aaef5454f" providerId="AD" clId="Web-{B0722DFD-67C5-7353-BC34-B108BA0C6E7F}" dt="2019-08-29T07:22:27.844" v="290" actId="1076"/>
          <ac:spMkLst>
            <pc:docMk/>
            <pc:sldMk cId="2069218135" sldId="293"/>
            <ac:spMk id="13" creationId="{00000000-0000-0000-0000-000000000000}"/>
          </ac:spMkLst>
        </pc:spChg>
        <pc:spChg chg="mod">
          <ac:chgData name="Toon Boeckling" userId="S::toon.boeckling@ugent.be::a2ebef42-bd4f-4481-af68-229aaef5454f" providerId="AD" clId="Web-{B0722DFD-67C5-7353-BC34-B108BA0C6E7F}" dt="2019-08-29T07:22:27.813" v="289" actId="1076"/>
          <ac:spMkLst>
            <pc:docMk/>
            <pc:sldMk cId="2069218135" sldId="293"/>
            <ac:spMk id="14" creationId="{00000000-0000-0000-0000-000000000000}"/>
          </ac:spMkLst>
        </pc:spChg>
        <pc:spChg chg="mod">
          <ac:chgData name="Toon Boeckling" userId="S::toon.boeckling@ugent.be::a2ebef42-bd4f-4481-af68-229aaef5454f" providerId="AD" clId="Web-{B0722DFD-67C5-7353-BC34-B108BA0C6E7F}" dt="2019-08-29T07:22:27.664" v="280" actId="1076"/>
          <ac:spMkLst>
            <pc:docMk/>
            <pc:sldMk cId="2069218135" sldId="293"/>
            <ac:spMk id="27" creationId="{00000000-0000-0000-0000-000000000000}"/>
          </ac:spMkLst>
        </pc:spChg>
        <pc:spChg chg="mod">
          <ac:chgData name="Toon Boeckling" userId="S::toon.boeckling@ugent.be::a2ebef42-bd4f-4481-af68-229aaef5454f" providerId="AD" clId="Web-{B0722DFD-67C5-7353-BC34-B108BA0C6E7F}" dt="2019-08-29T07:22:27.641" v="279" actId="1076"/>
          <ac:spMkLst>
            <pc:docMk/>
            <pc:sldMk cId="2069218135" sldId="293"/>
            <ac:spMk id="31" creationId="{00000000-0000-0000-0000-000000000000}"/>
          </ac:spMkLst>
        </pc:spChg>
        <pc:spChg chg="mod">
          <ac:chgData name="Toon Boeckling" userId="S::toon.boeckling@ugent.be::a2ebef42-bd4f-4481-af68-229aaef5454f" providerId="AD" clId="Web-{B0722DFD-67C5-7353-BC34-B108BA0C6E7F}" dt="2019-08-29T07:22:27.578" v="277" actId="1076"/>
          <ac:spMkLst>
            <pc:docMk/>
            <pc:sldMk cId="2069218135" sldId="293"/>
            <ac:spMk id="51" creationId="{00000000-0000-0000-0000-000000000000}"/>
          </ac:spMkLst>
        </pc:spChg>
        <pc:spChg chg="mod">
          <ac:chgData name="Toon Boeckling" userId="S::toon.boeckling@ugent.be::a2ebef42-bd4f-4481-af68-229aaef5454f" providerId="AD" clId="Web-{B0722DFD-67C5-7353-BC34-B108BA0C6E7F}" dt="2019-08-29T07:22:27.532" v="275" actId="1076"/>
          <ac:spMkLst>
            <pc:docMk/>
            <pc:sldMk cId="2069218135" sldId="293"/>
            <ac:spMk id="55" creationId="{00000000-0000-0000-0000-000000000000}"/>
          </ac:spMkLst>
        </pc:spChg>
        <pc:spChg chg="mod">
          <ac:chgData name="Toon Boeckling" userId="S::toon.boeckling@ugent.be::a2ebef42-bd4f-4481-af68-229aaef5454f" providerId="AD" clId="Web-{B0722DFD-67C5-7353-BC34-B108BA0C6E7F}" dt="2019-08-29T07:22:27.485" v="272" actId="1076"/>
          <ac:spMkLst>
            <pc:docMk/>
            <pc:sldMk cId="2069218135" sldId="293"/>
            <ac:spMk id="70" creationId="{00000000-0000-0000-0000-000000000000}"/>
          </ac:spMkLst>
        </pc:spChg>
        <pc:cxnChg chg="mod">
          <ac:chgData name="Toon Boeckling" userId="S::toon.boeckling@ugent.be::a2ebef42-bd4f-4481-af68-229aaef5454f" providerId="AD" clId="Web-{B0722DFD-67C5-7353-BC34-B108BA0C6E7F}" dt="2019-08-29T07:22:28.063" v="297" actId="1076"/>
          <ac:cxnSpMkLst>
            <pc:docMk/>
            <pc:sldMk cId="2069218135" sldId="293"/>
            <ac:cxnSpMk id="16"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17"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0"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3"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6"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9"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32"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35"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41"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52"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56"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60" creationId="{00000000-0000-0000-0000-000000000000}"/>
          </ac:cxnSpMkLst>
        </pc:cxnChg>
      </pc:sldChg>
      <pc:sldChg chg="addSp delSp modSp">
        <pc:chgData name="Toon Boeckling" userId="S::toon.boeckling@ugent.be::a2ebef42-bd4f-4481-af68-229aaef5454f" providerId="AD" clId="Web-{B0722DFD-67C5-7353-BC34-B108BA0C6E7F}" dt="2019-08-29T07:22:19.328" v="271"/>
        <pc:sldMkLst>
          <pc:docMk/>
          <pc:sldMk cId="3971863868" sldId="294"/>
        </pc:sldMkLst>
        <pc:spChg chg="add del">
          <ac:chgData name="Toon Boeckling" userId="S::toon.boeckling@ugent.be::a2ebef42-bd4f-4481-af68-229aaef5454f" providerId="AD" clId="Web-{B0722DFD-67C5-7353-BC34-B108BA0C6E7F}" dt="2019-08-29T07:22:19.328" v="271"/>
          <ac:spMkLst>
            <pc:docMk/>
            <pc:sldMk cId="3971863868" sldId="294"/>
            <ac:spMk id="2" creationId="{00000000-0000-0000-0000-000000000000}"/>
          </ac:spMkLst>
        </pc:spChg>
        <pc:spChg chg="mod">
          <ac:chgData name="Toon Boeckling" userId="S::toon.boeckling@ugent.be::a2ebef42-bd4f-4481-af68-229aaef5454f" providerId="AD" clId="Web-{B0722DFD-67C5-7353-BC34-B108BA0C6E7F}" dt="2019-08-29T07:22:12.766" v="244" actId="1076"/>
          <ac:spMkLst>
            <pc:docMk/>
            <pc:sldMk cId="3971863868" sldId="294"/>
            <ac:spMk id="3" creationId="{00000000-0000-0000-0000-000000000000}"/>
          </ac:spMkLst>
        </pc:spChg>
        <pc:spChg chg="mod">
          <ac:chgData name="Toon Boeckling" userId="S::toon.boeckling@ugent.be::a2ebef42-bd4f-4481-af68-229aaef5454f" providerId="AD" clId="Web-{B0722DFD-67C5-7353-BC34-B108BA0C6E7F}" dt="2019-08-29T07:22:12.719" v="242" actId="1076"/>
          <ac:spMkLst>
            <pc:docMk/>
            <pc:sldMk cId="3971863868" sldId="294"/>
            <ac:spMk id="4" creationId="{00000000-0000-0000-0000-000000000000}"/>
          </ac:spMkLst>
        </pc:spChg>
        <pc:spChg chg="mod">
          <ac:chgData name="Toon Boeckling" userId="S::toon.boeckling@ugent.be::a2ebef42-bd4f-4481-af68-229aaef5454f" providerId="AD" clId="Web-{B0722DFD-67C5-7353-BC34-B108BA0C6E7F}" dt="2019-08-29T07:22:13.485" v="269" actId="1076"/>
          <ac:spMkLst>
            <pc:docMk/>
            <pc:sldMk cId="3971863868" sldId="294"/>
            <ac:spMk id="5" creationId="{00000000-0000-0000-0000-000000000000}"/>
          </ac:spMkLst>
        </pc:spChg>
        <pc:spChg chg="mod">
          <ac:chgData name="Toon Boeckling" userId="S::toon.boeckling@ugent.be::a2ebef42-bd4f-4481-af68-229aaef5454f" providerId="AD" clId="Web-{B0722DFD-67C5-7353-BC34-B108BA0C6E7F}" dt="2019-08-29T07:22:13.453" v="268" actId="1076"/>
          <ac:spMkLst>
            <pc:docMk/>
            <pc:sldMk cId="3971863868" sldId="294"/>
            <ac:spMk id="7" creationId="{00000000-0000-0000-0000-000000000000}"/>
          </ac:spMkLst>
        </pc:spChg>
        <pc:spChg chg="mod">
          <ac:chgData name="Toon Boeckling" userId="S::toon.boeckling@ugent.be::a2ebef42-bd4f-4481-af68-229aaef5454f" providerId="AD" clId="Web-{B0722DFD-67C5-7353-BC34-B108BA0C6E7F}" dt="2019-08-29T07:22:13.422" v="267" actId="1076"/>
          <ac:spMkLst>
            <pc:docMk/>
            <pc:sldMk cId="3971863868" sldId="294"/>
            <ac:spMk id="8" creationId="{00000000-0000-0000-0000-000000000000}"/>
          </ac:spMkLst>
        </pc:spChg>
        <pc:spChg chg="mod">
          <ac:chgData name="Toon Boeckling" userId="S::toon.boeckling@ugent.be::a2ebef42-bd4f-4481-af68-229aaef5454f" providerId="AD" clId="Web-{B0722DFD-67C5-7353-BC34-B108BA0C6E7F}" dt="2019-08-29T07:22:13.391" v="266" actId="1076"/>
          <ac:spMkLst>
            <pc:docMk/>
            <pc:sldMk cId="3971863868" sldId="294"/>
            <ac:spMk id="9" creationId="{00000000-0000-0000-0000-000000000000}"/>
          </ac:spMkLst>
        </pc:spChg>
        <pc:spChg chg="mod">
          <ac:chgData name="Toon Boeckling" userId="S::toon.boeckling@ugent.be::a2ebef42-bd4f-4481-af68-229aaef5454f" providerId="AD" clId="Web-{B0722DFD-67C5-7353-BC34-B108BA0C6E7F}" dt="2019-08-29T07:22:13.360" v="265" actId="1076"/>
          <ac:spMkLst>
            <pc:docMk/>
            <pc:sldMk cId="3971863868" sldId="294"/>
            <ac:spMk id="10" creationId="{00000000-0000-0000-0000-000000000000}"/>
          </ac:spMkLst>
        </pc:spChg>
        <pc:spChg chg="mod">
          <ac:chgData name="Toon Boeckling" userId="S::toon.boeckling@ugent.be::a2ebef42-bd4f-4481-af68-229aaef5454f" providerId="AD" clId="Web-{B0722DFD-67C5-7353-BC34-B108BA0C6E7F}" dt="2019-08-29T07:22:13.313" v="264" actId="1076"/>
          <ac:spMkLst>
            <pc:docMk/>
            <pc:sldMk cId="3971863868" sldId="294"/>
            <ac:spMk id="11" creationId="{00000000-0000-0000-0000-000000000000}"/>
          </ac:spMkLst>
        </pc:spChg>
        <pc:spChg chg="mod">
          <ac:chgData name="Toon Boeckling" userId="S::toon.boeckling@ugent.be::a2ebef42-bd4f-4481-af68-229aaef5454f" providerId="AD" clId="Web-{B0722DFD-67C5-7353-BC34-B108BA0C6E7F}" dt="2019-08-29T07:22:13.282" v="263" actId="1076"/>
          <ac:spMkLst>
            <pc:docMk/>
            <pc:sldMk cId="3971863868" sldId="294"/>
            <ac:spMk id="12" creationId="{00000000-0000-0000-0000-000000000000}"/>
          </ac:spMkLst>
        </pc:spChg>
        <pc:spChg chg="mod">
          <ac:chgData name="Toon Boeckling" userId="S::toon.boeckling@ugent.be::a2ebef42-bd4f-4481-af68-229aaef5454f" providerId="AD" clId="Web-{B0722DFD-67C5-7353-BC34-B108BA0C6E7F}" dt="2019-08-29T07:22:13.250" v="262" actId="1076"/>
          <ac:spMkLst>
            <pc:docMk/>
            <pc:sldMk cId="3971863868" sldId="294"/>
            <ac:spMk id="13" creationId="{00000000-0000-0000-0000-000000000000}"/>
          </ac:spMkLst>
        </pc:spChg>
        <pc:spChg chg="mod">
          <ac:chgData name="Toon Boeckling" userId="S::toon.boeckling@ugent.be::a2ebef42-bd4f-4481-af68-229aaef5454f" providerId="AD" clId="Web-{B0722DFD-67C5-7353-BC34-B108BA0C6E7F}" dt="2019-08-29T07:22:13.219" v="261" actId="1076"/>
          <ac:spMkLst>
            <pc:docMk/>
            <pc:sldMk cId="3971863868" sldId="294"/>
            <ac:spMk id="14" creationId="{00000000-0000-0000-0000-000000000000}"/>
          </ac:spMkLst>
        </pc:spChg>
        <pc:spChg chg="add del mod">
          <ac:chgData name="Toon Boeckling" userId="S::toon.boeckling@ugent.be::a2ebef42-bd4f-4481-af68-229aaef5454f" providerId="AD" clId="Web-{B0722DFD-67C5-7353-BC34-B108BA0C6E7F}" dt="2019-08-29T07:22:19.328" v="271"/>
          <ac:spMkLst>
            <pc:docMk/>
            <pc:sldMk cId="3971863868" sldId="294"/>
            <ac:spMk id="15" creationId="{B58157A3-EAC2-452A-ACA8-C1D59E6A6714}"/>
          </ac:spMkLst>
        </pc:spChg>
        <pc:spChg chg="mod">
          <ac:chgData name="Toon Boeckling" userId="S::toon.boeckling@ugent.be::a2ebef42-bd4f-4481-af68-229aaef5454f" providerId="AD" clId="Web-{B0722DFD-67C5-7353-BC34-B108BA0C6E7F}" dt="2019-08-29T07:22:13.016" v="252" actId="1076"/>
          <ac:spMkLst>
            <pc:docMk/>
            <pc:sldMk cId="3971863868" sldId="294"/>
            <ac:spMk id="27" creationId="{00000000-0000-0000-0000-000000000000}"/>
          </ac:spMkLst>
        </pc:spChg>
        <pc:spChg chg="mod">
          <ac:chgData name="Toon Boeckling" userId="S::toon.boeckling@ugent.be::a2ebef42-bd4f-4481-af68-229aaef5454f" providerId="AD" clId="Web-{B0722DFD-67C5-7353-BC34-B108BA0C6E7F}" dt="2019-08-29T07:22:12.750" v="243" actId="1076"/>
          <ac:spMkLst>
            <pc:docMk/>
            <pc:sldMk cId="3971863868" sldId="294"/>
            <ac:spMk id="30" creationId="{00000000-0000-0000-0000-000000000000}"/>
          </ac:spMkLst>
        </pc:spChg>
        <pc:spChg chg="mod">
          <ac:chgData name="Toon Boeckling" userId="S::toon.boeckling@ugent.be::a2ebef42-bd4f-4481-af68-229aaef5454f" providerId="AD" clId="Web-{B0722DFD-67C5-7353-BC34-B108BA0C6E7F}" dt="2019-08-29T07:22:12.969" v="251" actId="1076"/>
          <ac:spMkLst>
            <pc:docMk/>
            <pc:sldMk cId="3971863868" sldId="294"/>
            <ac:spMk id="31" creationId="{00000000-0000-0000-0000-000000000000}"/>
          </ac:spMkLst>
        </pc:spChg>
        <pc:spChg chg="mod">
          <ac:chgData name="Toon Boeckling" userId="S::toon.boeckling@ugent.be::a2ebef42-bd4f-4481-af68-229aaef5454f" providerId="AD" clId="Web-{B0722DFD-67C5-7353-BC34-B108BA0C6E7F}" dt="2019-08-29T07:22:12.907" v="249" actId="1076"/>
          <ac:spMkLst>
            <pc:docMk/>
            <pc:sldMk cId="3971863868" sldId="294"/>
            <ac:spMk id="51" creationId="{00000000-0000-0000-0000-000000000000}"/>
          </ac:spMkLst>
        </pc:spChg>
        <pc:spChg chg="mod">
          <ac:chgData name="Toon Boeckling" userId="S::toon.boeckling@ugent.be::a2ebef42-bd4f-4481-af68-229aaef5454f" providerId="AD" clId="Web-{B0722DFD-67C5-7353-BC34-B108BA0C6E7F}" dt="2019-08-29T07:22:12.813" v="247" actId="1076"/>
          <ac:spMkLst>
            <pc:docMk/>
            <pc:sldMk cId="3971863868" sldId="294"/>
            <ac:spMk id="55" creationId="{00000000-0000-0000-0000-000000000000}"/>
          </ac:spMkLst>
        </pc:spChg>
        <pc:cxnChg chg="mod">
          <ac:chgData name="Toon Boeckling" userId="S::toon.boeckling@ugent.be::a2ebef42-bd4f-4481-af68-229aaef5454f" providerId="AD" clId="Web-{B0722DFD-67C5-7353-BC34-B108BA0C6E7F}" dt="2019-08-29T07:22:13.485" v="269" actId="1076"/>
          <ac:cxnSpMkLst>
            <pc:docMk/>
            <pc:sldMk cId="3971863868" sldId="294"/>
            <ac:cxnSpMk id="16"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17"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0"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3"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6"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9"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32"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35"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41"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52"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56"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60" creationId="{00000000-0000-0000-0000-000000000000}"/>
          </ac:cxnSpMkLst>
        </pc:cxnChg>
      </pc:sldChg>
      <pc:sldChg chg="addSp delSp modSp">
        <pc:chgData name="Toon Boeckling" userId="S::toon.boeckling@ugent.be::a2ebef42-bd4f-4481-af68-229aaef5454f" providerId="AD" clId="Web-{B0722DFD-67C5-7353-BC34-B108BA0C6E7F}" dt="2019-08-29T07:22:08.156" v="241"/>
        <pc:sldMkLst>
          <pc:docMk/>
          <pc:sldMk cId="3547257502" sldId="295"/>
        </pc:sldMkLst>
        <pc:spChg chg="add del">
          <ac:chgData name="Toon Boeckling" userId="S::toon.boeckling@ugent.be::a2ebef42-bd4f-4481-af68-229aaef5454f" providerId="AD" clId="Web-{B0722DFD-67C5-7353-BC34-B108BA0C6E7F}" dt="2019-08-29T07:22:08.156" v="241"/>
          <ac:spMkLst>
            <pc:docMk/>
            <pc:sldMk cId="3547257502" sldId="295"/>
            <ac:spMk id="2" creationId="{00000000-0000-0000-0000-000000000000}"/>
          </ac:spMkLst>
        </pc:spChg>
        <pc:spChg chg="mod">
          <ac:chgData name="Toon Boeckling" userId="S::toon.boeckling@ugent.be::a2ebef42-bd4f-4481-af68-229aaef5454f" providerId="AD" clId="Web-{B0722DFD-67C5-7353-BC34-B108BA0C6E7F}" dt="2019-08-29T07:22:01.610" v="214" actId="1076"/>
          <ac:spMkLst>
            <pc:docMk/>
            <pc:sldMk cId="3547257502" sldId="295"/>
            <ac:spMk id="3" creationId="{00000000-0000-0000-0000-000000000000}"/>
          </ac:spMkLst>
        </pc:spChg>
        <pc:spChg chg="mod">
          <ac:chgData name="Toon Boeckling" userId="S::toon.boeckling@ugent.be::a2ebef42-bd4f-4481-af68-229aaef5454f" providerId="AD" clId="Web-{B0722DFD-67C5-7353-BC34-B108BA0C6E7F}" dt="2019-08-29T07:22:01.563" v="212" actId="1076"/>
          <ac:spMkLst>
            <pc:docMk/>
            <pc:sldMk cId="3547257502" sldId="295"/>
            <ac:spMk id="4" creationId="{00000000-0000-0000-0000-000000000000}"/>
          </ac:spMkLst>
        </pc:spChg>
        <pc:spChg chg="mod">
          <ac:chgData name="Toon Boeckling" userId="S::toon.boeckling@ugent.be::a2ebef42-bd4f-4481-af68-229aaef5454f" providerId="AD" clId="Web-{B0722DFD-67C5-7353-BC34-B108BA0C6E7F}" dt="2019-08-29T07:22:02.235" v="239" actId="1076"/>
          <ac:spMkLst>
            <pc:docMk/>
            <pc:sldMk cId="3547257502" sldId="295"/>
            <ac:spMk id="5" creationId="{00000000-0000-0000-0000-000000000000}"/>
          </ac:spMkLst>
        </pc:spChg>
        <pc:spChg chg="mod">
          <ac:chgData name="Toon Boeckling" userId="S::toon.boeckling@ugent.be::a2ebef42-bd4f-4481-af68-229aaef5454f" providerId="AD" clId="Web-{B0722DFD-67C5-7353-BC34-B108BA0C6E7F}" dt="2019-08-29T07:22:02.203" v="238" actId="1076"/>
          <ac:spMkLst>
            <pc:docMk/>
            <pc:sldMk cId="3547257502" sldId="295"/>
            <ac:spMk id="7" creationId="{00000000-0000-0000-0000-000000000000}"/>
          </ac:spMkLst>
        </pc:spChg>
        <pc:spChg chg="mod">
          <ac:chgData name="Toon Boeckling" userId="S::toon.boeckling@ugent.be::a2ebef42-bd4f-4481-af68-229aaef5454f" providerId="AD" clId="Web-{B0722DFD-67C5-7353-BC34-B108BA0C6E7F}" dt="2019-08-29T07:22:02.172" v="237" actId="1076"/>
          <ac:spMkLst>
            <pc:docMk/>
            <pc:sldMk cId="3547257502" sldId="295"/>
            <ac:spMk id="8" creationId="{00000000-0000-0000-0000-000000000000}"/>
          </ac:spMkLst>
        </pc:spChg>
        <pc:spChg chg="mod">
          <ac:chgData name="Toon Boeckling" userId="S::toon.boeckling@ugent.be::a2ebef42-bd4f-4481-af68-229aaef5454f" providerId="AD" clId="Web-{B0722DFD-67C5-7353-BC34-B108BA0C6E7F}" dt="2019-08-29T07:22:02.141" v="236" actId="1076"/>
          <ac:spMkLst>
            <pc:docMk/>
            <pc:sldMk cId="3547257502" sldId="295"/>
            <ac:spMk id="9" creationId="{00000000-0000-0000-0000-000000000000}"/>
          </ac:spMkLst>
        </pc:spChg>
        <pc:spChg chg="mod">
          <ac:chgData name="Toon Boeckling" userId="S::toon.boeckling@ugent.be::a2ebef42-bd4f-4481-af68-229aaef5454f" providerId="AD" clId="Web-{B0722DFD-67C5-7353-BC34-B108BA0C6E7F}" dt="2019-08-29T07:22:02.110" v="235" actId="1076"/>
          <ac:spMkLst>
            <pc:docMk/>
            <pc:sldMk cId="3547257502" sldId="295"/>
            <ac:spMk id="10" creationId="{00000000-0000-0000-0000-000000000000}"/>
          </ac:spMkLst>
        </pc:spChg>
        <pc:spChg chg="mod">
          <ac:chgData name="Toon Boeckling" userId="S::toon.boeckling@ugent.be::a2ebef42-bd4f-4481-af68-229aaef5454f" providerId="AD" clId="Web-{B0722DFD-67C5-7353-BC34-B108BA0C6E7F}" dt="2019-08-29T07:22:02.063" v="234" actId="1076"/>
          <ac:spMkLst>
            <pc:docMk/>
            <pc:sldMk cId="3547257502" sldId="295"/>
            <ac:spMk id="11" creationId="{00000000-0000-0000-0000-000000000000}"/>
          </ac:spMkLst>
        </pc:spChg>
        <pc:spChg chg="mod">
          <ac:chgData name="Toon Boeckling" userId="S::toon.boeckling@ugent.be::a2ebef42-bd4f-4481-af68-229aaef5454f" providerId="AD" clId="Web-{B0722DFD-67C5-7353-BC34-B108BA0C6E7F}" dt="2019-08-29T07:22:02.031" v="233" actId="1076"/>
          <ac:spMkLst>
            <pc:docMk/>
            <pc:sldMk cId="3547257502" sldId="295"/>
            <ac:spMk id="12" creationId="{00000000-0000-0000-0000-000000000000}"/>
          </ac:spMkLst>
        </pc:spChg>
        <pc:spChg chg="mod">
          <ac:chgData name="Toon Boeckling" userId="S::toon.boeckling@ugent.be::a2ebef42-bd4f-4481-af68-229aaef5454f" providerId="AD" clId="Web-{B0722DFD-67C5-7353-BC34-B108BA0C6E7F}" dt="2019-08-29T07:22:02" v="232" actId="1076"/>
          <ac:spMkLst>
            <pc:docMk/>
            <pc:sldMk cId="3547257502" sldId="295"/>
            <ac:spMk id="13" creationId="{00000000-0000-0000-0000-000000000000}"/>
          </ac:spMkLst>
        </pc:spChg>
        <pc:spChg chg="mod">
          <ac:chgData name="Toon Boeckling" userId="S::toon.boeckling@ugent.be::a2ebef42-bd4f-4481-af68-229aaef5454f" providerId="AD" clId="Web-{B0722DFD-67C5-7353-BC34-B108BA0C6E7F}" dt="2019-08-29T07:22:01.969" v="231" actId="1076"/>
          <ac:spMkLst>
            <pc:docMk/>
            <pc:sldMk cId="3547257502" sldId="295"/>
            <ac:spMk id="14" creationId="{00000000-0000-0000-0000-000000000000}"/>
          </ac:spMkLst>
        </pc:spChg>
        <pc:spChg chg="add del mod">
          <ac:chgData name="Toon Boeckling" userId="S::toon.boeckling@ugent.be::a2ebef42-bd4f-4481-af68-229aaef5454f" providerId="AD" clId="Web-{B0722DFD-67C5-7353-BC34-B108BA0C6E7F}" dt="2019-08-29T07:22:08.156" v="241"/>
          <ac:spMkLst>
            <pc:docMk/>
            <pc:sldMk cId="3547257502" sldId="295"/>
            <ac:spMk id="15" creationId="{CC82BF0A-1DAB-450C-B1DF-2E44CD57F4CD}"/>
          </ac:spMkLst>
        </pc:spChg>
        <pc:spChg chg="mod">
          <ac:chgData name="Toon Boeckling" userId="S::toon.boeckling@ugent.be::a2ebef42-bd4f-4481-af68-229aaef5454f" providerId="AD" clId="Web-{B0722DFD-67C5-7353-BC34-B108BA0C6E7F}" dt="2019-08-29T07:22:01.797" v="222" actId="1076"/>
          <ac:spMkLst>
            <pc:docMk/>
            <pc:sldMk cId="3547257502" sldId="295"/>
            <ac:spMk id="27" creationId="{00000000-0000-0000-0000-000000000000}"/>
          </ac:spMkLst>
        </pc:spChg>
        <pc:spChg chg="mod">
          <ac:chgData name="Toon Boeckling" userId="S::toon.boeckling@ugent.be::a2ebef42-bd4f-4481-af68-229aaef5454f" providerId="AD" clId="Web-{B0722DFD-67C5-7353-BC34-B108BA0C6E7F}" dt="2019-08-29T07:22:01.578" v="213" actId="1076"/>
          <ac:spMkLst>
            <pc:docMk/>
            <pc:sldMk cId="3547257502" sldId="295"/>
            <ac:spMk id="30" creationId="{00000000-0000-0000-0000-000000000000}"/>
          </ac:spMkLst>
        </pc:spChg>
        <pc:spChg chg="mod">
          <ac:chgData name="Toon Boeckling" userId="S::toon.boeckling@ugent.be::a2ebef42-bd4f-4481-af68-229aaef5454f" providerId="AD" clId="Web-{B0722DFD-67C5-7353-BC34-B108BA0C6E7F}" dt="2019-08-29T07:22:01.766" v="221" actId="1076"/>
          <ac:spMkLst>
            <pc:docMk/>
            <pc:sldMk cId="3547257502" sldId="295"/>
            <ac:spMk id="31" creationId="{00000000-0000-0000-0000-000000000000}"/>
          </ac:spMkLst>
        </pc:spChg>
        <pc:spChg chg="mod">
          <ac:chgData name="Toon Boeckling" userId="S::toon.boeckling@ugent.be::a2ebef42-bd4f-4481-af68-229aaef5454f" providerId="AD" clId="Web-{B0722DFD-67C5-7353-BC34-B108BA0C6E7F}" dt="2019-08-29T07:22:01.719" v="219" actId="1076"/>
          <ac:spMkLst>
            <pc:docMk/>
            <pc:sldMk cId="3547257502" sldId="295"/>
            <ac:spMk id="51" creationId="{00000000-0000-0000-0000-000000000000}"/>
          </ac:spMkLst>
        </pc:spChg>
        <pc:spChg chg="mod">
          <ac:chgData name="Toon Boeckling" userId="S::toon.boeckling@ugent.be::a2ebef42-bd4f-4481-af68-229aaef5454f" providerId="AD" clId="Web-{B0722DFD-67C5-7353-BC34-B108BA0C6E7F}" dt="2019-08-29T07:22:01.657" v="217" actId="1076"/>
          <ac:spMkLst>
            <pc:docMk/>
            <pc:sldMk cId="3547257502" sldId="295"/>
            <ac:spMk id="55" creationId="{00000000-0000-0000-0000-000000000000}"/>
          </ac:spMkLst>
        </pc:spChg>
        <pc:cxnChg chg="mod">
          <ac:chgData name="Toon Boeckling" userId="S::toon.boeckling@ugent.be::a2ebef42-bd4f-4481-af68-229aaef5454f" providerId="AD" clId="Web-{B0722DFD-67C5-7353-BC34-B108BA0C6E7F}" dt="2019-08-29T07:22:02.235" v="239" actId="1076"/>
          <ac:cxnSpMkLst>
            <pc:docMk/>
            <pc:sldMk cId="3547257502" sldId="295"/>
            <ac:cxnSpMk id="16"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17"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0"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3"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6"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9"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32" creationId="{00000000-0000-0000-0000-000000000000}"/>
          </ac:cxnSpMkLst>
        </pc:cxnChg>
        <pc:cxnChg chg="mod">
          <ac:chgData name="Toon Boeckling" userId="S::toon.boeckling@ugent.be::a2ebef42-bd4f-4481-af68-229aaef5454f" providerId="AD" clId="Web-{B0722DFD-67C5-7353-BC34-B108BA0C6E7F}" dt="2019-08-29T07:22:01.547" v="211" actId="1076"/>
          <ac:cxnSpMkLst>
            <pc:docMk/>
            <pc:sldMk cId="3547257502" sldId="295"/>
            <ac:cxnSpMk id="33"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35"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41"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52"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56"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60" creationId="{00000000-0000-0000-0000-000000000000}"/>
          </ac:cxnSpMkLst>
        </pc:cxnChg>
      </pc:sldChg>
      <pc:sldChg chg="addSp delSp modSp">
        <pc:chgData name="Toon Boeckling" userId="S::toon.boeckling@ugent.be::a2ebef42-bd4f-4481-af68-229aaef5454f" providerId="AD" clId="Web-{B0722DFD-67C5-7353-BC34-B108BA0C6E7F}" dt="2019-08-29T07:21:58.735" v="181"/>
        <pc:sldMkLst>
          <pc:docMk/>
          <pc:sldMk cId="1120609448" sldId="296"/>
        </pc:sldMkLst>
        <pc:spChg chg="add del">
          <ac:chgData name="Toon Boeckling" userId="S::toon.boeckling@ugent.be::a2ebef42-bd4f-4481-af68-229aaef5454f" providerId="AD" clId="Web-{B0722DFD-67C5-7353-BC34-B108BA0C6E7F}" dt="2019-08-29T07:21:58.735" v="181"/>
          <ac:spMkLst>
            <pc:docMk/>
            <pc:sldMk cId="1120609448" sldId="296"/>
            <ac:spMk id="2" creationId="{00000000-0000-0000-0000-000000000000}"/>
          </ac:spMkLst>
        </pc:spChg>
        <pc:spChg chg="add del mod">
          <ac:chgData name="Toon Boeckling" userId="S::toon.boeckling@ugent.be::a2ebef42-bd4f-4481-af68-229aaef5454f" providerId="AD" clId="Web-{B0722DFD-67C5-7353-BC34-B108BA0C6E7F}" dt="2019-08-29T07:21:58.735" v="181"/>
          <ac:spMkLst>
            <pc:docMk/>
            <pc:sldMk cId="1120609448" sldId="296"/>
            <ac:spMk id="6" creationId="{78E135F9-8386-43E1-AE32-BA23682C4E32}"/>
          </ac:spMkLst>
        </pc:spChg>
      </pc:sldChg>
      <pc:sldChg chg="addSp delSp modSp">
        <pc:chgData name="Toon Boeckling" userId="S::toon.boeckling@ugent.be::a2ebef42-bd4f-4481-af68-229aaef5454f" providerId="AD" clId="Web-{B0722DFD-67C5-7353-BC34-B108BA0C6E7F}" dt="2019-08-29T07:22:50.688" v="321"/>
        <pc:sldMkLst>
          <pc:docMk/>
          <pc:sldMk cId="2409196319" sldId="305"/>
        </pc:sldMkLst>
        <pc:spChg chg="add del">
          <ac:chgData name="Toon Boeckling" userId="S::toon.boeckling@ugent.be::a2ebef42-bd4f-4481-af68-229aaef5454f" providerId="AD" clId="Web-{B0722DFD-67C5-7353-BC34-B108BA0C6E7F}" dt="2019-08-29T07:22:50.688" v="321"/>
          <ac:spMkLst>
            <pc:docMk/>
            <pc:sldMk cId="2409196319" sldId="305"/>
            <ac:spMk id="2" creationId="{00000000-0000-0000-0000-000000000000}"/>
          </ac:spMkLst>
        </pc:spChg>
        <pc:spChg chg="mod">
          <ac:chgData name="Toon Boeckling" userId="S::toon.boeckling@ugent.be::a2ebef42-bd4f-4481-af68-229aaef5454f" providerId="AD" clId="Web-{B0722DFD-67C5-7353-BC34-B108BA0C6E7F}" dt="2019-08-29T07:22:44.235" v="302" actId="1076"/>
          <ac:spMkLst>
            <pc:docMk/>
            <pc:sldMk cId="2409196319" sldId="305"/>
            <ac:spMk id="3" creationId="{00000000-0000-0000-0000-000000000000}"/>
          </ac:spMkLst>
        </pc:spChg>
        <pc:spChg chg="mod">
          <ac:chgData name="Toon Boeckling" userId="S::toon.boeckling@ugent.be::a2ebef42-bd4f-4481-af68-229aaef5454f" providerId="AD" clId="Web-{B0722DFD-67C5-7353-BC34-B108BA0C6E7F}" dt="2019-08-29T07:22:44.532" v="319" actId="1076"/>
          <ac:spMkLst>
            <pc:docMk/>
            <pc:sldMk cId="2409196319" sldId="305"/>
            <ac:spMk id="5" creationId="{00000000-0000-0000-0000-000000000000}"/>
          </ac:spMkLst>
        </pc:spChg>
        <pc:spChg chg="add del mod">
          <ac:chgData name="Toon Boeckling" userId="S::toon.boeckling@ugent.be::a2ebef42-bd4f-4481-af68-229aaef5454f" providerId="AD" clId="Web-{B0722DFD-67C5-7353-BC34-B108BA0C6E7F}" dt="2019-08-29T07:22:50.688" v="321"/>
          <ac:spMkLst>
            <pc:docMk/>
            <pc:sldMk cId="2409196319" sldId="305"/>
            <ac:spMk id="6" creationId="{D0B7075E-F941-4C8E-BDE1-A9E206A82CBE}"/>
          </ac:spMkLst>
        </pc:spChg>
        <pc:spChg chg="mod">
          <ac:chgData name="Toon Boeckling" userId="S::toon.boeckling@ugent.be::a2ebef42-bd4f-4481-af68-229aaef5454f" providerId="AD" clId="Web-{B0722DFD-67C5-7353-BC34-B108BA0C6E7F}" dt="2019-08-29T07:22:44.500" v="318" actId="1076"/>
          <ac:spMkLst>
            <pc:docMk/>
            <pc:sldMk cId="2409196319" sldId="305"/>
            <ac:spMk id="7" creationId="{00000000-0000-0000-0000-000000000000}"/>
          </ac:spMkLst>
        </pc:spChg>
        <pc:spChg chg="mod">
          <ac:chgData name="Toon Boeckling" userId="S::toon.boeckling@ugent.be::a2ebef42-bd4f-4481-af68-229aaef5454f" providerId="AD" clId="Web-{B0722DFD-67C5-7353-BC34-B108BA0C6E7F}" dt="2019-08-29T07:22:44.469" v="317" actId="1076"/>
          <ac:spMkLst>
            <pc:docMk/>
            <pc:sldMk cId="2409196319" sldId="305"/>
            <ac:spMk id="8" creationId="{00000000-0000-0000-0000-000000000000}"/>
          </ac:spMkLst>
        </pc:spChg>
        <pc:spChg chg="mod">
          <ac:chgData name="Toon Boeckling" userId="S::toon.boeckling@ugent.be::a2ebef42-bd4f-4481-af68-229aaef5454f" providerId="AD" clId="Web-{B0722DFD-67C5-7353-BC34-B108BA0C6E7F}" dt="2019-08-29T07:22:44.454" v="316" actId="1076"/>
          <ac:spMkLst>
            <pc:docMk/>
            <pc:sldMk cId="2409196319" sldId="305"/>
            <ac:spMk id="9" creationId="{00000000-0000-0000-0000-000000000000}"/>
          </ac:spMkLst>
        </pc:spChg>
        <pc:spChg chg="mod">
          <ac:chgData name="Toon Boeckling" userId="S::toon.boeckling@ugent.be::a2ebef42-bd4f-4481-af68-229aaef5454f" providerId="AD" clId="Web-{B0722DFD-67C5-7353-BC34-B108BA0C6E7F}" dt="2019-08-29T07:22:44.422" v="315" actId="1076"/>
          <ac:spMkLst>
            <pc:docMk/>
            <pc:sldMk cId="2409196319" sldId="305"/>
            <ac:spMk id="10" creationId="{00000000-0000-0000-0000-000000000000}"/>
          </ac:spMkLst>
        </pc:spChg>
        <pc:spChg chg="mod">
          <ac:chgData name="Toon Boeckling" userId="S::toon.boeckling@ugent.be::a2ebef42-bd4f-4481-af68-229aaef5454f" providerId="AD" clId="Web-{B0722DFD-67C5-7353-BC34-B108BA0C6E7F}" dt="2019-08-29T07:22:44.391" v="314" actId="1076"/>
          <ac:spMkLst>
            <pc:docMk/>
            <pc:sldMk cId="2409196319" sldId="305"/>
            <ac:spMk id="11" creationId="{00000000-0000-0000-0000-000000000000}"/>
          </ac:spMkLst>
        </pc:spChg>
        <pc:spChg chg="mod">
          <ac:chgData name="Toon Boeckling" userId="S::toon.boeckling@ugent.be::a2ebef42-bd4f-4481-af68-229aaef5454f" providerId="AD" clId="Web-{B0722DFD-67C5-7353-BC34-B108BA0C6E7F}" dt="2019-08-29T07:22:44.375" v="313" actId="1076"/>
          <ac:spMkLst>
            <pc:docMk/>
            <pc:sldMk cId="2409196319" sldId="305"/>
            <ac:spMk id="12" creationId="{00000000-0000-0000-0000-000000000000}"/>
          </ac:spMkLst>
        </pc:spChg>
        <pc:spChg chg="mod">
          <ac:chgData name="Toon Boeckling" userId="S::toon.boeckling@ugent.be::a2ebef42-bd4f-4481-af68-229aaef5454f" providerId="AD" clId="Web-{B0722DFD-67C5-7353-BC34-B108BA0C6E7F}" dt="2019-08-29T07:22:44.344" v="312" actId="1076"/>
          <ac:spMkLst>
            <pc:docMk/>
            <pc:sldMk cId="2409196319" sldId="305"/>
            <ac:spMk id="13" creationId="{00000000-0000-0000-0000-000000000000}"/>
          </ac:spMkLst>
        </pc:spChg>
        <pc:spChg chg="mod">
          <ac:chgData name="Toon Boeckling" userId="S::toon.boeckling@ugent.be::a2ebef42-bd4f-4481-af68-229aaef5454f" providerId="AD" clId="Web-{B0722DFD-67C5-7353-BC34-B108BA0C6E7F}" dt="2019-08-29T07:22:44.329" v="311" actId="1076"/>
          <ac:spMkLst>
            <pc:docMk/>
            <pc:sldMk cId="2409196319" sldId="305"/>
            <ac:spMk id="14" creationId="{00000000-0000-0000-0000-000000000000}"/>
          </ac:spMkLst>
        </pc:spChg>
        <pc:cxnChg chg="mod">
          <ac:chgData name="Toon Boeckling" userId="S::toon.boeckling@ugent.be::a2ebef42-bd4f-4481-af68-229aaef5454f" providerId="AD" clId="Web-{B0722DFD-67C5-7353-BC34-B108BA0C6E7F}" dt="2019-08-29T07:22:44.532" v="319" actId="1076"/>
          <ac:cxnSpMkLst>
            <pc:docMk/>
            <pc:sldMk cId="2409196319" sldId="305"/>
            <ac:cxnSpMk id="16"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17"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0"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3"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6"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9"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32"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35" creationId="{00000000-0000-0000-0000-000000000000}"/>
          </ac:cxnSpMkLst>
        </pc:cxnChg>
      </pc:sldChg>
    </pc:docChg>
  </pc:docChgLst>
  <pc:docChgLst>
    <pc:chgData name="Toon Boeckling" userId="S::toon.boeckling@ugent.be::a2ebef42-bd4f-4481-af68-229aaef5454f" providerId="AD" clId="Web-{86F89242-D641-4636-633B-40F09291796F}"/>
    <pc:docChg chg="delSld">
      <pc:chgData name="Toon Boeckling" userId="S::toon.boeckling@ugent.be::a2ebef42-bd4f-4481-af68-229aaef5454f" providerId="AD" clId="Web-{86F89242-D641-4636-633B-40F09291796F}" dt="2019-08-29T07:15:06.783" v="0"/>
      <pc:docMkLst>
        <pc:docMk/>
      </pc:docMkLst>
      <pc:sldChg chg="del">
        <pc:chgData name="Toon Boeckling" userId="S::toon.boeckling@ugent.be::a2ebef42-bd4f-4481-af68-229aaef5454f" providerId="AD" clId="Web-{86F89242-D641-4636-633B-40F09291796F}" dt="2019-08-29T07:15:06.783" v="0"/>
        <pc:sldMkLst>
          <pc:docMk/>
          <pc:sldMk cId="778087000" sldId="326"/>
        </pc:sldMkLst>
      </pc:sldChg>
    </pc:docChg>
  </pc:docChgLst>
  <pc:docChgLst>
    <pc:chgData name="Toon Boeckling" userId="S::toon.boeckling@ugent.be::a2ebef42-bd4f-4481-af68-229aaef5454f" providerId="AD" clId="Web-{A343A101-6838-E105-9DBC-0294AECF8A97}"/>
    <pc:docChg chg="modSld">
      <pc:chgData name="Toon Boeckling" userId="S::toon.boeckling@ugent.be::a2ebef42-bd4f-4481-af68-229aaef5454f" providerId="AD" clId="Web-{A343A101-6838-E105-9DBC-0294AECF8A97}" dt="2019-09-04T13:16:40.088" v="7" actId="1076"/>
      <pc:docMkLst>
        <pc:docMk/>
      </pc:docMkLst>
      <pc:sldChg chg="addSp delSp modSp">
        <pc:chgData name="Toon Boeckling" userId="S::toon.boeckling@ugent.be::a2ebef42-bd4f-4481-af68-229aaef5454f" providerId="AD" clId="Web-{A343A101-6838-E105-9DBC-0294AECF8A97}" dt="2019-09-04T13:16:40.088" v="7" actId="1076"/>
        <pc:sldMkLst>
          <pc:docMk/>
          <pc:sldMk cId="2174016741" sldId="307"/>
        </pc:sldMkLst>
        <pc:spChg chg="add del mod">
          <ac:chgData name="Toon Boeckling" userId="S::toon.boeckling@ugent.be::a2ebef42-bd4f-4481-af68-229aaef5454f" providerId="AD" clId="Web-{A343A101-6838-E105-9DBC-0294AECF8A97}" dt="2019-09-04T13:16:40.088" v="7" actId="1076"/>
          <ac:spMkLst>
            <pc:docMk/>
            <pc:sldMk cId="2174016741" sldId="307"/>
            <ac:spMk id="69" creationId="{00000000-0000-0000-0000-000000000000}"/>
          </ac:spMkLst>
        </pc:spChg>
      </pc:sldChg>
      <pc:sldChg chg="modSp">
        <pc:chgData name="Toon Boeckling" userId="S::toon.boeckling@ugent.be::a2ebef42-bd4f-4481-af68-229aaef5454f" providerId="AD" clId="Web-{A343A101-6838-E105-9DBC-0294AECF8A97}" dt="2019-09-04T12:56:58.414" v="0" actId="20577"/>
        <pc:sldMkLst>
          <pc:docMk/>
          <pc:sldMk cId="1560462047" sldId="337"/>
        </pc:sldMkLst>
        <pc:spChg chg="mod">
          <ac:chgData name="Toon Boeckling" userId="S::toon.boeckling@ugent.be::a2ebef42-bd4f-4481-af68-229aaef5454f" providerId="AD" clId="Web-{A343A101-6838-E105-9DBC-0294AECF8A97}" dt="2019-09-04T12:56:58.414" v="0" actId="20577"/>
          <ac:spMkLst>
            <pc:docMk/>
            <pc:sldMk cId="1560462047" sldId="33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81572-0501-4B64-A79C-38FB8B090773}" type="datetimeFigureOut">
              <a:rPr lang="fr-BE" smtClean="0"/>
              <a:t>14-09-20</a:t>
            </a:fld>
            <a:endParaRPr lang="fr-B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B16E7-2973-487A-B1FF-BEC71F2C0C02}" type="slidenum">
              <a:rPr lang="fr-BE" smtClean="0"/>
              <a:t>‹#›</a:t>
            </a:fld>
            <a:endParaRPr lang="fr-BE"/>
          </a:p>
        </p:txBody>
      </p:sp>
    </p:spTree>
    <p:extLst>
      <p:ext uri="{BB962C8B-B14F-4D97-AF65-F5344CB8AC3E}">
        <p14:creationId xmlns:p14="http://schemas.microsoft.com/office/powerpoint/2010/main" val="1357340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BE" dirty="0" smtClean="0"/>
              <a:t>EER-diagram</a:t>
            </a:r>
            <a:r>
              <a:rPr lang="en-BE" baseline="0" dirty="0" smtClean="0"/>
              <a:t> jeugdvereniging</a:t>
            </a:r>
            <a:endParaRPr lang="en-BE" baseline="0" dirty="0"/>
          </a:p>
        </p:txBody>
      </p:sp>
      <p:sp>
        <p:nvSpPr>
          <p:cNvPr id="4" name="Slide Number Placeholder 3"/>
          <p:cNvSpPr>
            <a:spLocks noGrp="1"/>
          </p:cNvSpPr>
          <p:nvPr>
            <p:ph type="sldNum" sz="quarter" idx="10"/>
          </p:nvPr>
        </p:nvSpPr>
        <p:spPr/>
        <p:txBody>
          <a:bodyPr/>
          <a:lstStyle/>
          <a:p>
            <a:fld id="{8B9B16E7-2973-487A-B1FF-BEC71F2C0C02}" type="slidenum">
              <a:rPr lang="fr-BE" smtClean="0"/>
              <a:t>2</a:t>
            </a:fld>
            <a:endParaRPr lang="fr-BE"/>
          </a:p>
        </p:txBody>
      </p:sp>
    </p:spTree>
    <p:extLst>
      <p:ext uri="{BB962C8B-B14F-4D97-AF65-F5344CB8AC3E}">
        <p14:creationId xmlns:p14="http://schemas.microsoft.com/office/powerpoint/2010/main" val="1524752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BE" dirty="0"/>
              <a:t>Hoe bekom je de functionele beschrijving</a:t>
            </a:r>
          </a:p>
          <a:p>
            <a:endParaRPr lang="en-BE" dirty="0"/>
          </a:p>
          <a:p>
            <a:pPr marL="257175" indent="-257175">
              <a:buFont typeface="+mj-lt"/>
              <a:buAutoNum type="arabicPeriod"/>
            </a:pPr>
            <a:r>
              <a:rPr lang="en-BE" sz="1200" dirty="0"/>
              <a:t>Herlees de tekst en ‘lees’ je EER-diagram</a:t>
            </a:r>
          </a:p>
          <a:p>
            <a:pPr marL="257175" indent="-257175">
              <a:buFont typeface="+mj-lt"/>
              <a:buAutoNum type="arabicPeriod"/>
            </a:pPr>
            <a:r>
              <a:rPr lang="en-BE" sz="1200" dirty="0"/>
              <a:t>Kan alle tekst uit het EER-diagram afgeleid worden?</a:t>
            </a:r>
          </a:p>
          <a:p>
            <a:pPr marL="257175" indent="-257175">
              <a:buFont typeface="+mj-lt"/>
              <a:buAutoNum type="arabicPeriod"/>
            </a:pPr>
            <a:r>
              <a:rPr lang="en-BE" sz="1200" dirty="0"/>
              <a:t>Zijn er extra (impliciete) beperkingen die je uit de tekst kan halen die niet in je EER-diagram staan? </a:t>
            </a:r>
          </a:p>
          <a:p>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3</a:t>
            </a:fld>
            <a:endParaRPr lang="fr-BE"/>
          </a:p>
        </p:txBody>
      </p:sp>
    </p:spTree>
    <p:extLst>
      <p:ext uri="{BB962C8B-B14F-4D97-AF65-F5344CB8AC3E}">
        <p14:creationId xmlns:p14="http://schemas.microsoft.com/office/powerpoint/2010/main" val="1861222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BE"/>
              <a:t>Functionele</a:t>
            </a:r>
            <a:r>
              <a:rPr lang="en-BE" baseline="0"/>
              <a:t> beschrijving</a:t>
            </a:r>
            <a:endParaRPr lang="fr-BE"/>
          </a:p>
        </p:txBody>
      </p:sp>
      <p:sp>
        <p:nvSpPr>
          <p:cNvPr id="4" name="Slide Number Placeholder 3"/>
          <p:cNvSpPr>
            <a:spLocks noGrp="1"/>
          </p:cNvSpPr>
          <p:nvPr>
            <p:ph type="sldNum" sz="quarter" idx="10"/>
          </p:nvPr>
        </p:nvSpPr>
        <p:spPr/>
        <p:txBody>
          <a:bodyPr/>
          <a:lstStyle/>
          <a:p>
            <a:fld id="{8B9B16E7-2973-487A-B1FF-BEC71F2C0C02}" type="slidenum">
              <a:rPr lang="fr-BE" smtClean="0"/>
              <a:t>4</a:t>
            </a:fld>
            <a:endParaRPr lang="fr-BE"/>
          </a:p>
        </p:txBody>
      </p:sp>
    </p:spTree>
    <p:extLst>
      <p:ext uri="{BB962C8B-B14F-4D97-AF65-F5344CB8AC3E}">
        <p14:creationId xmlns:p14="http://schemas.microsoft.com/office/powerpoint/2010/main" val="1593967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BE"/>
              <a:t>Functionele</a:t>
            </a:r>
            <a:r>
              <a:rPr lang="en-BE" baseline="0"/>
              <a:t> beschrijving</a:t>
            </a:r>
            <a:endParaRPr lang="fr-BE"/>
          </a:p>
        </p:txBody>
      </p:sp>
      <p:sp>
        <p:nvSpPr>
          <p:cNvPr id="4" name="Slide Number Placeholder 3"/>
          <p:cNvSpPr>
            <a:spLocks noGrp="1"/>
          </p:cNvSpPr>
          <p:nvPr>
            <p:ph type="sldNum" sz="quarter" idx="10"/>
          </p:nvPr>
        </p:nvSpPr>
        <p:spPr/>
        <p:txBody>
          <a:bodyPr/>
          <a:lstStyle/>
          <a:p>
            <a:fld id="{8B9B16E7-2973-487A-B1FF-BEC71F2C0C02}" type="slidenum">
              <a:rPr lang="fr-BE" smtClean="0"/>
              <a:t>5</a:t>
            </a:fld>
            <a:endParaRPr lang="fr-BE"/>
          </a:p>
        </p:txBody>
      </p:sp>
    </p:spTree>
    <p:extLst>
      <p:ext uri="{BB962C8B-B14F-4D97-AF65-F5344CB8AC3E}">
        <p14:creationId xmlns:p14="http://schemas.microsoft.com/office/powerpoint/2010/main" val="1221187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BE"/>
              <a:t>Functionele</a:t>
            </a:r>
            <a:r>
              <a:rPr lang="en-BE" baseline="0"/>
              <a:t> beschrijving</a:t>
            </a:r>
            <a:endParaRPr lang="fr-BE"/>
          </a:p>
        </p:txBody>
      </p:sp>
      <p:sp>
        <p:nvSpPr>
          <p:cNvPr id="4" name="Slide Number Placeholder 3"/>
          <p:cNvSpPr>
            <a:spLocks noGrp="1"/>
          </p:cNvSpPr>
          <p:nvPr>
            <p:ph type="sldNum" sz="quarter" idx="10"/>
          </p:nvPr>
        </p:nvSpPr>
        <p:spPr/>
        <p:txBody>
          <a:bodyPr/>
          <a:lstStyle/>
          <a:p>
            <a:fld id="{8B9B16E7-2973-487A-B1FF-BEC71F2C0C02}" type="slidenum">
              <a:rPr lang="fr-BE" smtClean="0"/>
              <a:t>6</a:t>
            </a:fld>
            <a:endParaRPr lang="fr-BE"/>
          </a:p>
        </p:txBody>
      </p:sp>
    </p:spTree>
    <p:extLst>
      <p:ext uri="{BB962C8B-B14F-4D97-AF65-F5344CB8AC3E}">
        <p14:creationId xmlns:p14="http://schemas.microsoft.com/office/powerpoint/2010/main" val="2301950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BE"/>
              <a:t>Functionele</a:t>
            </a:r>
            <a:r>
              <a:rPr lang="en-BE" baseline="0"/>
              <a:t> beschrijving</a:t>
            </a:r>
            <a:endParaRPr lang="fr-BE"/>
          </a:p>
        </p:txBody>
      </p:sp>
      <p:sp>
        <p:nvSpPr>
          <p:cNvPr id="4" name="Slide Number Placeholder 3"/>
          <p:cNvSpPr>
            <a:spLocks noGrp="1"/>
          </p:cNvSpPr>
          <p:nvPr>
            <p:ph type="sldNum" sz="quarter" idx="10"/>
          </p:nvPr>
        </p:nvSpPr>
        <p:spPr/>
        <p:txBody>
          <a:bodyPr/>
          <a:lstStyle/>
          <a:p>
            <a:fld id="{8B9B16E7-2973-487A-B1FF-BEC71F2C0C02}" type="slidenum">
              <a:rPr lang="fr-BE" smtClean="0"/>
              <a:t>7</a:t>
            </a:fld>
            <a:endParaRPr lang="fr-BE"/>
          </a:p>
        </p:txBody>
      </p:sp>
    </p:spTree>
    <p:extLst>
      <p:ext uri="{BB962C8B-B14F-4D97-AF65-F5344CB8AC3E}">
        <p14:creationId xmlns:p14="http://schemas.microsoft.com/office/powerpoint/2010/main" val="3600146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BE"/>
              <a:t>Functionele</a:t>
            </a:r>
            <a:r>
              <a:rPr lang="en-BE" baseline="0"/>
              <a:t> beschrijving</a:t>
            </a:r>
            <a:endParaRPr lang="fr-BE"/>
          </a:p>
        </p:txBody>
      </p:sp>
      <p:sp>
        <p:nvSpPr>
          <p:cNvPr id="4" name="Slide Number Placeholder 3"/>
          <p:cNvSpPr>
            <a:spLocks noGrp="1"/>
          </p:cNvSpPr>
          <p:nvPr>
            <p:ph type="sldNum" sz="quarter" idx="10"/>
          </p:nvPr>
        </p:nvSpPr>
        <p:spPr/>
        <p:txBody>
          <a:bodyPr/>
          <a:lstStyle/>
          <a:p>
            <a:fld id="{8B9B16E7-2973-487A-B1FF-BEC71F2C0C02}" type="slidenum">
              <a:rPr lang="fr-BE" smtClean="0"/>
              <a:t>8</a:t>
            </a:fld>
            <a:endParaRPr lang="fr-BE"/>
          </a:p>
        </p:txBody>
      </p:sp>
    </p:spTree>
    <p:extLst>
      <p:ext uri="{BB962C8B-B14F-4D97-AF65-F5344CB8AC3E}">
        <p14:creationId xmlns:p14="http://schemas.microsoft.com/office/powerpoint/2010/main" val="117101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0AE2155-C2FE-4CF8-B8D6-C4589CDFD8F9}" type="datetime1">
              <a:rPr lang="en-US" smtClean="0"/>
              <a:t>9/14/2020</a:t>
            </a:fld>
            <a:endParaRPr lang="fr-BE"/>
          </a:p>
        </p:txBody>
      </p:sp>
      <p:sp>
        <p:nvSpPr>
          <p:cNvPr id="5" name="Footer Placeholder 4"/>
          <p:cNvSpPr>
            <a:spLocks noGrp="1"/>
          </p:cNvSpPr>
          <p:nvPr>
            <p:ph type="ftr" sz="quarter" idx="11"/>
          </p:nvPr>
        </p:nvSpPr>
        <p:spPr/>
        <p:txBody>
          <a:bodyPr/>
          <a:lstStyle/>
          <a:p>
            <a:r>
              <a:rPr lang="fr-BE" smtClean="0"/>
              <a:t>Conceptueel ontwerp - Functionele beschrijving</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305091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7BC92F-BA4D-45DB-BEC0-1DD9388EDB03}" type="datetime1">
              <a:rPr lang="en-US" smtClean="0"/>
              <a:t>9/14/2020</a:t>
            </a:fld>
            <a:endParaRPr lang="fr-BE"/>
          </a:p>
        </p:txBody>
      </p:sp>
      <p:sp>
        <p:nvSpPr>
          <p:cNvPr id="5" name="Footer Placeholder 4"/>
          <p:cNvSpPr>
            <a:spLocks noGrp="1"/>
          </p:cNvSpPr>
          <p:nvPr>
            <p:ph type="ftr" sz="quarter" idx="11"/>
          </p:nvPr>
        </p:nvSpPr>
        <p:spPr/>
        <p:txBody>
          <a:bodyPr/>
          <a:lstStyle/>
          <a:p>
            <a:r>
              <a:rPr lang="fr-BE" smtClean="0"/>
              <a:t>Conceptueel ontwerp - Functionele beschrijving</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1388040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32546D-D0B2-4BF6-AE2B-65749F5314C6}" type="datetime1">
              <a:rPr lang="en-US" smtClean="0"/>
              <a:t>9/14/2020</a:t>
            </a:fld>
            <a:endParaRPr lang="fr-BE"/>
          </a:p>
        </p:txBody>
      </p:sp>
      <p:sp>
        <p:nvSpPr>
          <p:cNvPr id="5" name="Footer Placeholder 4"/>
          <p:cNvSpPr>
            <a:spLocks noGrp="1"/>
          </p:cNvSpPr>
          <p:nvPr>
            <p:ph type="ftr" sz="quarter" idx="11"/>
          </p:nvPr>
        </p:nvSpPr>
        <p:spPr/>
        <p:txBody>
          <a:bodyPr/>
          <a:lstStyle/>
          <a:p>
            <a:r>
              <a:rPr lang="fr-BE" smtClean="0"/>
              <a:t>Conceptueel ontwerp - Functionele beschrijving</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522603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D2F456-5B29-4DC9-8645-4099CAE2B244}" type="datetime1">
              <a:rPr lang="en-US" smtClean="0"/>
              <a:t>9/14/2020</a:t>
            </a:fld>
            <a:endParaRPr lang="fr-BE"/>
          </a:p>
        </p:txBody>
      </p:sp>
      <p:sp>
        <p:nvSpPr>
          <p:cNvPr id="5" name="Footer Placeholder 4"/>
          <p:cNvSpPr>
            <a:spLocks noGrp="1"/>
          </p:cNvSpPr>
          <p:nvPr>
            <p:ph type="ftr" sz="quarter" idx="11"/>
          </p:nvPr>
        </p:nvSpPr>
        <p:spPr/>
        <p:txBody>
          <a:bodyPr/>
          <a:lstStyle/>
          <a:p>
            <a:r>
              <a:rPr lang="fr-BE" smtClean="0"/>
              <a:t>Conceptueel ontwerp - Functionele beschrijving</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930366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16C46F-BF6F-4D33-91B1-492573A5C06D}" type="datetime1">
              <a:rPr lang="en-US" smtClean="0"/>
              <a:t>9/14/2020</a:t>
            </a:fld>
            <a:endParaRPr lang="fr-BE"/>
          </a:p>
        </p:txBody>
      </p:sp>
      <p:sp>
        <p:nvSpPr>
          <p:cNvPr id="5" name="Footer Placeholder 4"/>
          <p:cNvSpPr>
            <a:spLocks noGrp="1"/>
          </p:cNvSpPr>
          <p:nvPr>
            <p:ph type="ftr" sz="quarter" idx="11"/>
          </p:nvPr>
        </p:nvSpPr>
        <p:spPr/>
        <p:txBody>
          <a:bodyPr/>
          <a:lstStyle/>
          <a:p>
            <a:r>
              <a:rPr lang="fr-BE" smtClean="0"/>
              <a:t>Conceptueel ontwerp - Functionele beschrijving</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4071186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CEAC20A-93A3-4464-B6A6-0E1B2E47C541}" type="datetime1">
              <a:rPr lang="en-US" smtClean="0"/>
              <a:t>9/14/2020</a:t>
            </a:fld>
            <a:endParaRPr lang="fr-BE"/>
          </a:p>
        </p:txBody>
      </p:sp>
      <p:sp>
        <p:nvSpPr>
          <p:cNvPr id="6" name="Footer Placeholder 5"/>
          <p:cNvSpPr>
            <a:spLocks noGrp="1"/>
          </p:cNvSpPr>
          <p:nvPr>
            <p:ph type="ftr" sz="quarter" idx="11"/>
          </p:nvPr>
        </p:nvSpPr>
        <p:spPr/>
        <p:txBody>
          <a:bodyPr/>
          <a:lstStyle/>
          <a:p>
            <a:r>
              <a:rPr lang="fr-BE" smtClean="0"/>
              <a:t>Conceptueel ontwerp - Functionele beschrijving</a:t>
            </a:r>
            <a:endParaRPr lang="fr-BE"/>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971994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6E9EA5D-21CD-471A-87E2-391313101BBD}" type="datetime1">
              <a:rPr lang="en-US" smtClean="0"/>
              <a:t>9/14/2020</a:t>
            </a:fld>
            <a:endParaRPr lang="fr-BE"/>
          </a:p>
        </p:txBody>
      </p:sp>
      <p:sp>
        <p:nvSpPr>
          <p:cNvPr id="8" name="Footer Placeholder 7"/>
          <p:cNvSpPr>
            <a:spLocks noGrp="1"/>
          </p:cNvSpPr>
          <p:nvPr>
            <p:ph type="ftr" sz="quarter" idx="11"/>
          </p:nvPr>
        </p:nvSpPr>
        <p:spPr/>
        <p:txBody>
          <a:bodyPr/>
          <a:lstStyle/>
          <a:p>
            <a:r>
              <a:rPr lang="fr-BE" smtClean="0"/>
              <a:t>Conceptueel ontwerp - Functionele beschrijving</a:t>
            </a:r>
            <a:endParaRPr lang="fr-BE"/>
          </a:p>
        </p:txBody>
      </p:sp>
      <p:sp>
        <p:nvSpPr>
          <p:cNvPr id="9" name="Slide Number Placeholder 8"/>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777824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835ECE-35F9-4E3C-A051-11B124BE177A}" type="datetime1">
              <a:rPr lang="en-US" smtClean="0"/>
              <a:t>9/14/2020</a:t>
            </a:fld>
            <a:endParaRPr lang="fr-BE"/>
          </a:p>
        </p:txBody>
      </p:sp>
      <p:sp>
        <p:nvSpPr>
          <p:cNvPr id="4" name="Footer Placeholder 3"/>
          <p:cNvSpPr>
            <a:spLocks noGrp="1"/>
          </p:cNvSpPr>
          <p:nvPr>
            <p:ph type="ftr" sz="quarter" idx="11"/>
          </p:nvPr>
        </p:nvSpPr>
        <p:spPr/>
        <p:txBody>
          <a:bodyPr/>
          <a:lstStyle/>
          <a:p>
            <a:r>
              <a:rPr lang="fr-BE" smtClean="0"/>
              <a:t>Conceptueel ontwerp - Functionele beschrijving</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507874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F99F28-99BE-40DD-8D54-1BC14E935D29}" type="datetime1">
              <a:rPr lang="en-US" smtClean="0"/>
              <a:t>9/14/2020</a:t>
            </a:fld>
            <a:endParaRPr lang="fr-BE"/>
          </a:p>
        </p:txBody>
      </p:sp>
      <p:sp>
        <p:nvSpPr>
          <p:cNvPr id="3" name="Footer Placeholder 2"/>
          <p:cNvSpPr>
            <a:spLocks noGrp="1"/>
          </p:cNvSpPr>
          <p:nvPr>
            <p:ph type="ftr" sz="quarter" idx="11"/>
          </p:nvPr>
        </p:nvSpPr>
        <p:spPr/>
        <p:txBody>
          <a:bodyPr/>
          <a:lstStyle/>
          <a:p>
            <a:r>
              <a:rPr lang="fr-BE" smtClean="0"/>
              <a:t>Conceptueel ontwerp - Functionele beschrijving</a:t>
            </a:r>
            <a:endParaRPr lang="fr-BE"/>
          </a:p>
        </p:txBody>
      </p:sp>
      <p:sp>
        <p:nvSpPr>
          <p:cNvPr id="4" name="Slide Number Placeholder 3"/>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2245917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9C7DE9-2B3E-4574-8B0C-D777DF6E9F72}" type="datetime1">
              <a:rPr lang="en-US" smtClean="0"/>
              <a:t>9/14/2020</a:t>
            </a:fld>
            <a:endParaRPr lang="fr-BE"/>
          </a:p>
        </p:txBody>
      </p:sp>
      <p:sp>
        <p:nvSpPr>
          <p:cNvPr id="6" name="Footer Placeholder 5"/>
          <p:cNvSpPr>
            <a:spLocks noGrp="1"/>
          </p:cNvSpPr>
          <p:nvPr>
            <p:ph type="ftr" sz="quarter" idx="11"/>
          </p:nvPr>
        </p:nvSpPr>
        <p:spPr/>
        <p:txBody>
          <a:bodyPr/>
          <a:lstStyle/>
          <a:p>
            <a:r>
              <a:rPr lang="fr-BE" smtClean="0"/>
              <a:t>Conceptueel ontwerp - Functionele beschrijving</a:t>
            </a:r>
            <a:endParaRPr lang="fr-BE"/>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2209742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CCA868-989E-49B4-8170-AE47CEA9D652}" type="datetime1">
              <a:rPr lang="en-US" smtClean="0"/>
              <a:t>9/14/2020</a:t>
            </a:fld>
            <a:endParaRPr lang="fr-BE"/>
          </a:p>
        </p:txBody>
      </p:sp>
      <p:sp>
        <p:nvSpPr>
          <p:cNvPr id="6" name="Footer Placeholder 5"/>
          <p:cNvSpPr>
            <a:spLocks noGrp="1"/>
          </p:cNvSpPr>
          <p:nvPr>
            <p:ph type="ftr" sz="quarter" idx="11"/>
          </p:nvPr>
        </p:nvSpPr>
        <p:spPr/>
        <p:txBody>
          <a:bodyPr/>
          <a:lstStyle/>
          <a:p>
            <a:r>
              <a:rPr lang="fr-BE" smtClean="0"/>
              <a:t>Conceptueel ontwerp - Functionele beschrijving</a:t>
            </a:r>
            <a:endParaRPr lang="fr-BE"/>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134940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C80E0-6231-43FA-B574-3ED66328E980}" type="datetime1">
              <a:rPr lang="en-US" smtClean="0"/>
              <a:t>9/14/2020</a:t>
            </a:fld>
            <a:endParaRPr lang="fr-B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BE" smtClean="0"/>
              <a:t>Conceptueel ontwerp - Functionele beschrijving</a:t>
            </a:r>
            <a:endParaRPr lang="fr-B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2FF5A-A0C4-4C40-8618-DBA896236EBF}" type="slidenum">
              <a:rPr lang="fr-BE" smtClean="0"/>
              <a:t>‹#›</a:t>
            </a:fld>
            <a:endParaRPr lang="fr-BE"/>
          </a:p>
        </p:txBody>
      </p:sp>
    </p:spTree>
    <p:extLst>
      <p:ext uri="{BB962C8B-B14F-4D97-AF65-F5344CB8AC3E}">
        <p14:creationId xmlns:p14="http://schemas.microsoft.com/office/powerpoint/2010/main" val="7748909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BE"/>
              <a:t>Databanken</a:t>
            </a:r>
            <a:endParaRPr lang="fr-BE"/>
          </a:p>
        </p:txBody>
      </p:sp>
      <p:sp>
        <p:nvSpPr>
          <p:cNvPr id="3" name="Subtitle 2"/>
          <p:cNvSpPr>
            <a:spLocks noGrp="1"/>
          </p:cNvSpPr>
          <p:nvPr>
            <p:ph type="subTitle" idx="1"/>
          </p:nvPr>
        </p:nvSpPr>
        <p:spPr/>
        <p:txBody>
          <a:bodyPr/>
          <a:lstStyle/>
          <a:p>
            <a:r>
              <a:rPr lang="en-BE" dirty="0"/>
              <a:t>Conceptueel </a:t>
            </a:r>
            <a:r>
              <a:rPr lang="en-BE" dirty="0" smtClean="0"/>
              <a:t>ontwerp – Functionele beschrijving</a:t>
            </a:r>
            <a:endParaRPr lang="fr-BE"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3722" y="5483591"/>
            <a:ext cx="1517459" cy="335236"/>
          </a:xfrm>
          <a:prstGeom prst="rect">
            <a:avLst/>
          </a:prstGeom>
        </p:spPr>
      </p:pic>
      <p:sp>
        <p:nvSpPr>
          <p:cNvPr id="5" name="Footer Placeholder 4">
            <a:extLst>
              <a:ext uri="{FF2B5EF4-FFF2-40B4-BE49-F238E27FC236}">
                <a16:creationId xmlns:a16="http://schemas.microsoft.com/office/drawing/2014/main" id="{E1618D88-3B44-5448-A145-1BDFDD9387EA}"/>
              </a:ext>
            </a:extLst>
          </p:cNvPr>
          <p:cNvSpPr>
            <a:spLocks noGrp="1"/>
          </p:cNvSpPr>
          <p:nvPr>
            <p:ph type="ftr" sz="quarter" idx="11"/>
          </p:nvPr>
        </p:nvSpPr>
        <p:spPr/>
        <p:txBody>
          <a:bodyPr/>
          <a:lstStyle/>
          <a:p>
            <a:r>
              <a:rPr lang="fr-BE" smtClean="0"/>
              <a:t>Conceptueel ontwerp - Functionele beschrijving</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1</a:t>
            </a:fld>
            <a:endParaRPr lang="fr-BE"/>
          </a:p>
        </p:txBody>
      </p:sp>
    </p:spTree>
    <p:extLst>
      <p:ext uri="{BB962C8B-B14F-4D97-AF65-F5344CB8AC3E}">
        <p14:creationId xmlns:p14="http://schemas.microsoft.com/office/powerpoint/2010/main" val="1016927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89228" y="1837380"/>
            <a:ext cx="1198658" cy="323165"/>
          </a:xfrm>
          <a:prstGeom prst="rect">
            <a:avLst/>
          </a:prstGeom>
          <a:noFill/>
          <a:ln>
            <a:solidFill>
              <a:schemeClr val="tx1"/>
            </a:solidFill>
          </a:ln>
        </p:spPr>
        <p:txBody>
          <a:bodyPr wrap="square" rtlCol="0">
            <a:spAutoFit/>
          </a:bodyPr>
          <a:lstStyle/>
          <a:p>
            <a:pPr algn="ctr"/>
            <a:r>
              <a:rPr lang="en-BE" sz="1500"/>
              <a:t>Lid</a:t>
            </a:r>
            <a:endParaRPr lang="fr-BE" sz="1500"/>
          </a:p>
        </p:txBody>
      </p:sp>
      <p:sp>
        <p:nvSpPr>
          <p:cNvPr id="7" name="Oval 6"/>
          <p:cNvSpPr/>
          <p:nvPr/>
        </p:nvSpPr>
        <p:spPr>
          <a:xfrm>
            <a:off x="37859" y="1200237"/>
            <a:ext cx="1630424" cy="328685"/>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dirty="0">
                <a:solidFill>
                  <a:schemeClr val="tx1"/>
                </a:solidFill>
              </a:rPr>
              <a:t>lidnummer</a:t>
            </a:r>
            <a:endParaRPr lang="fr-BE" sz="1500" u="sng" dirty="0">
              <a:solidFill>
                <a:schemeClr val="tx1"/>
              </a:solidFill>
            </a:endParaRPr>
          </a:p>
        </p:txBody>
      </p:sp>
      <p:sp>
        <p:nvSpPr>
          <p:cNvPr id="10" name="Oval 9"/>
          <p:cNvSpPr/>
          <p:nvPr/>
        </p:nvSpPr>
        <p:spPr>
          <a:xfrm>
            <a:off x="5344491" y="764843"/>
            <a:ext cx="952899" cy="300378"/>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straat</a:t>
            </a:r>
            <a:endParaRPr lang="fr-BE" sz="1500">
              <a:solidFill>
                <a:schemeClr val="tx1"/>
              </a:solidFill>
            </a:endParaRPr>
          </a:p>
        </p:txBody>
      </p:sp>
      <p:sp>
        <p:nvSpPr>
          <p:cNvPr id="11" name="Oval 10"/>
          <p:cNvSpPr/>
          <p:nvPr/>
        </p:nvSpPr>
        <p:spPr>
          <a:xfrm>
            <a:off x="3812568" y="719977"/>
            <a:ext cx="1201644" cy="34183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nummer</a:t>
            </a:r>
            <a:endParaRPr lang="fr-BE" sz="1500">
              <a:solidFill>
                <a:schemeClr val="tx1"/>
              </a:solidFill>
            </a:endParaRPr>
          </a:p>
        </p:txBody>
      </p:sp>
      <p:sp>
        <p:nvSpPr>
          <p:cNvPr id="12" name="Oval 11"/>
          <p:cNvSpPr/>
          <p:nvPr/>
        </p:nvSpPr>
        <p:spPr>
          <a:xfrm>
            <a:off x="5009364" y="1187231"/>
            <a:ext cx="1288026" cy="3435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postcode</a:t>
            </a:r>
            <a:endParaRPr lang="fr-BE" sz="1500">
              <a:solidFill>
                <a:schemeClr val="tx1"/>
              </a:solidFill>
            </a:endParaRPr>
          </a:p>
        </p:txBody>
      </p:sp>
      <p:sp>
        <p:nvSpPr>
          <p:cNvPr id="13" name="Oval 12"/>
          <p:cNvSpPr/>
          <p:nvPr/>
        </p:nvSpPr>
        <p:spPr>
          <a:xfrm>
            <a:off x="114762" y="1764111"/>
            <a:ext cx="1192655" cy="35188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geslacht</a:t>
            </a:r>
            <a:endParaRPr lang="fr-BE" sz="1500">
              <a:solidFill>
                <a:schemeClr val="tx1"/>
              </a:solidFill>
            </a:endParaRPr>
          </a:p>
        </p:txBody>
      </p:sp>
      <p:cxnSp>
        <p:nvCxnSpPr>
          <p:cNvPr id="16" name="Straight Connector 15"/>
          <p:cNvCxnSpPr>
            <a:stCxn id="7" idx="5"/>
            <a:endCxn id="5" idx="0"/>
          </p:cNvCxnSpPr>
          <p:nvPr/>
        </p:nvCxnSpPr>
        <p:spPr>
          <a:xfrm>
            <a:off x="1429513" y="1480787"/>
            <a:ext cx="959044" cy="356593"/>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stCxn id="10" idx="2"/>
            <a:endCxn id="71" idx="7"/>
          </p:cNvCxnSpPr>
          <p:nvPr/>
        </p:nvCxnSpPr>
        <p:spPr>
          <a:xfrm flipH="1">
            <a:off x="3942390" y="915032"/>
            <a:ext cx="1402101" cy="656569"/>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stCxn id="11" idx="4"/>
            <a:endCxn id="71" idx="7"/>
          </p:cNvCxnSpPr>
          <p:nvPr/>
        </p:nvCxnSpPr>
        <p:spPr>
          <a:xfrm flipH="1">
            <a:off x="3942390" y="1061807"/>
            <a:ext cx="471000" cy="509794"/>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stCxn id="12" idx="2"/>
            <a:endCxn id="71" idx="7"/>
          </p:cNvCxnSpPr>
          <p:nvPr/>
        </p:nvCxnSpPr>
        <p:spPr>
          <a:xfrm flipH="1">
            <a:off x="3942390" y="1358981"/>
            <a:ext cx="1066974" cy="21262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stCxn id="13" idx="6"/>
            <a:endCxn id="5" idx="1"/>
          </p:cNvCxnSpPr>
          <p:nvPr/>
        </p:nvCxnSpPr>
        <p:spPr>
          <a:xfrm>
            <a:off x="1307417" y="1940051"/>
            <a:ext cx="481811" cy="58912"/>
          </a:xfrm>
          <a:prstGeom prst="line">
            <a:avLst/>
          </a:prstGeom>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1710527" y="5073430"/>
            <a:ext cx="1198658" cy="323165"/>
          </a:xfrm>
          <a:prstGeom prst="rect">
            <a:avLst/>
          </a:prstGeom>
          <a:noFill/>
          <a:ln>
            <a:solidFill>
              <a:schemeClr val="tx1"/>
            </a:solidFill>
          </a:ln>
        </p:spPr>
        <p:txBody>
          <a:bodyPr wrap="square" rtlCol="0">
            <a:spAutoFit/>
          </a:bodyPr>
          <a:lstStyle/>
          <a:p>
            <a:pPr algn="ctr"/>
            <a:r>
              <a:rPr lang="fr-BE" sz="1500"/>
              <a:t>G</a:t>
            </a:r>
            <a:r>
              <a:rPr lang="en-BE" sz="1500"/>
              <a:t>roep</a:t>
            </a:r>
            <a:endParaRPr lang="fr-BE" sz="1500"/>
          </a:p>
        </p:txBody>
      </p:sp>
      <p:sp>
        <p:nvSpPr>
          <p:cNvPr id="31" name="Oval 30"/>
          <p:cNvSpPr/>
          <p:nvPr/>
        </p:nvSpPr>
        <p:spPr>
          <a:xfrm>
            <a:off x="640294" y="5772569"/>
            <a:ext cx="925822" cy="283265"/>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dirty="0">
                <a:solidFill>
                  <a:schemeClr val="tx1"/>
                </a:solidFill>
              </a:rPr>
              <a:t>naam</a:t>
            </a:r>
            <a:endParaRPr lang="fr-BE" sz="1500" u="sng" dirty="0">
              <a:solidFill>
                <a:schemeClr val="tx1"/>
              </a:solidFill>
            </a:endParaRPr>
          </a:p>
        </p:txBody>
      </p:sp>
      <p:cxnSp>
        <p:nvCxnSpPr>
          <p:cNvPr id="41" name="Straight Connector 40"/>
          <p:cNvCxnSpPr>
            <a:stCxn id="27" idx="2"/>
            <a:endCxn id="31" idx="7"/>
          </p:cNvCxnSpPr>
          <p:nvPr/>
        </p:nvCxnSpPr>
        <p:spPr>
          <a:xfrm flipH="1">
            <a:off x="1430533" y="5396595"/>
            <a:ext cx="879323" cy="417457"/>
          </a:xfrm>
          <a:prstGeom prst="line">
            <a:avLst/>
          </a:prstGeom>
        </p:spPr>
        <p:style>
          <a:lnRef idx="1">
            <a:schemeClr val="dk1"/>
          </a:lnRef>
          <a:fillRef idx="0">
            <a:schemeClr val="dk1"/>
          </a:fillRef>
          <a:effectRef idx="0">
            <a:schemeClr val="dk1"/>
          </a:effectRef>
          <a:fontRef idx="minor">
            <a:schemeClr val="tx1"/>
          </a:fontRef>
        </p:style>
      </p:cxnSp>
      <p:sp>
        <p:nvSpPr>
          <p:cNvPr id="51" name="Oval 50"/>
          <p:cNvSpPr/>
          <p:nvPr/>
        </p:nvSpPr>
        <p:spPr>
          <a:xfrm>
            <a:off x="1909035" y="5806804"/>
            <a:ext cx="1906682" cy="297029"/>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leeftijdsklasse</a:t>
            </a:r>
            <a:endParaRPr lang="fr-BE" sz="1500">
              <a:solidFill>
                <a:schemeClr val="tx1"/>
              </a:solidFill>
            </a:endParaRPr>
          </a:p>
        </p:txBody>
      </p:sp>
      <p:cxnSp>
        <p:nvCxnSpPr>
          <p:cNvPr id="52" name="Straight Connector 51"/>
          <p:cNvCxnSpPr>
            <a:stCxn id="51" idx="1"/>
            <a:endCxn id="27" idx="2"/>
          </p:cNvCxnSpPr>
          <p:nvPr/>
        </p:nvCxnSpPr>
        <p:spPr>
          <a:xfrm flipV="1">
            <a:off x="2188262" y="5396595"/>
            <a:ext cx="121594" cy="453708"/>
          </a:xfrm>
          <a:prstGeom prst="line">
            <a:avLst/>
          </a:prstGeom>
        </p:spPr>
        <p:style>
          <a:lnRef idx="1">
            <a:schemeClr val="dk1"/>
          </a:lnRef>
          <a:fillRef idx="0">
            <a:schemeClr val="dk1"/>
          </a:fillRef>
          <a:effectRef idx="0">
            <a:schemeClr val="dk1"/>
          </a:effectRef>
          <a:fontRef idx="minor">
            <a:schemeClr val="tx1"/>
          </a:fontRef>
        </p:style>
      </p:cxnSp>
      <p:sp>
        <p:nvSpPr>
          <p:cNvPr id="55" name="Diamond 54"/>
          <p:cNvSpPr/>
          <p:nvPr/>
        </p:nvSpPr>
        <p:spPr>
          <a:xfrm>
            <a:off x="798244" y="3116119"/>
            <a:ext cx="965944" cy="836736"/>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lid van</a:t>
            </a:r>
            <a:endParaRPr lang="fr-BE" sz="1500">
              <a:solidFill>
                <a:schemeClr val="tx1"/>
              </a:solidFill>
            </a:endParaRPr>
          </a:p>
        </p:txBody>
      </p:sp>
      <p:cxnSp>
        <p:nvCxnSpPr>
          <p:cNvPr id="56" name="Straight Connector 55"/>
          <p:cNvCxnSpPr>
            <a:stCxn id="55" idx="0"/>
          </p:cNvCxnSpPr>
          <p:nvPr/>
        </p:nvCxnSpPr>
        <p:spPr>
          <a:xfrm flipV="1">
            <a:off x="1281216" y="2160545"/>
            <a:ext cx="964783" cy="955574"/>
          </a:xfrm>
          <a:prstGeom prst="line">
            <a:avLst/>
          </a:prstGeom>
          <a:ln/>
        </p:spPr>
        <p:style>
          <a:lnRef idx="1">
            <a:schemeClr val="dk1"/>
          </a:lnRef>
          <a:fillRef idx="0">
            <a:schemeClr val="dk1"/>
          </a:fillRef>
          <a:effectRef idx="0">
            <a:schemeClr val="dk1"/>
          </a:effectRef>
          <a:fontRef idx="minor">
            <a:schemeClr val="tx1"/>
          </a:fontRef>
        </p:style>
      </p:cxnSp>
      <p:cxnSp>
        <p:nvCxnSpPr>
          <p:cNvPr id="60" name="Straight Connector 59"/>
          <p:cNvCxnSpPr>
            <a:stCxn id="27" idx="0"/>
            <a:endCxn id="55" idx="2"/>
          </p:cNvCxnSpPr>
          <p:nvPr/>
        </p:nvCxnSpPr>
        <p:spPr>
          <a:xfrm flipH="1" flipV="1">
            <a:off x="1281216" y="3952855"/>
            <a:ext cx="1028640" cy="1120575"/>
          </a:xfrm>
          <a:prstGeom prst="line">
            <a:avLst/>
          </a:prstGeom>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1809713" y="2106509"/>
            <a:ext cx="308098" cy="323165"/>
          </a:xfrm>
          <a:prstGeom prst="rect">
            <a:avLst/>
          </a:prstGeom>
          <a:noFill/>
        </p:spPr>
        <p:txBody>
          <a:bodyPr wrap="none" rtlCol="0">
            <a:spAutoFit/>
          </a:bodyPr>
          <a:lstStyle/>
          <a:p>
            <a:r>
              <a:rPr lang="en-BE" sz="1500"/>
              <a:t>N</a:t>
            </a:r>
            <a:endParaRPr lang="fr-BE" sz="1500"/>
          </a:p>
        </p:txBody>
      </p:sp>
      <p:sp>
        <p:nvSpPr>
          <p:cNvPr id="30" name="TextBox 29"/>
          <p:cNvSpPr txBox="1"/>
          <p:nvPr/>
        </p:nvSpPr>
        <p:spPr>
          <a:xfrm>
            <a:off x="1909707" y="4799373"/>
            <a:ext cx="282450" cy="323165"/>
          </a:xfrm>
          <a:prstGeom prst="rect">
            <a:avLst/>
          </a:prstGeom>
          <a:noFill/>
        </p:spPr>
        <p:txBody>
          <a:bodyPr wrap="none" rtlCol="0">
            <a:spAutoFit/>
          </a:bodyPr>
          <a:lstStyle/>
          <a:p>
            <a:r>
              <a:rPr lang="en-BE" sz="1500"/>
              <a:t>1</a:t>
            </a:r>
            <a:endParaRPr lang="fr-BE" sz="1500"/>
          </a:p>
        </p:txBody>
      </p:sp>
      <p:sp>
        <p:nvSpPr>
          <p:cNvPr id="34" name="Diamond 33"/>
          <p:cNvSpPr/>
          <p:nvPr/>
        </p:nvSpPr>
        <p:spPr>
          <a:xfrm>
            <a:off x="2596533" y="2775812"/>
            <a:ext cx="1161383" cy="1017711"/>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300">
                <a:solidFill>
                  <a:schemeClr val="tx1"/>
                </a:solidFill>
              </a:rPr>
              <a:t>leider van</a:t>
            </a:r>
            <a:endParaRPr lang="fr-BE" sz="1300">
              <a:solidFill>
                <a:schemeClr val="tx1"/>
              </a:solidFill>
            </a:endParaRPr>
          </a:p>
        </p:txBody>
      </p:sp>
      <p:cxnSp>
        <p:nvCxnSpPr>
          <p:cNvPr id="36" name="Straight Connector 35"/>
          <p:cNvCxnSpPr>
            <a:stCxn id="34" idx="2"/>
          </p:cNvCxnSpPr>
          <p:nvPr/>
        </p:nvCxnSpPr>
        <p:spPr>
          <a:xfrm flipH="1">
            <a:off x="2388147" y="3793523"/>
            <a:ext cx="789078" cy="1282234"/>
          </a:xfrm>
          <a:prstGeom prst="line">
            <a:avLst/>
          </a:prstGeom>
          <a:ln/>
        </p:spPr>
        <p:style>
          <a:lnRef idx="1">
            <a:schemeClr val="dk1"/>
          </a:lnRef>
          <a:fillRef idx="0">
            <a:schemeClr val="dk1"/>
          </a:fillRef>
          <a:effectRef idx="0">
            <a:schemeClr val="dk1"/>
          </a:effectRef>
          <a:fontRef idx="minor">
            <a:schemeClr val="tx1"/>
          </a:fontRef>
        </p:style>
      </p:cxnSp>
      <p:cxnSp>
        <p:nvCxnSpPr>
          <p:cNvPr id="53" name="Straight Connector 52"/>
          <p:cNvCxnSpPr>
            <a:stCxn id="5" idx="2"/>
            <a:endCxn id="34" idx="0"/>
          </p:cNvCxnSpPr>
          <p:nvPr/>
        </p:nvCxnSpPr>
        <p:spPr>
          <a:xfrm>
            <a:off x="2388557" y="2160545"/>
            <a:ext cx="788668" cy="615267"/>
          </a:xfrm>
          <a:prstGeom prst="line">
            <a:avLst/>
          </a:prstGeom>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2579140" y="2122276"/>
            <a:ext cx="282450" cy="323165"/>
          </a:xfrm>
          <a:prstGeom prst="rect">
            <a:avLst/>
          </a:prstGeom>
          <a:noFill/>
        </p:spPr>
        <p:txBody>
          <a:bodyPr wrap="none" rtlCol="0">
            <a:spAutoFit/>
          </a:bodyPr>
          <a:lstStyle/>
          <a:p>
            <a:r>
              <a:rPr lang="en-BE" sz="1500"/>
              <a:t>1</a:t>
            </a:r>
            <a:endParaRPr lang="fr-BE" sz="1500"/>
          </a:p>
        </p:txBody>
      </p:sp>
      <p:sp>
        <p:nvSpPr>
          <p:cNvPr id="57" name="TextBox 56"/>
          <p:cNvSpPr txBox="1"/>
          <p:nvPr/>
        </p:nvSpPr>
        <p:spPr>
          <a:xfrm>
            <a:off x="2504029" y="4799372"/>
            <a:ext cx="282450" cy="323165"/>
          </a:xfrm>
          <a:prstGeom prst="rect">
            <a:avLst/>
          </a:prstGeom>
          <a:noFill/>
        </p:spPr>
        <p:txBody>
          <a:bodyPr wrap="none" rtlCol="0">
            <a:spAutoFit/>
          </a:bodyPr>
          <a:lstStyle/>
          <a:p>
            <a:r>
              <a:rPr lang="en-BE" sz="1500"/>
              <a:t>1</a:t>
            </a:r>
            <a:endParaRPr lang="fr-BE" sz="1500"/>
          </a:p>
        </p:txBody>
      </p:sp>
      <p:sp>
        <p:nvSpPr>
          <p:cNvPr id="82" name="TextBox 81"/>
          <p:cNvSpPr txBox="1"/>
          <p:nvPr/>
        </p:nvSpPr>
        <p:spPr>
          <a:xfrm>
            <a:off x="5356200" y="3948059"/>
            <a:ext cx="1198658" cy="323165"/>
          </a:xfrm>
          <a:prstGeom prst="rect">
            <a:avLst/>
          </a:prstGeom>
          <a:noFill/>
          <a:ln>
            <a:solidFill>
              <a:schemeClr val="tx1"/>
            </a:solidFill>
          </a:ln>
        </p:spPr>
        <p:txBody>
          <a:bodyPr wrap="square" rtlCol="0">
            <a:spAutoFit/>
          </a:bodyPr>
          <a:lstStyle/>
          <a:p>
            <a:pPr algn="ctr"/>
            <a:r>
              <a:rPr lang="en-BE" sz="1500"/>
              <a:t>Activiteit</a:t>
            </a:r>
            <a:endParaRPr lang="fr-BE" sz="1500"/>
          </a:p>
        </p:txBody>
      </p:sp>
      <p:sp>
        <p:nvSpPr>
          <p:cNvPr id="83" name="Diamond 82"/>
          <p:cNvSpPr/>
          <p:nvPr/>
        </p:nvSpPr>
        <p:spPr>
          <a:xfrm>
            <a:off x="3757916" y="4460429"/>
            <a:ext cx="1096173" cy="860677"/>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voor</a:t>
            </a:r>
            <a:endParaRPr lang="fr-BE" sz="1500">
              <a:solidFill>
                <a:schemeClr val="tx1"/>
              </a:solidFill>
            </a:endParaRPr>
          </a:p>
        </p:txBody>
      </p:sp>
      <p:sp>
        <p:nvSpPr>
          <p:cNvPr id="84" name="Oval 83"/>
          <p:cNvSpPr/>
          <p:nvPr/>
        </p:nvSpPr>
        <p:spPr>
          <a:xfrm>
            <a:off x="6360932" y="3287321"/>
            <a:ext cx="1706108" cy="40258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omschrijving</a:t>
            </a:r>
            <a:endParaRPr lang="fr-BE" sz="1500">
              <a:solidFill>
                <a:schemeClr val="tx1"/>
              </a:solidFill>
            </a:endParaRPr>
          </a:p>
        </p:txBody>
      </p:sp>
      <p:cxnSp>
        <p:nvCxnSpPr>
          <p:cNvPr id="85" name="Straight Connector 84"/>
          <p:cNvCxnSpPr>
            <a:stCxn id="84" idx="3"/>
            <a:endCxn id="82" idx="0"/>
          </p:cNvCxnSpPr>
          <p:nvPr/>
        </p:nvCxnSpPr>
        <p:spPr>
          <a:xfrm flipH="1">
            <a:off x="5955529" y="3630946"/>
            <a:ext cx="655257" cy="317113"/>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p:cNvCxnSpPr>
            <a:endCxn id="83" idx="3"/>
          </p:cNvCxnSpPr>
          <p:nvPr/>
        </p:nvCxnSpPr>
        <p:spPr>
          <a:xfrm flipH="1">
            <a:off x="4854089" y="4271224"/>
            <a:ext cx="547273" cy="619544"/>
          </a:xfrm>
          <a:prstGeom prst="line">
            <a:avLst/>
          </a:prstGeom>
          <a:ln/>
        </p:spPr>
        <p:style>
          <a:lnRef idx="1">
            <a:schemeClr val="dk1"/>
          </a:lnRef>
          <a:fillRef idx="0">
            <a:schemeClr val="dk1"/>
          </a:fillRef>
          <a:effectRef idx="0">
            <a:schemeClr val="dk1"/>
          </a:effectRef>
          <a:fontRef idx="minor">
            <a:schemeClr val="tx1"/>
          </a:fontRef>
        </p:style>
      </p:cxnSp>
      <p:cxnSp>
        <p:nvCxnSpPr>
          <p:cNvPr id="96" name="Straight Connector 95"/>
          <p:cNvCxnSpPr>
            <a:stCxn id="83" idx="1"/>
            <a:endCxn id="27" idx="3"/>
          </p:cNvCxnSpPr>
          <p:nvPr/>
        </p:nvCxnSpPr>
        <p:spPr>
          <a:xfrm flipH="1">
            <a:off x="2909185" y="4890768"/>
            <a:ext cx="848731" cy="344245"/>
          </a:xfrm>
          <a:prstGeom prst="line">
            <a:avLst/>
          </a:prstGeom>
          <a:ln/>
        </p:spPr>
        <p:style>
          <a:lnRef idx="1">
            <a:schemeClr val="dk1"/>
          </a:lnRef>
          <a:fillRef idx="0">
            <a:schemeClr val="dk1"/>
          </a:fillRef>
          <a:effectRef idx="0">
            <a:schemeClr val="dk1"/>
          </a:effectRef>
          <a:fontRef idx="minor">
            <a:schemeClr val="tx1"/>
          </a:fontRef>
        </p:style>
      </p:cxnSp>
      <p:sp>
        <p:nvSpPr>
          <p:cNvPr id="99" name="TextBox 98"/>
          <p:cNvSpPr txBox="1"/>
          <p:nvPr/>
        </p:nvSpPr>
        <p:spPr>
          <a:xfrm>
            <a:off x="2902545" y="5153268"/>
            <a:ext cx="308098" cy="323165"/>
          </a:xfrm>
          <a:prstGeom prst="rect">
            <a:avLst/>
          </a:prstGeom>
          <a:noFill/>
        </p:spPr>
        <p:txBody>
          <a:bodyPr wrap="none" rtlCol="0">
            <a:spAutoFit/>
          </a:bodyPr>
          <a:lstStyle/>
          <a:p>
            <a:r>
              <a:rPr lang="en-BE" sz="1500"/>
              <a:t>N</a:t>
            </a:r>
            <a:endParaRPr lang="fr-BE" sz="1500"/>
          </a:p>
        </p:txBody>
      </p:sp>
      <p:sp>
        <p:nvSpPr>
          <p:cNvPr id="100" name="TextBox 99"/>
          <p:cNvSpPr txBox="1"/>
          <p:nvPr/>
        </p:nvSpPr>
        <p:spPr>
          <a:xfrm>
            <a:off x="5003724" y="3973838"/>
            <a:ext cx="349776" cy="323165"/>
          </a:xfrm>
          <a:prstGeom prst="rect">
            <a:avLst/>
          </a:prstGeom>
          <a:noFill/>
        </p:spPr>
        <p:txBody>
          <a:bodyPr wrap="none" rtlCol="0">
            <a:spAutoFit/>
          </a:bodyPr>
          <a:lstStyle/>
          <a:p>
            <a:r>
              <a:rPr lang="en-BE" sz="1500"/>
              <a:t>M</a:t>
            </a:r>
            <a:endParaRPr lang="fr-BE" sz="1500"/>
          </a:p>
        </p:txBody>
      </p:sp>
      <p:sp>
        <p:nvSpPr>
          <p:cNvPr id="105" name="Oval 104"/>
          <p:cNvSpPr/>
          <p:nvPr/>
        </p:nvSpPr>
        <p:spPr>
          <a:xfrm>
            <a:off x="3582687" y="3922026"/>
            <a:ext cx="1121895" cy="32906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betaald</a:t>
            </a:r>
            <a:endParaRPr lang="fr-BE" sz="1500">
              <a:solidFill>
                <a:schemeClr val="tx1"/>
              </a:solidFill>
            </a:endParaRPr>
          </a:p>
        </p:txBody>
      </p:sp>
      <p:cxnSp>
        <p:nvCxnSpPr>
          <p:cNvPr id="106" name="Straight Connector 105"/>
          <p:cNvCxnSpPr>
            <a:stCxn id="105" idx="4"/>
            <a:endCxn id="83" idx="0"/>
          </p:cNvCxnSpPr>
          <p:nvPr/>
        </p:nvCxnSpPr>
        <p:spPr>
          <a:xfrm>
            <a:off x="4143635" y="4251092"/>
            <a:ext cx="162368" cy="209337"/>
          </a:xfrm>
          <a:prstGeom prst="line">
            <a:avLst/>
          </a:prstGeom>
        </p:spPr>
        <p:style>
          <a:lnRef idx="1">
            <a:schemeClr val="dk1"/>
          </a:lnRef>
          <a:fillRef idx="0">
            <a:schemeClr val="dk1"/>
          </a:fillRef>
          <a:effectRef idx="0">
            <a:schemeClr val="dk1"/>
          </a:effectRef>
          <a:fontRef idx="minor">
            <a:schemeClr val="tx1"/>
          </a:fontRef>
        </p:style>
      </p:cxnSp>
      <p:sp>
        <p:nvSpPr>
          <p:cNvPr id="111" name="Oval 110"/>
          <p:cNvSpPr/>
          <p:nvPr/>
        </p:nvSpPr>
        <p:spPr>
          <a:xfrm>
            <a:off x="4826937" y="3272358"/>
            <a:ext cx="955764" cy="32906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kost</a:t>
            </a:r>
            <a:endParaRPr lang="fr-BE" sz="1500">
              <a:solidFill>
                <a:schemeClr val="tx1"/>
              </a:solidFill>
            </a:endParaRPr>
          </a:p>
        </p:txBody>
      </p:sp>
      <p:cxnSp>
        <p:nvCxnSpPr>
          <p:cNvPr id="112" name="Straight Connector 111"/>
          <p:cNvCxnSpPr>
            <a:stCxn id="111" idx="5"/>
            <a:endCxn id="82" idx="0"/>
          </p:cNvCxnSpPr>
          <p:nvPr/>
        </p:nvCxnSpPr>
        <p:spPr>
          <a:xfrm>
            <a:off x="5642733" y="3553233"/>
            <a:ext cx="312796" cy="394826"/>
          </a:xfrm>
          <a:prstGeom prst="line">
            <a:avLst/>
          </a:prstGeom>
        </p:spPr>
        <p:style>
          <a:lnRef idx="1">
            <a:schemeClr val="dk1"/>
          </a:lnRef>
          <a:fillRef idx="0">
            <a:schemeClr val="dk1"/>
          </a:fillRef>
          <a:effectRef idx="0">
            <a:schemeClr val="dk1"/>
          </a:effectRef>
          <a:fontRef idx="minor">
            <a:schemeClr val="tx1"/>
          </a:fontRef>
        </p:style>
      </p:cxnSp>
      <p:sp>
        <p:nvSpPr>
          <p:cNvPr id="58" name="Oval 57"/>
          <p:cNvSpPr/>
          <p:nvPr/>
        </p:nvSpPr>
        <p:spPr>
          <a:xfrm>
            <a:off x="6456347" y="3350070"/>
            <a:ext cx="1516824" cy="29748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sp>
        <p:nvSpPr>
          <p:cNvPr id="61" name="Oval 60"/>
          <p:cNvSpPr/>
          <p:nvPr/>
        </p:nvSpPr>
        <p:spPr>
          <a:xfrm>
            <a:off x="5441991" y="4657303"/>
            <a:ext cx="1032861" cy="32906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tijdstip</a:t>
            </a:r>
            <a:endParaRPr lang="fr-BE" sz="1500">
              <a:solidFill>
                <a:schemeClr val="tx1"/>
              </a:solidFill>
            </a:endParaRPr>
          </a:p>
        </p:txBody>
      </p:sp>
      <p:cxnSp>
        <p:nvCxnSpPr>
          <p:cNvPr id="62" name="Straight Connector 61"/>
          <p:cNvCxnSpPr>
            <a:stCxn id="61" idx="0"/>
            <a:endCxn id="82" idx="2"/>
          </p:cNvCxnSpPr>
          <p:nvPr/>
        </p:nvCxnSpPr>
        <p:spPr>
          <a:xfrm flipH="1" flipV="1">
            <a:off x="5955529" y="4271224"/>
            <a:ext cx="2893" cy="386079"/>
          </a:xfrm>
          <a:prstGeom prst="line">
            <a:avLst/>
          </a:prstGeom>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F35898A0-7771-BC44-8842-3A746E670BAB}"/>
              </a:ext>
            </a:extLst>
          </p:cNvPr>
          <p:cNvSpPr>
            <a:spLocks noGrp="1"/>
          </p:cNvSpPr>
          <p:nvPr>
            <p:ph type="ftr" sz="quarter" idx="11"/>
          </p:nvPr>
        </p:nvSpPr>
        <p:spPr/>
        <p:txBody>
          <a:bodyPr/>
          <a:lstStyle/>
          <a:p>
            <a:r>
              <a:rPr lang="fr-BE" smtClean="0"/>
              <a:t>Conceptueel ontwerp - Functionele beschrijving</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2</a:t>
            </a:fld>
            <a:endParaRPr lang="fr-BE"/>
          </a:p>
        </p:txBody>
      </p:sp>
      <p:cxnSp>
        <p:nvCxnSpPr>
          <p:cNvPr id="75" name="Straight Connector 74"/>
          <p:cNvCxnSpPr/>
          <p:nvPr/>
        </p:nvCxnSpPr>
        <p:spPr>
          <a:xfrm flipV="1">
            <a:off x="1333755" y="2173561"/>
            <a:ext cx="982089" cy="983386"/>
          </a:xfrm>
          <a:prstGeom prst="line">
            <a:avLst/>
          </a:prstGeom>
          <a:ln/>
        </p:spPr>
        <p:style>
          <a:lnRef idx="1">
            <a:schemeClr val="dk1"/>
          </a:lnRef>
          <a:fillRef idx="0">
            <a:schemeClr val="dk1"/>
          </a:fillRef>
          <a:effectRef idx="0">
            <a:schemeClr val="dk1"/>
          </a:effectRef>
          <a:fontRef idx="minor">
            <a:schemeClr val="tx1"/>
          </a:fontRef>
        </p:style>
      </p:cxnSp>
      <p:cxnSp>
        <p:nvCxnSpPr>
          <p:cNvPr id="90" name="Straight Connector 89"/>
          <p:cNvCxnSpPr/>
          <p:nvPr/>
        </p:nvCxnSpPr>
        <p:spPr>
          <a:xfrm flipH="1">
            <a:off x="2298908" y="3738736"/>
            <a:ext cx="831151" cy="1335664"/>
          </a:xfrm>
          <a:prstGeom prst="line">
            <a:avLst/>
          </a:prstGeom>
          <a:ln/>
        </p:spPr>
        <p:style>
          <a:lnRef idx="1">
            <a:schemeClr val="dk1"/>
          </a:lnRef>
          <a:fillRef idx="0">
            <a:schemeClr val="dk1"/>
          </a:fillRef>
          <a:effectRef idx="0">
            <a:schemeClr val="dk1"/>
          </a:effectRef>
          <a:fontRef idx="minor">
            <a:schemeClr val="tx1"/>
          </a:fontRef>
        </p:style>
      </p:cxnSp>
      <p:cxnSp>
        <p:nvCxnSpPr>
          <p:cNvPr id="114" name="Straight Connector 113"/>
          <p:cNvCxnSpPr/>
          <p:nvPr/>
        </p:nvCxnSpPr>
        <p:spPr>
          <a:xfrm flipH="1">
            <a:off x="4772809" y="4199175"/>
            <a:ext cx="580691" cy="640793"/>
          </a:xfrm>
          <a:prstGeom prst="line">
            <a:avLst/>
          </a:prstGeom>
          <a:ln/>
        </p:spPr>
        <p:style>
          <a:lnRef idx="1">
            <a:schemeClr val="dk1"/>
          </a:lnRef>
          <a:fillRef idx="0">
            <a:schemeClr val="dk1"/>
          </a:fillRef>
          <a:effectRef idx="0">
            <a:schemeClr val="dk1"/>
          </a:effectRef>
          <a:fontRef idx="minor">
            <a:schemeClr val="tx1"/>
          </a:fontRef>
        </p:style>
      </p:cxnSp>
      <p:sp>
        <p:nvSpPr>
          <p:cNvPr id="64" name="Oval 63"/>
          <p:cNvSpPr/>
          <p:nvPr/>
        </p:nvSpPr>
        <p:spPr>
          <a:xfrm>
            <a:off x="4060570" y="5605323"/>
            <a:ext cx="925822" cy="28326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min</a:t>
            </a:r>
            <a:endParaRPr lang="fr-BE" sz="1500">
              <a:solidFill>
                <a:schemeClr val="tx1"/>
              </a:solidFill>
            </a:endParaRPr>
          </a:p>
        </p:txBody>
      </p:sp>
      <p:sp>
        <p:nvSpPr>
          <p:cNvPr id="67" name="Oval 66"/>
          <p:cNvSpPr/>
          <p:nvPr/>
        </p:nvSpPr>
        <p:spPr>
          <a:xfrm>
            <a:off x="4060570" y="6088460"/>
            <a:ext cx="925822" cy="28326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max</a:t>
            </a:r>
            <a:endParaRPr lang="fr-BE" sz="1500">
              <a:solidFill>
                <a:schemeClr val="tx1"/>
              </a:solidFill>
            </a:endParaRPr>
          </a:p>
        </p:txBody>
      </p:sp>
      <p:cxnSp>
        <p:nvCxnSpPr>
          <p:cNvPr id="68" name="Straight Connector 67"/>
          <p:cNvCxnSpPr>
            <a:stCxn id="64" idx="3"/>
            <a:endCxn id="51" idx="6"/>
          </p:cNvCxnSpPr>
          <p:nvPr/>
        </p:nvCxnSpPr>
        <p:spPr>
          <a:xfrm flipH="1">
            <a:off x="3815717" y="5847105"/>
            <a:ext cx="380436" cy="108214"/>
          </a:xfrm>
          <a:prstGeom prst="line">
            <a:avLst/>
          </a:prstGeom>
          <a:ln/>
        </p:spPr>
        <p:style>
          <a:lnRef idx="1">
            <a:schemeClr val="dk1"/>
          </a:lnRef>
          <a:fillRef idx="0">
            <a:schemeClr val="dk1"/>
          </a:fillRef>
          <a:effectRef idx="0">
            <a:schemeClr val="dk1"/>
          </a:effectRef>
          <a:fontRef idx="minor">
            <a:schemeClr val="tx1"/>
          </a:fontRef>
        </p:style>
      </p:cxnSp>
      <p:cxnSp>
        <p:nvCxnSpPr>
          <p:cNvPr id="69" name="Straight Connector 68"/>
          <p:cNvCxnSpPr>
            <a:stCxn id="67" idx="1"/>
            <a:endCxn id="51" idx="6"/>
          </p:cNvCxnSpPr>
          <p:nvPr/>
        </p:nvCxnSpPr>
        <p:spPr>
          <a:xfrm flipH="1" flipV="1">
            <a:off x="3815717" y="5955319"/>
            <a:ext cx="380436" cy="174624"/>
          </a:xfrm>
          <a:prstGeom prst="line">
            <a:avLst/>
          </a:prstGeom>
          <a:ln/>
        </p:spPr>
        <p:style>
          <a:lnRef idx="1">
            <a:schemeClr val="dk1"/>
          </a:lnRef>
          <a:fillRef idx="0">
            <a:schemeClr val="dk1"/>
          </a:fillRef>
          <a:effectRef idx="0">
            <a:schemeClr val="dk1"/>
          </a:effectRef>
          <a:fontRef idx="minor">
            <a:schemeClr val="tx1"/>
          </a:fontRef>
        </p:style>
      </p:cxnSp>
      <p:sp>
        <p:nvSpPr>
          <p:cNvPr id="71" name="Oval 70"/>
          <p:cNvSpPr/>
          <p:nvPr/>
        </p:nvSpPr>
        <p:spPr>
          <a:xfrm>
            <a:off x="3126361" y="1521541"/>
            <a:ext cx="956038" cy="34183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adres</a:t>
            </a:r>
            <a:endParaRPr lang="fr-BE" sz="1500">
              <a:solidFill>
                <a:schemeClr val="tx1"/>
              </a:solidFill>
            </a:endParaRPr>
          </a:p>
        </p:txBody>
      </p:sp>
      <p:cxnSp>
        <p:nvCxnSpPr>
          <p:cNvPr id="80" name="Straight Connector 79"/>
          <p:cNvCxnSpPr>
            <a:stCxn id="5" idx="3"/>
            <a:endCxn id="71" idx="3"/>
          </p:cNvCxnSpPr>
          <p:nvPr/>
        </p:nvCxnSpPr>
        <p:spPr>
          <a:xfrm flipV="1">
            <a:off x="2987886" y="1813311"/>
            <a:ext cx="278484" cy="185652"/>
          </a:xfrm>
          <a:prstGeom prst="line">
            <a:avLst/>
          </a:prstGeom>
        </p:spPr>
        <p:style>
          <a:lnRef idx="1">
            <a:schemeClr val="dk1"/>
          </a:lnRef>
          <a:fillRef idx="0">
            <a:schemeClr val="dk1"/>
          </a:fillRef>
          <a:effectRef idx="0">
            <a:schemeClr val="dk1"/>
          </a:effectRef>
          <a:fontRef idx="minor">
            <a:schemeClr val="tx1"/>
          </a:fontRef>
        </p:style>
      </p:cxnSp>
      <p:sp>
        <p:nvSpPr>
          <p:cNvPr id="63" name="Oval 62"/>
          <p:cNvSpPr/>
          <p:nvPr/>
        </p:nvSpPr>
        <p:spPr>
          <a:xfrm>
            <a:off x="125248" y="2345871"/>
            <a:ext cx="1192655" cy="351880"/>
          </a:xfrm>
          <a:prstGeom prst="ellipse">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leeftijd</a:t>
            </a:r>
            <a:endParaRPr lang="fr-BE" sz="1500">
              <a:solidFill>
                <a:schemeClr val="tx1"/>
              </a:solidFill>
            </a:endParaRPr>
          </a:p>
        </p:txBody>
      </p:sp>
      <p:cxnSp>
        <p:nvCxnSpPr>
          <p:cNvPr id="70" name="Straight Connector 69"/>
          <p:cNvCxnSpPr>
            <a:stCxn id="63" idx="7"/>
            <a:endCxn id="5" idx="1"/>
          </p:cNvCxnSpPr>
          <p:nvPr/>
        </p:nvCxnSpPr>
        <p:spPr>
          <a:xfrm flipV="1">
            <a:off x="1143243" y="1998963"/>
            <a:ext cx="645985" cy="398440"/>
          </a:xfrm>
          <a:prstGeom prst="line">
            <a:avLst/>
          </a:prstGeom>
        </p:spPr>
        <p:style>
          <a:lnRef idx="1">
            <a:schemeClr val="dk1"/>
          </a:lnRef>
          <a:fillRef idx="0">
            <a:schemeClr val="dk1"/>
          </a:fillRef>
          <a:effectRef idx="0">
            <a:schemeClr val="dk1"/>
          </a:effectRef>
          <a:fontRef idx="minor">
            <a:schemeClr val="tx1"/>
          </a:fontRef>
        </p:style>
      </p:cxnSp>
      <p:sp>
        <p:nvSpPr>
          <p:cNvPr id="72" name="Oval 71"/>
          <p:cNvSpPr/>
          <p:nvPr/>
        </p:nvSpPr>
        <p:spPr>
          <a:xfrm>
            <a:off x="6697555" y="4358644"/>
            <a:ext cx="1532045" cy="32906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a:solidFill>
                  <a:schemeClr val="tx1"/>
                </a:solidFill>
              </a:rPr>
              <a:t>activiteitID</a:t>
            </a:r>
            <a:endParaRPr lang="fr-BE" sz="1500" u="sng">
              <a:solidFill>
                <a:schemeClr val="tx1"/>
              </a:solidFill>
            </a:endParaRPr>
          </a:p>
        </p:txBody>
      </p:sp>
      <p:cxnSp>
        <p:nvCxnSpPr>
          <p:cNvPr id="73" name="Straight Connector 72"/>
          <p:cNvCxnSpPr>
            <a:stCxn id="72" idx="1"/>
            <a:endCxn id="82" idx="3"/>
          </p:cNvCxnSpPr>
          <p:nvPr/>
        </p:nvCxnSpPr>
        <p:spPr>
          <a:xfrm flipH="1" flipV="1">
            <a:off x="6554858" y="4109642"/>
            <a:ext cx="367060" cy="297193"/>
          </a:xfrm>
          <a:prstGeom prst="line">
            <a:avLst/>
          </a:prstGeom>
        </p:spPr>
        <p:style>
          <a:lnRef idx="1">
            <a:schemeClr val="dk1"/>
          </a:lnRef>
          <a:fillRef idx="0">
            <a:schemeClr val="dk1"/>
          </a:fillRef>
          <a:effectRef idx="0">
            <a:schemeClr val="dk1"/>
          </a:effectRef>
          <a:fontRef idx="minor">
            <a:schemeClr val="tx1"/>
          </a:fontRef>
        </p:style>
      </p:cxnSp>
      <p:sp>
        <p:nvSpPr>
          <p:cNvPr id="65" name="Oval 64"/>
          <p:cNvSpPr/>
          <p:nvPr/>
        </p:nvSpPr>
        <p:spPr>
          <a:xfrm>
            <a:off x="3812568" y="719977"/>
            <a:ext cx="1201644" cy="34183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nummer</a:t>
            </a:r>
            <a:endParaRPr lang="fr-BE" sz="1500">
              <a:solidFill>
                <a:schemeClr val="tx1"/>
              </a:solidFill>
            </a:endParaRPr>
          </a:p>
        </p:txBody>
      </p:sp>
      <p:sp>
        <p:nvSpPr>
          <p:cNvPr id="77" name="Oval 76"/>
          <p:cNvSpPr/>
          <p:nvPr/>
        </p:nvSpPr>
        <p:spPr>
          <a:xfrm>
            <a:off x="2574124" y="740015"/>
            <a:ext cx="1022312" cy="31831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sp>
        <p:nvSpPr>
          <p:cNvPr id="79" name="Oval 78"/>
          <p:cNvSpPr/>
          <p:nvPr/>
        </p:nvSpPr>
        <p:spPr>
          <a:xfrm>
            <a:off x="667442" y="437261"/>
            <a:ext cx="2028867" cy="37359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geboortedatum</a:t>
            </a:r>
            <a:endParaRPr lang="fr-BE" sz="1500">
              <a:solidFill>
                <a:schemeClr val="tx1"/>
              </a:solidFill>
            </a:endParaRPr>
          </a:p>
        </p:txBody>
      </p:sp>
      <p:cxnSp>
        <p:nvCxnSpPr>
          <p:cNvPr id="86" name="Straight Connector 85"/>
          <p:cNvCxnSpPr>
            <a:stCxn id="77" idx="4"/>
          </p:cNvCxnSpPr>
          <p:nvPr/>
        </p:nvCxnSpPr>
        <p:spPr>
          <a:xfrm flipH="1">
            <a:off x="2388557" y="1058331"/>
            <a:ext cx="696723" cy="779049"/>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Connector 86"/>
          <p:cNvCxnSpPr>
            <a:stCxn id="79" idx="4"/>
          </p:cNvCxnSpPr>
          <p:nvPr/>
        </p:nvCxnSpPr>
        <p:spPr>
          <a:xfrm>
            <a:off x="1681876" y="810855"/>
            <a:ext cx="706681" cy="1026525"/>
          </a:xfrm>
          <a:prstGeom prst="line">
            <a:avLst/>
          </a:prstGeom>
        </p:spPr>
        <p:style>
          <a:lnRef idx="1">
            <a:schemeClr val="dk1"/>
          </a:lnRef>
          <a:fillRef idx="0">
            <a:schemeClr val="dk1"/>
          </a:fillRef>
          <a:effectRef idx="0">
            <a:schemeClr val="dk1"/>
          </a:effectRef>
          <a:fontRef idx="minor">
            <a:schemeClr val="tx1"/>
          </a:fontRef>
        </p:style>
      </p:cxnSp>
      <p:sp>
        <p:nvSpPr>
          <p:cNvPr id="88" name="Oval 87"/>
          <p:cNvSpPr/>
          <p:nvPr/>
        </p:nvSpPr>
        <p:spPr>
          <a:xfrm>
            <a:off x="2624001" y="61412"/>
            <a:ext cx="1505346" cy="34690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BE" sz="1500" dirty="0">
                <a:solidFill>
                  <a:schemeClr val="tx1"/>
                </a:solidFill>
              </a:rPr>
              <a:t>voornaam</a:t>
            </a:r>
            <a:endParaRPr lang="fr-BE" sz="1500" dirty="0">
              <a:solidFill>
                <a:schemeClr val="tx1"/>
              </a:solidFill>
            </a:endParaRPr>
          </a:p>
        </p:txBody>
      </p:sp>
      <p:cxnSp>
        <p:nvCxnSpPr>
          <p:cNvPr id="89" name="Straight Connector 88"/>
          <p:cNvCxnSpPr>
            <a:stCxn id="88" idx="4"/>
            <a:endCxn id="77" idx="0"/>
          </p:cNvCxnSpPr>
          <p:nvPr/>
        </p:nvCxnSpPr>
        <p:spPr>
          <a:xfrm flipH="1">
            <a:off x="3085280" y="408317"/>
            <a:ext cx="291394" cy="331698"/>
          </a:xfrm>
          <a:prstGeom prst="line">
            <a:avLst/>
          </a:prstGeom>
        </p:spPr>
        <p:style>
          <a:lnRef idx="1">
            <a:schemeClr val="dk1"/>
          </a:lnRef>
          <a:fillRef idx="0">
            <a:schemeClr val="dk1"/>
          </a:fillRef>
          <a:effectRef idx="0">
            <a:schemeClr val="dk1"/>
          </a:effectRef>
          <a:fontRef idx="minor">
            <a:schemeClr val="tx1"/>
          </a:fontRef>
        </p:style>
      </p:cxnSp>
      <p:cxnSp>
        <p:nvCxnSpPr>
          <p:cNvPr id="91" name="Straight Connector 90"/>
          <p:cNvCxnSpPr/>
          <p:nvPr/>
        </p:nvCxnSpPr>
        <p:spPr>
          <a:xfrm flipH="1">
            <a:off x="3085280" y="550647"/>
            <a:ext cx="1092610" cy="189368"/>
          </a:xfrm>
          <a:prstGeom prst="line">
            <a:avLst/>
          </a:prstGeom>
        </p:spPr>
        <p:style>
          <a:lnRef idx="1">
            <a:schemeClr val="dk1"/>
          </a:lnRef>
          <a:fillRef idx="0">
            <a:schemeClr val="dk1"/>
          </a:fillRef>
          <a:effectRef idx="0">
            <a:schemeClr val="dk1"/>
          </a:effectRef>
          <a:fontRef idx="minor">
            <a:schemeClr val="tx1"/>
          </a:fontRef>
        </p:style>
      </p:cxnSp>
      <p:sp>
        <p:nvSpPr>
          <p:cNvPr id="92" name="Oval 91"/>
          <p:cNvSpPr/>
          <p:nvPr/>
        </p:nvSpPr>
        <p:spPr>
          <a:xfrm>
            <a:off x="4148662" y="322084"/>
            <a:ext cx="1650469" cy="34690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500" dirty="0" err="1" smtClean="0">
                <a:solidFill>
                  <a:schemeClr val="tx1"/>
                </a:solidFill>
              </a:rPr>
              <a:t>familie</a:t>
            </a:r>
            <a:r>
              <a:rPr lang="en-BE" sz="1500" dirty="0" smtClean="0">
                <a:solidFill>
                  <a:schemeClr val="tx1"/>
                </a:solidFill>
              </a:rPr>
              <a:t>naam</a:t>
            </a:r>
            <a:endParaRPr lang="fr-BE" sz="1500" dirty="0">
              <a:solidFill>
                <a:schemeClr val="tx1"/>
              </a:solidFill>
            </a:endParaRPr>
          </a:p>
        </p:txBody>
      </p:sp>
    </p:spTree>
    <p:extLst>
      <p:ext uri="{BB962C8B-B14F-4D97-AF65-F5344CB8AC3E}">
        <p14:creationId xmlns:p14="http://schemas.microsoft.com/office/powerpoint/2010/main" val="32088685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023617" y="628032"/>
            <a:ext cx="3109347" cy="976303"/>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350"/>
              <a:t>Scan de text en ga op zoek naar extra (impliciete) info die niet in het diagram staat</a:t>
            </a:r>
            <a:endParaRPr lang="fr-BE" sz="1350"/>
          </a:p>
        </p:txBody>
      </p:sp>
      <p:sp>
        <p:nvSpPr>
          <p:cNvPr id="2" name="Footer Placeholder 1">
            <a:extLst>
              <a:ext uri="{FF2B5EF4-FFF2-40B4-BE49-F238E27FC236}">
                <a16:creationId xmlns:a16="http://schemas.microsoft.com/office/drawing/2014/main" id="{71346F5F-E9DA-A346-A932-49A367D12DE8}"/>
              </a:ext>
            </a:extLst>
          </p:cNvPr>
          <p:cNvSpPr>
            <a:spLocks noGrp="1"/>
          </p:cNvSpPr>
          <p:nvPr>
            <p:ph type="ftr" sz="quarter" idx="11"/>
          </p:nvPr>
        </p:nvSpPr>
        <p:spPr/>
        <p:txBody>
          <a:bodyPr/>
          <a:lstStyle/>
          <a:p>
            <a:r>
              <a:rPr lang="fr-BE" smtClean="0"/>
              <a:t>Conceptueel ontwerp - Functionele beschrijving</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3</a:t>
            </a:fld>
            <a:endParaRPr lang="fr-BE"/>
          </a:p>
        </p:txBody>
      </p:sp>
      <p:sp>
        <p:nvSpPr>
          <p:cNvPr id="10" name="TextBox 9"/>
          <p:cNvSpPr txBox="1"/>
          <p:nvPr/>
        </p:nvSpPr>
        <p:spPr>
          <a:xfrm>
            <a:off x="588010" y="1698639"/>
            <a:ext cx="8230870" cy="3970318"/>
          </a:xfrm>
          <a:prstGeom prst="rect">
            <a:avLst/>
          </a:prstGeom>
          <a:noFill/>
        </p:spPr>
        <p:txBody>
          <a:bodyPr wrap="square" rtlCol="0" anchor="t">
            <a:spAutoFit/>
          </a:bodyPr>
          <a:lstStyle/>
          <a:p>
            <a:r>
              <a:rPr lang="en-BE" dirty="0"/>
              <a:t>Een jeugdvereniging wil een database opzetten, ter ondersteuning van haar ledenadministratie en functioneren. Daarbij moet je rekening houden met de volgende aspecten. Bij de inschrijving krijgt elk lid een uniek lidnummer. Gegevens zoals naam, voornaam, adres (straat, nummer, postcode), </a:t>
            </a:r>
            <a:r>
              <a:rPr lang="en-BE" dirty="0" smtClean="0"/>
              <a:t>geslacht (optioneel) </a:t>
            </a:r>
            <a:r>
              <a:rPr lang="en-BE" dirty="0"/>
              <a:t>en geboortedatum worden geregistreerd. In het begin van het jaar worden de leden ingedeeld in verschillende groepen (elk met een unieke naam) volgens leeftijdklasse. Er kunnen verschillende groepen zijn voor één leeftijdsklasse. Elke groep heeft een leid(st)er. Een leid(st)er is verantwoordelijk voor maximaal één groep. De leiding vormt zelf ook een groep, die correspondeert met de hoogste leeftijdsklasse. </a:t>
            </a:r>
            <a:endParaRPr lang="en-US" dirty="0">
              <a:cs typeface="Calibri"/>
            </a:endParaRPr>
          </a:p>
          <a:p>
            <a:r>
              <a:rPr lang="en-BE" dirty="0"/>
              <a:t>Er worden allerhande activiteiten georganiseerd voor de leden. </a:t>
            </a:r>
            <a:r>
              <a:rPr lang="en-BE" dirty="0" smtClean="0"/>
              <a:t>Een </a:t>
            </a:r>
            <a:r>
              <a:rPr lang="en-BE" dirty="0"/>
              <a:t>activiteit heeft één of meerdere omschrijvingen en kan bestemd zijn voor één of meer groepen tegelijkertijd. Ook kun je verschillende activiteiten voor dezelfde groep plannen (op verschillende tijdstippen). Aan sommige activiteiten kunnen extra kosten verbonden zijn. Er moet bijgehouden worden of een groep al betaald heeft voor een activiteit.</a:t>
            </a:r>
            <a:endParaRPr lang="fr-BE" dirty="0">
              <a:cs typeface="Calibri"/>
            </a:endParaRPr>
          </a:p>
        </p:txBody>
      </p:sp>
    </p:spTree>
    <p:extLst>
      <p:ext uri="{BB962C8B-B14F-4D97-AF65-F5344CB8AC3E}">
        <p14:creationId xmlns:p14="http://schemas.microsoft.com/office/powerpoint/2010/main" val="1210595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9" name="TextBox 68"/>
              <p:cNvSpPr txBox="1"/>
              <p:nvPr/>
            </p:nvSpPr>
            <p:spPr>
              <a:xfrm>
                <a:off x="620042" y="1450250"/>
                <a:ext cx="8249638" cy="2123658"/>
              </a:xfrm>
              <a:prstGeom prst="rect">
                <a:avLst/>
              </a:prstGeom>
              <a:noFill/>
            </p:spPr>
            <p:txBody>
              <a:bodyPr wrap="square" rtlCol="0">
                <a:spAutoFit/>
              </a:bodyPr>
              <a:lstStyle/>
              <a:p>
                <a:r>
                  <a:rPr lang="en-BE" sz="2200" b="1" dirty="0"/>
                  <a:t>Functionele </a:t>
                </a:r>
                <a:r>
                  <a:rPr lang="en-BE" sz="2200" b="1" dirty="0" smtClean="0"/>
                  <a:t>beschrijving - domeinrestricties</a:t>
                </a:r>
                <a:endParaRPr lang="en-BE" sz="2200" b="1" dirty="0"/>
              </a:p>
              <a:p>
                <a:endParaRPr lang="en-BE" sz="2200" b="1" dirty="0"/>
              </a:p>
              <a:p>
                <a:pPr marL="214313" indent="-214313">
                  <a:buFont typeface="Arial" panose="020B0604020202020204" pitchFamily="34" charset="0"/>
                  <a:buChar char="•"/>
                </a:pPr>
                <a:r>
                  <a:rPr lang="en-BE" sz="2200" dirty="0" smtClean="0"/>
                  <a:t>activiteit.kost </a:t>
                </a:r>
                <a:r>
                  <a:rPr lang="en-BE" sz="2200" dirty="0"/>
                  <a:t>&gt;= </a:t>
                </a:r>
                <a:r>
                  <a:rPr lang="en-BE" sz="2200" dirty="0" smtClean="0"/>
                  <a:t>0</a:t>
                </a:r>
              </a:p>
              <a:p>
                <a:pPr marL="214313" indent="-214313">
                  <a:buFont typeface="Arial" panose="020B0604020202020204" pitchFamily="34" charset="0"/>
                  <a:buChar char="•"/>
                </a:pPr>
                <a:r>
                  <a:rPr lang="en-BE" sz="2200" dirty="0" smtClean="0"/>
                  <a:t>groep.min/groep.max </a:t>
                </a:r>
                <a:r>
                  <a:rPr lang="en-BE" sz="2200" dirty="0"/>
                  <a:t>&gt;= 0, </a:t>
                </a:r>
                <a:endParaRPr lang="en-BE" sz="2200" dirty="0" smtClean="0"/>
              </a:p>
              <a:p>
                <a:pPr marL="214313" indent="-214313">
                  <a:buFont typeface="Arial" panose="020B0604020202020204" pitchFamily="34" charset="0"/>
                  <a:buChar char="•"/>
                </a:pPr>
                <a:r>
                  <a:rPr lang="en-BE" sz="2200" dirty="0" smtClean="0"/>
                  <a:t>lid.geslacht </a:t>
                </a:r>
                <a14:m>
                  <m:oMath xmlns:m="http://schemas.openxmlformats.org/officeDocument/2006/math">
                    <m:r>
                      <a:rPr lang="en-BE" sz="2200" b="0" i="1" smtClean="0">
                        <a:latin typeface="Cambria Math" panose="02040503050406030204" pitchFamily="18" charset="0"/>
                      </a:rPr>
                      <m:t>∈ </m:t>
                    </m:r>
                  </m:oMath>
                </a14:m>
                <a:r>
                  <a:rPr lang="en-BE" sz="2200" dirty="0"/>
                  <a:t>{m, </a:t>
                </a:r>
                <a:r>
                  <a:rPr lang="en-BE" sz="2200" dirty="0" smtClean="0"/>
                  <a:t>v, x}</a:t>
                </a:r>
                <a:endParaRPr lang="en-BE" sz="2200" dirty="0"/>
              </a:p>
              <a:p>
                <a:pPr marL="214313" indent="-214313">
                  <a:buFont typeface="Arial" panose="020B0604020202020204" pitchFamily="34" charset="0"/>
                  <a:buChar char="•"/>
                </a:pPr>
                <a:r>
                  <a:rPr lang="en-BE" sz="2200" dirty="0" smtClean="0"/>
                  <a:t>groep.min &lt;= groep.max</a:t>
                </a:r>
              </a:p>
            </p:txBody>
          </p:sp>
        </mc:Choice>
        <mc:Fallback xmlns="">
          <p:sp>
            <p:nvSpPr>
              <p:cNvPr id="69" name="TextBox 68"/>
              <p:cNvSpPr txBox="1">
                <a:spLocks noRot="1" noChangeAspect="1" noMove="1" noResize="1" noEditPoints="1" noAdjustHandles="1" noChangeArrowheads="1" noChangeShapeType="1" noTextEdit="1"/>
              </p:cNvSpPr>
              <p:nvPr/>
            </p:nvSpPr>
            <p:spPr>
              <a:xfrm>
                <a:off x="620042" y="1450250"/>
                <a:ext cx="8249638" cy="2123658"/>
              </a:xfrm>
              <a:prstGeom prst="rect">
                <a:avLst/>
              </a:prstGeom>
              <a:blipFill>
                <a:blip r:embed="rId3"/>
                <a:stretch>
                  <a:fillRect l="-961" t="-2011" b="-4885"/>
                </a:stretch>
              </a:blipFill>
            </p:spPr>
            <p:txBody>
              <a:bodyPr/>
              <a:lstStyle/>
              <a:p>
                <a:r>
                  <a:rPr lang="fr-BE">
                    <a:noFill/>
                  </a:rPr>
                  <a:t> </a:t>
                </a:r>
              </a:p>
            </p:txBody>
          </p:sp>
        </mc:Fallback>
      </mc:AlternateContent>
      <p:sp>
        <p:nvSpPr>
          <p:cNvPr id="4" name="Footer Placeholder 3">
            <a:extLst>
              <a:ext uri="{FF2B5EF4-FFF2-40B4-BE49-F238E27FC236}">
                <a16:creationId xmlns:a16="http://schemas.microsoft.com/office/drawing/2014/main" id="{960452AA-CE83-E84A-B4B7-3E3E1E9AC7DB}"/>
              </a:ext>
            </a:extLst>
          </p:cNvPr>
          <p:cNvSpPr>
            <a:spLocks noGrp="1"/>
          </p:cNvSpPr>
          <p:nvPr>
            <p:ph type="ftr" sz="quarter" idx="11"/>
          </p:nvPr>
        </p:nvSpPr>
        <p:spPr/>
        <p:txBody>
          <a:bodyPr/>
          <a:lstStyle/>
          <a:p>
            <a:r>
              <a:rPr lang="fr-BE" smtClean="0"/>
              <a:t>Conceptueel ontwerp - Functionele beschrijving</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4</a:t>
            </a:fld>
            <a:endParaRPr lang="fr-BE"/>
          </a:p>
        </p:txBody>
      </p:sp>
    </p:spTree>
    <p:extLst>
      <p:ext uri="{BB962C8B-B14F-4D97-AF65-F5344CB8AC3E}">
        <p14:creationId xmlns:p14="http://schemas.microsoft.com/office/powerpoint/2010/main" val="2174016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9" name="TextBox 68"/>
              <p:cNvSpPr txBox="1"/>
              <p:nvPr/>
            </p:nvSpPr>
            <p:spPr>
              <a:xfrm>
                <a:off x="620042" y="1450250"/>
                <a:ext cx="8249638" cy="2462213"/>
              </a:xfrm>
              <a:prstGeom prst="rect">
                <a:avLst/>
              </a:prstGeom>
              <a:noFill/>
            </p:spPr>
            <p:txBody>
              <a:bodyPr wrap="square" rtlCol="0">
                <a:spAutoFit/>
              </a:bodyPr>
              <a:lstStyle/>
              <a:p>
                <a:r>
                  <a:rPr lang="en-BE" sz="2200" b="1" dirty="0"/>
                  <a:t>Functionele </a:t>
                </a:r>
                <a:r>
                  <a:rPr lang="en-BE" sz="2200" b="1" dirty="0" smtClean="0"/>
                  <a:t>beschrijving - optionaliteit</a:t>
                </a:r>
                <a:endParaRPr lang="en-BE" sz="2200" b="1" dirty="0"/>
              </a:p>
              <a:p>
                <a:endParaRPr lang="en-BE" sz="2200" b="1" dirty="0"/>
              </a:p>
              <a:p>
                <a:pPr marL="214313" indent="-214313">
                  <a:buFont typeface="Arial" panose="020B0604020202020204" pitchFamily="34" charset="0"/>
                  <a:buChar char="•"/>
                </a:pPr>
                <a:r>
                  <a:rPr lang="en-BE" sz="2200" dirty="0" smtClean="0">
                    <a:solidFill>
                      <a:schemeClr val="bg1">
                        <a:lumMod val="75000"/>
                      </a:schemeClr>
                    </a:solidFill>
                  </a:rPr>
                  <a:t>activiteit.kost </a:t>
                </a:r>
                <a:r>
                  <a:rPr lang="en-BE" sz="2200" dirty="0">
                    <a:solidFill>
                      <a:schemeClr val="bg1">
                        <a:lumMod val="75000"/>
                      </a:schemeClr>
                    </a:solidFill>
                  </a:rPr>
                  <a:t>&gt;= </a:t>
                </a:r>
                <a:r>
                  <a:rPr lang="en-BE" sz="2200" dirty="0" smtClean="0">
                    <a:solidFill>
                      <a:schemeClr val="bg1">
                        <a:lumMod val="75000"/>
                      </a:schemeClr>
                    </a:solidFill>
                  </a:rPr>
                  <a:t>0</a:t>
                </a:r>
              </a:p>
              <a:p>
                <a:pPr marL="214313" indent="-214313">
                  <a:buFont typeface="Arial" panose="020B0604020202020204" pitchFamily="34" charset="0"/>
                  <a:buChar char="•"/>
                </a:pPr>
                <a:r>
                  <a:rPr lang="en-BE" sz="2200" dirty="0" smtClean="0">
                    <a:solidFill>
                      <a:schemeClr val="bg1">
                        <a:lumMod val="75000"/>
                      </a:schemeClr>
                    </a:solidFill>
                  </a:rPr>
                  <a:t>groep.min/groep.max </a:t>
                </a:r>
                <a:r>
                  <a:rPr lang="en-BE" sz="2200" dirty="0">
                    <a:solidFill>
                      <a:schemeClr val="bg1">
                        <a:lumMod val="75000"/>
                      </a:schemeClr>
                    </a:solidFill>
                  </a:rPr>
                  <a:t>&gt;= 0, </a:t>
                </a:r>
                <a:endParaRPr lang="en-BE" sz="2200" dirty="0" smtClean="0">
                  <a:solidFill>
                    <a:schemeClr val="bg1">
                      <a:lumMod val="75000"/>
                    </a:schemeClr>
                  </a:solidFill>
                </a:endParaRPr>
              </a:p>
              <a:p>
                <a:pPr marL="214313" indent="-214313">
                  <a:buFont typeface="Arial" panose="020B0604020202020204" pitchFamily="34" charset="0"/>
                  <a:buChar char="•"/>
                </a:pPr>
                <a:r>
                  <a:rPr lang="en-BE" sz="2200" dirty="0" smtClean="0">
                    <a:solidFill>
                      <a:schemeClr val="bg1">
                        <a:lumMod val="75000"/>
                      </a:schemeClr>
                    </a:solidFill>
                  </a:rPr>
                  <a:t>lid.geslacht </a:t>
                </a:r>
                <a14:m>
                  <m:oMath xmlns:m="http://schemas.openxmlformats.org/officeDocument/2006/math">
                    <m:r>
                      <a:rPr lang="en-BE" sz="2200" b="0" i="1" smtClean="0">
                        <a:solidFill>
                          <a:schemeClr val="bg1">
                            <a:lumMod val="75000"/>
                          </a:schemeClr>
                        </a:solidFill>
                        <a:latin typeface="Cambria Math" panose="02040503050406030204" pitchFamily="18" charset="0"/>
                      </a:rPr>
                      <m:t>∈ </m:t>
                    </m:r>
                  </m:oMath>
                </a14:m>
                <a:r>
                  <a:rPr lang="en-BE" sz="2200" dirty="0">
                    <a:solidFill>
                      <a:schemeClr val="bg1">
                        <a:lumMod val="75000"/>
                      </a:schemeClr>
                    </a:solidFill>
                  </a:rPr>
                  <a:t>{m, </a:t>
                </a:r>
                <a:r>
                  <a:rPr lang="en-BE" sz="2200" dirty="0" smtClean="0">
                    <a:solidFill>
                      <a:schemeClr val="bg1">
                        <a:lumMod val="75000"/>
                      </a:schemeClr>
                    </a:solidFill>
                  </a:rPr>
                  <a:t>v, x}</a:t>
                </a:r>
                <a:endParaRPr lang="en-BE" sz="2200" dirty="0">
                  <a:solidFill>
                    <a:schemeClr val="bg1">
                      <a:lumMod val="75000"/>
                    </a:schemeClr>
                  </a:solidFill>
                </a:endParaRPr>
              </a:p>
              <a:p>
                <a:pPr marL="214313" indent="-214313">
                  <a:buFont typeface="Arial" panose="020B0604020202020204" pitchFamily="34" charset="0"/>
                  <a:buChar char="•"/>
                </a:pPr>
                <a:r>
                  <a:rPr lang="en-BE" sz="2200" dirty="0" smtClean="0">
                    <a:solidFill>
                      <a:schemeClr val="bg1">
                        <a:lumMod val="75000"/>
                      </a:schemeClr>
                    </a:solidFill>
                  </a:rPr>
                  <a:t>groep.min &lt;= groep.max</a:t>
                </a:r>
              </a:p>
              <a:p>
                <a:pPr marL="214313" indent="-214313">
                  <a:buFont typeface="Arial" panose="020B0604020202020204" pitchFamily="34" charset="0"/>
                  <a:buChar char="•"/>
                </a:pPr>
                <a:r>
                  <a:rPr lang="en-BE" sz="2200" dirty="0" smtClean="0"/>
                  <a:t>lid.geslacht is optioneel</a:t>
                </a:r>
              </a:p>
            </p:txBody>
          </p:sp>
        </mc:Choice>
        <mc:Fallback xmlns="">
          <p:sp>
            <p:nvSpPr>
              <p:cNvPr id="69" name="TextBox 68"/>
              <p:cNvSpPr txBox="1">
                <a:spLocks noRot="1" noChangeAspect="1" noMove="1" noResize="1" noEditPoints="1" noAdjustHandles="1" noChangeArrowheads="1" noChangeShapeType="1" noTextEdit="1"/>
              </p:cNvSpPr>
              <p:nvPr/>
            </p:nvSpPr>
            <p:spPr>
              <a:xfrm>
                <a:off x="620042" y="1450250"/>
                <a:ext cx="8249638" cy="2462213"/>
              </a:xfrm>
              <a:prstGeom prst="rect">
                <a:avLst/>
              </a:prstGeom>
              <a:blipFill>
                <a:blip r:embed="rId3"/>
                <a:stretch>
                  <a:fillRect l="-961" t="-1733" b="-3960"/>
                </a:stretch>
              </a:blipFill>
            </p:spPr>
            <p:txBody>
              <a:bodyPr/>
              <a:lstStyle/>
              <a:p>
                <a:r>
                  <a:rPr lang="fr-BE">
                    <a:noFill/>
                  </a:rPr>
                  <a:t> </a:t>
                </a:r>
              </a:p>
            </p:txBody>
          </p:sp>
        </mc:Fallback>
      </mc:AlternateContent>
      <p:sp>
        <p:nvSpPr>
          <p:cNvPr id="4" name="Footer Placeholder 3">
            <a:extLst>
              <a:ext uri="{FF2B5EF4-FFF2-40B4-BE49-F238E27FC236}">
                <a16:creationId xmlns:a16="http://schemas.microsoft.com/office/drawing/2014/main" id="{960452AA-CE83-E84A-B4B7-3E3E1E9AC7DB}"/>
              </a:ext>
            </a:extLst>
          </p:cNvPr>
          <p:cNvSpPr>
            <a:spLocks noGrp="1"/>
          </p:cNvSpPr>
          <p:nvPr>
            <p:ph type="ftr" sz="quarter" idx="11"/>
          </p:nvPr>
        </p:nvSpPr>
        <p:spPr/>
        <p:txBody>
          <a:bodyPr/>
          <a:lstStyle/>
          <a:p>
            <a:r>
              <a:rPr lang="fr-BE" smtClean="0"/>
              <a:t>Conceptueel ontwerp - Functionele beschrijving</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5</a:t>
            </a:fld>
            <a:endParaRPr lang="fr-BE"/>
          </a:p>
        </p:txBody>
      </p:sp>
    </p:spTree>
    <p:extLst>
      <p:ext uri="{BB962C8B-B14F-4D97-AF65-F5344CB8AC3E}">
        <p14:creationId xmlns:p14="http://schemas.microsoft.com/office/powerpoint/2010/main" val="2527474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9" name="TextBox 68"/>
              <p:cNvSpPr txBox="1"/>
              <p:nvPr/>
            </p:nvSpPr>
            <p:spPr>
              <a:xfrm>
                <a:off x="620042" y="1450250"/>
                <a:ext cx="8249638" cy="4493538"/>
              </a:xfrm>
              <a:prstGeom prst="rect">
                <a:avLst/>
              </a:prstGeom>
              <a:noFill/>
            </p:spPr>
            <p:txBody>
              <a:bodyPr wrap="square" rtlCol="0">
                <a:spAutoFit/>
              </a:bodyPr>
              <a:lstStyle/>
              <a:p>
                <a:r>
                  <a:rPr lang="en-BE" sz="2200" b="1" dirty="0"/>
                  <a:t>Functionele </a:t>
                </a:r>
                <a:r>
                  <a:rPr lang="en-BE" sz="2200" b="1" dirty="0" smtClean="0"/>
                  <a:t>beschrijving – extra restricties</a:t>
                </a:r>
                <a:endParaRPr lang="en-BE" sz="2200" b="1" dirty="0"/>
              </a:p>
              <a:p>
                <a:endParaRPr lang="en-BE" sz="2200" b="1" dirty="0"/>
              </a:p>
              <a:p>
                <a:pPr marL="214313" indent="-214313">
                  <a:buFont typeface="Arial" panose="020B0604020202020204" pitchFamily="34" charset="0"/>
                  <a:buChar char="•"/>
                </a:pPr>
                <a:r>
                  <a:rPr lang="en-BE" sz="2200" dirty="0" smtClean="0">
                    <a:solidFill>
                      <a:schemeClr val="bg1">
                        <a:lumMod val="75000"/>
                      </a:schemeClr>
                    </a:solidFill>
                  </a:rPr>
                  <a:t>activiteit.kost </a:t>
                </a:r>
                <a:r>
                  <a:rPr lang="en-BE" sz="2200" dirty="0">
                    <a:solidFill>
                      <a:schemeClr val="bg1">
                        <a:lumMod val="75000"/>
                      </a:schemeClr>
                    </a:solidFill>
                  </a:rPr>
                  <a:t>&gt;= </a:t>
                </a:r>
                <a:r>
                  <a:rPr lang="en-BE" sz="2200" dirty="0" smtClean="0">
                    <a:solidFill>
                      <a:schemeClr val="bg1">
                        <a:lumMod val="75000"/>
                      </a:schemeClr>
                    </a:solidFill>
                  </a:rPr>
                  <a:t>0</a:t>
                </a:r>
              </a:p>
              <a:p>
                <a:pPr marL="214313" indent="-214313">
                  <a:buFont typeface="Arial" panose="020B0604020202020204" pitchFamily="34" charset="0"/>
                  <a:buChar char="•"/>
                </a:pPr>
                <a:r>
                  <a:rPr lang="en-BE" sz="2200" dirty="0" smtClean="0">
                    <a:solidFill>
                      <a:schemeClr val="bg1">
                        <a:lumMod val="75000"/>
                      </a:schemeClr>
                    </a:solidFill>
                  </a:rPr>
                  <a:t>groep.min/groep.max </a:t>
                </a:r>
                <a:r>
                  <a:rPr lang="en-BE" sz="2200" dirty="0">
                    <a:solidFill>
                      <a:schemeClr val="bg1">
                        <a:lumMod val="75000"/>
                      </a:schemeClr>
                    </a:solidFill>
                  </a:rPr>
                  <a:t>&gt;= 0, </a:t>
                </a:r>
                <a:endParaRPr lang="en-BE" sz="2200" dirty="0" smtClean="0">
                  <a:solidFill>
                    <a:schemeClr val="bg1">
                      <a:lumMod val="75000"/>
                    </a:schemeClr>
                  </a:solidFill>
                </a:endParaRPr>
              </a:p>
              <a:p>
                <a:pPr marL="214313" indent="-214313">
                  <a:buFont typeface="Arial" panose="020B0604020202020204" pitchFamily="34" charset="0"/>
                  <a:buChar char="•"/>
                </a:pPr>
                <a:r>
                  <a:rPr lang="en-BE" sz="2200" dirty="0" smtClean="0">
                    <a:solidFill>
                      <a:schemeClr val="bg1">
                        <a:lumMod val="75000"/>
                      </a:schemeClr>
                    </a:solidFill>
                  </a:rPr>
                  <a:t>lid.geslacht </a:t>
                </a:r>
                <a14:m>
                  <m:oMath xmlns:m="http://schemas.openxmlformats.org/officeDocument/2006/math">
                    <m:r>
                      <a:rPr lang="en-BE" sz="2200" b="0" i="1" smtClean="0">
                        <a:solidFill>
                          <a:schemeClr val="bg1">
                            <a:lumMod val="75000"/>
                          </a:schemeClr>
                        </a:solidFill>
                        <a:latin typeface="Cambria Math" panose="02040503050406030204" pitchFamily="18" charset="0"/>
                      </a:rPr>
                      <m:t>∈ </m:t>
                    </m:r>
                  </m:oMath>
                </a14:m>
                <a:r>
                  <a:rPr lang="en-BE" sz="2200" dirty="0">
                    <a:solidFill>
                      <a:schemeClr val="bg1">
                        <a:lumMod val="75000"/>
                      </a:schemeClr>
                    </a:solidFill>
                  </a:rPr>
                  <a:t>{m, </a:t>
                </a:r>
                <a:r>
                  <a:rPr lang="en-BE" sz="2200" dirty="0" smtClean="0">
                    <a:solidFill>
                      <a:schemeClr val="bg1">
                        <a:lumMod val="75000"/>
                      </a:schemeClr>
                    </a:solidFill>
                  </a:rPr>
                  <a:t>v, x}</a:t>
                </a:r>
                <a:endParaRPr lang="en-BE" sz="2200" dirty="0">
                  <a:solidFill>
                    <a:schemeClr val="bg1">
                      <a:lumMod val="75000"/>
                    </a:schemeClr>
                  </a:solidFill>
                </a:endParaRPr>
              </a:p>
              <a:p>
                <a:pPr marL="214313" indent="-214313">
                  <a:buFont typeface="Arial" panose="020B0604020202020204" pitchFamily="34" charset="0"/>
                  <a:buChar char="•"/>
                </a:pPr>
                <a:r>
                  <a:rPr lang="en-BE" sz="2200" dirty="0" smtClean="0">
                    <a:solidFill>
                      <a:schemeClr val="bg1">
                        <a:lumMod val="75000"/>
                      </a:schemeClr>
                    </a:solidFill>
                  </a:rPr>
                  <a:t>groep.min &lt;= groep.max</a:t>
                </a:r>
              </a:p>
              <a:p>
                <a:pPr marL="214313" indent="-214313">
                  <a:buFont typeface="Arial" panose="020B0604020202020204" pitchFamily="34" charset="0"/>
                  <a:buChar char="•"/>
                </a:pPr>
                <a:r>
                  <a:rPr lang="en-BE" sz="2200" dirty="0" smtClean="0">
                    <a:solidFill>
                      <a:schemeClr val="bg1">
                        <a:lumMod val="75000"/>
                      </a:schemeClr>
                    </a:solidFill>
                  </a:rPr>
                  <a:t>lid.geslacht is optioneel</a:t>
                </a:r>
              </a:p>
              <a:p>
                <a:pPr marL="214313" indent="-214313">
                  <a:buFont typeface="Arial" panose="020B0604020202020204" pitchFamily="34" charset="0"/>
                  <a:buChar char="•"/>
                </a:pPr>
                <a:r>
                  <a:rPr lang="en-BE" sz="2200" dirty="0"/>
                  <a:t>groep met naam ‘leiding’ heeft de hoogste </a:t>
                </a:r>
                <a:r>
                  <a:rPr lang="en-BE" sz="2200" dirty="0" smtClean="0"/>
                  <a:t>leeftijdsklasse</a:t>
                </a:r>
              </a:p>
              <a:p>
                <a:pPr marL="214313" indent="-214313">
                  <a:buFont typeface="Arial" panose="020B0604020202020204" pitchFamily="34" charset="0"/>
                  <a:buChar char="•"/>
                </a:pPr>
                <a:r>
                  <a:rPr lang="en-BE" sz="2200" dirty="0"/>
                  <a:t>tijdstippen activiteiten van 1 groep mogen niet gelijk </a:t>
                </a:r>
                <a:r>
                  <a:rPr lang="en-BE" sz="2200" dirty="0" smtClean="0"/>
                  <a:t>zijn</a:t>
                </a:r>
              </a:p>
              <a:p>
                <a:pPr marL="214313" indent="-214313">
                  <a:buFont typeface="Arial" panose="020B0604020202020204" pitchFamily="34" charset="0"/>
                  <a:buChar char="•"/>
                </a:pPr>
                <a:r>
                  <a:rPr lang="en-BE" sz="2200" dirty="0" smtClean="0"/>
                  <a:t>lid.leeftijd </a:t>
                </a:r>
                <a:r>
                  <a:rPr lang="en-BE" sz="2200" dirty="0"/>
                  <a:t>&gt;= </a:t>
                </a:r>
                <a:r>
                  <a:rPr lang="en-BE" sz="2200" dirty="0" smtClean="0"/>
                  <a:t>groep.min </a:t>
                </a:r>
                <a:r>
                  <a:rPr lang="en-BE" sz="2200" dirty="0"/>
                  <a:t>en &lt;= </a:t>
                </a:r>
                <a:r>
                  <a:rPr lang="en-BE" sz="2200" dirty="0" smtClean="0"/>
                  <a:t>groep.max voor groep waarin lid zit</a:t>
                </a:r>
                <a:endParaRPr lang="en-BE" sz="2200" dirty="0"/>
              </a:p>
              <a:p>
                <a:pPr marL="214313" indent="-214313">
                  <a:buFont typeface="Arial" panose="020B0604020202020204" pitchFamily="34" charset="0"/>
                  <a:buChar char="•"/>
                </a:pPr>
                <a:r>
                  <a:rPr lang="en-BE" sz="2200" dirty="0"/>
                  <a:t>l</a:t>
                </a:r>
                <a:r>
                  <a:rPr lang="nl-BE" sz="2200" dirty="0"/>
                  <a:t>eider van een groep moet lid zijn van de groep met naam </a:t>
                </a:r>
                <a:r>
                  <a:rPr lang="nl-BE" sz="2200" dirty="0" smtClean="0"/>
                  <a:t>leiding</a:t>
                </a:r>
                <a:endParaRPr lang="en-BE" sz="2200" dirty="0"/>
              </a:p>
              <a:p>
                <a:pPr marL="214313" indent="-214313">
                  <a:buFont typeface="Arial" panose="020B0604020202020204" pitchFamily="34" charset="0"/>
                  <a:buChar char="•"/>
                </a:pPr>
                <a:endParaRPr lang="en-BE" sz="2200" dirty="0" smtClean="0"/>
              </a:p>
              <a:p>
                <a:pPr marL="214313" indent="-214313">
                  <a:buFont typeface="Arial" panose="020B0604020202020204" pitchFamily="34" charset="0"/>
                  <a:buChar char="•"/>
                </a:pPr>
                <a:endParaRPr lang="en-BE" sz="2200" dirty="0" smtClean="0"/>
              </a:p>
            </p:txBody>
          </p:sp>
        </mc:Choice>
        <mc:Fallback xmlns="">
          <p:sp>
            <p:nvSpPr>
              <p:cNvPr id="69" name="TextBox 68"/>
              <p:cNvSpPr txBox="1">
                <a:spLocks noRot="1" noChangeAspect="1" noMove="1" noResize="1" noEditPoints="1" noAdjustHandles="1" noChangeArrowheads="1" noChangeShapeType="1" noTextEdit="1"/>
              </p:cNvSpPr>
              <p:nvPr/>
            </p:nvSpPr>
            <p:spPr>
              <a:xfrm>
                <a:off x="620042" y="1450250"/>
                <a:ext cx="8249638" cy="4493538"/>
              </a:xfrm>
              <a:prstGeom prst="rect">
                <a:avLst/>
              </a:prstGeom>
              <a:blipFill>
                <a:blip r:embed="rId3"/>
                <a:stretch>
                  <a:fillRect l="-961" t="-950"/>
                </a:stretch>
              </a:blipFill>
            </p:spPr>
            <p:txBody>
              <a:bodyPr/>
              <a:lstStyle/>
              <a:p>
                <a:r>
                  <a:rPr lang="fr-BE">
                    <a:noFill/>
                  </a:rPr>
                  <a:t> </a:t>
                </a:r>
              </a:p>
            </p:txBody>
          </p:sp>
        </mc:Fallback>
      </mc:AlternateContent>
      <p:sp>
        <p:nvSpPr>
          <p:cNvPr id="4" name="Footer Placeholder 3">
            <a:extLst>
              <a:ext uri="{FF2B5EF4-FFF2-40B4-BE49-F238E27FC236}">
                <a16:creationId xmlns:a16="http://schemas.microsoft.com/office/drawing/2014/main" id="{960452AA-CE83-E84A-B4B7-3E3E1E9AC7DB}"/>
              </a:ext>
            </a:extLst>
          </p:cNvPr>
          <p:cNvSpPr>
            <a:spLocks noGrp="1"/>
          </p:cNvSpPr>
          <p:nvPr>
            <p:ph type="ftr" sz="quarter" idx="11"/>
          </p:nvPr>
        </p:nvSpPr>
        <p:spPr/>
        <p:txBody>
          <a:bodyPr/>
          <a:lstStyle/>
          <a:p>
            <a:r>
              <a:rPr lang="fr-BE" smtClean="0"/>
              <a:t>Conceptueel ontwerp - Functionele beschrijving</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6</a:t>
            </a:fld>
            <a:endParaRPr lang="fr-BE"/>
          </a:p>
        </p:txBody>
      </p:sp>
    </p:spTree>
    <p:extLst>
      <p:ext uri="{BB962C8B-B14F-4D97-AF65-F5344CB8AC3E}">
        <p14:creationId xmlns:p14="http://schemas.microsoft.com/office/powerpoint/2010/main" val="36098255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9" name="TextBox 68"/>
              <p:cNvSpPr txBox="1"/>
              <p:nvPr/>
            </p:nvSpPr>
            <p:spPr>
              <a:xfrm>
                <a:off x="620042" y="1450250"/>
                <a:ext cx="8249638" cy="4832092"/>
              </a:xfrm>
              <a:prstGeom prst="rect">
                <a:avLst/>
              </a:prstGeom>
              <a:noFill/>
            </p:spPr>
            <p:txBody>
              <a:bodyPr wrap="square" rtlCol="0">
                <a:spAutoFit/>
              </a:bodyPr>
              <a:lstStyle/>
              <a:p>
                <a:r>
                  <a:rPr lang="en-BE" sz="2200" b="1" dirty="0"/>
                  <a:t>Functionele </a:t>
                </a:r>
                <a:r>
                  <a:rPr lang="en-BE" sz="2200" b="1" dirty="0" smtClean="0"/>
                  <a:t>beschrijving – berekening afgeleide attributen</a:t>
                </a:r>
                <a:endParaRPr lang="en-BE" sz="2200" b="1" dirty="0"/>
              </a:p>
              <a:p>
                <a:endParaRPr lang="en-BE" sz="2200" b="1" dirty="0"/>
              </a:p>
              <a:p>
                <a:pPr marL="214313" indent="-214313">
                  <a:buFont typeface="Arial" panose="020B0604020202020204" pitchFamily="34" charset="0"/>
                  <a:buChar char="•"/>
                </a:pPr>
                <a:r>
                  <a:rPr lang="en-BE" sz="2200" dirty="0" smtClean="0">
                    <a:solidFill>
                      <a:schemeClr val="bg1">
                        <a:lumMod val="75000"/>
                      </a:schemeClr>
                    </a:solidFill>
                  </a:rPr>
                  <a:t>activiteit.kost </a:t>
                </a:r>
                <a:r>
                  <a:rPr lang="en-BE" sz="2200" dirty="0">
                    <a:solidFill>
                      <a:schemeClr val="bg1">
                        <a:lumMod val="75000"/>
                      </a:schemeClr>
                    </a:solidFill>
                  </a:rPr>
                  <a:t>&gt;= </a:t>
                </a:r>
                <a:r>
                  <a:rPr lang="en-BE" sz="2200" dirty="0" smtClean="0">
                    <a:solidFill>
                      <a:schemeClr val="bg1">
                        <a:lumMod val="75000"/>
                      </a:schemeClr>
                    </a:solidFill>
                  </a:rPr>
                  <a:t>0</a:t>
                </a:r>
              </a:p>
              <a:p>
                <a:pPr marL="214313" indent="-214313">
                  <a:buFont typeface="Arial" panose="020B0604020202020204" pitchFamily="34" charset="0"/>
                  <a:buChar char="•"/>
                </a:pPr>
                <a:r>
                  <a:rPr lang="en-BE" sz="2200" dirty="0" smtClean="0">
                    <a:solidFill>
                      <a:schemeClr val="bg1">
                        <a:lumMod val="75000"/>
                      </a:schemeClr>
                    </a:solidFill>
                  </a:rPr>
                  <a:t>groep.min/groep.max </a:t>
                </a:r>
                <a:r>
                  <a:rPr lang="en-BE" sz="2200" dirty="0">
                    <a:solidFill>
                      <a:schemeClr val="bg1">
                        <a:lumMod val="75000"/>
                      </a:schemeClr>
                    </a:solidFill>
                  </a:rPr>
                  <a:t>&gt;= 0, </a:t>
                </a:r>
                <a:endParaRPr lang="en-BE" sz="2200" dirty="0" smtClean="0">
                  <a:solidFill>
                    <a:schemeClr val="bg1">
                      <a:lumMod val="75000"/>
                    </a:schemeClr>
                  </a:solidFill>
                </a:endParaRPr>
              </a:p>
              <a:p>
                <a:pPr marL="214313" indent="-214313">
                  <a:buFont typeface="Arial" panose="020B0604020202020204" pitchFamily="34" charset="0"/>
                  <a:buChar char="•"/>
                </a:pPr>
                <a:r>
                  <a:rPr lang="en-BE" sz="2200" dirty="0" smtClean="0">
                    <a:solidFill>
                      <a:schemeClr val="bg1">
                        <a:lumMod val="75000"/>
                      </a:schemeClr>
                    </a:solidFill>
                  </a:rPr>
                  <a:t>lid.geslacht </a:t>
                </a:r>
                <a14:m>
                  <m:oMath xmlns:m="http://schemas.openxmlformats.org/officeDocument/2006/math">
                    <m:r>
                      <a:rPr lang="en-BE" sz="2200" b="0" i="1" smtClean="0">
                        <a:solidFill>
                          <a:schemeClr val="bg1">
                            <a:lumMod val="75000"/>
                          </a:schemeClr>
                        </a:solidFill>
                        <a:latin typeface="Cambria Math" panose="02040503050406030204" pitchFamily="18" charset="0"/>
                      </a:rPr>
                      <m:t>∈ </m:t>
                    </m:r>
                  </m:oMath>
                </a14:m>
                <a:r>
                  <a:rPr lang="en-BE" sz="2200" dirty="0">
                    <a:solidFill>
                      <a:schemeClr val="bg1">
                        <a:lumMod val="75000"/>
                      </a:schemeClr>
                    </a:solidFill>
                  </a:rPr>
                  <a:t>{m, </a:t>
                </a:r>
                <a:r>
                  <a:rPr lang="en-BE" sz="2200" dirty="0" smtClean="0">
                    <a:solidFill>
                      <a:schemeClr val="bg1">
                        <a:lumMod val="75000"/>
                      </a:schemeClr>
                    </a:solidFill>
                  </a:rPr>
                  <a:t>v, x}</a:t>
                </a:r>
                <a:endParaRPr lang="en-BE" sz="2200" dirty="0">
                  <a:solidFill>
                    <a:schemeClr val="bg1">
                      <a:lumMod val="75000"/>
                    </a:schemeClr>
                  </a:solidFill>
                </a:endParaRPr>
              </a:p>
              <a:p>
                <a:pPr marL="214313" indent="-214313">
                  <a:buFont typeface="Arial" panose="020B0604020202020204" pitchFamily="34" charset="0"/>
                  <a:buChar char="•"/>
                </a:pPr>
                <a:r>
                  <a:rPr lang="en-BE" sz="2200" dirty="0" smtClean="0">
                    <a:solidFill>
                      <a:schemeClr val="bg1">
                        <a:lumMod val="75000"/>
                      </a:schemeClr>
                    </a:solidFill>
                  </a:rPr>
                  <a:t>groep.min &lt;= groep.max</a:t>
                </a:r>
              </a:p>
              <a:p>
                <a:pPr marL="214313" indent="-214313">
                  <a:buFont typeface="Arial" panose="020B0604020202020204" pitchFamily="34" charset="0"/>
                  <a:buChar char="•"/>
                </a:pPr>
                <a:r>
                  <a:rPr lang="en-BE" sz="2200" dirty="0" smtClean="0">
                    <a:solidFill>
                      <a:schemeClr val="bg1">
                        <a:lumMod val="75000"/>
                      </a:schemeClr>
                    </a:solidFill>
                  </a:rPr>
                  <a:t>lid.geslacht is optioneel</a:t>
                </a:r>
              </a:p>
              <a:p>
                <a:pPr marL="214313" indent="-214313">
                  <a:buFont typeface="Arial" panose="020B0604020202020204" pitchFamily="34" charset="0"/>
                  <a:buChar char="•"/>
                </a:pPr>
                <a:r>
                  <a:rPr lang="en-BE" sz="2200" dirty="0">
                    <a:solidFill>
                      <a:schemeClr val="bg1">
                        <a:lumMod val="75000"/>
                      </a:schemeClr>
                    </a:solidFill>
                  </a:rPr>
                  <a:t>groep met naam ‘leiding’ heeft de hoogste </a:t>
                </a:r>
                <a:r>
                  <a:rPr lang="en-BE" sz="2200" dirty="0" smtClean="0">
                    <a:solidFill>
                      <a:schemeClr val="bg1">
                        <a:lumMod val="75000"/>
                      </a:schemeClr>
                    </a:solidFill>
                  </a:rPr>
                  <a:t>leeftijdsklasse</a:t>
                </a:r>
              </a:p>
              <a:p>
                <a:pPr marL="214313" indent="-214313">
                  <a:buFont typeface="Arial" panose="020B0604020202020204" pitchFamily="34" charset="0"/>
                  <a:buChar char="•"/>
                </a:pPr>
                <a:r>
                  <a:rPr lang="en-BE" sz="2200" dirty="0">
                    <a:solidFill>
                      <a:schemeClr val="bg1">
                        <a:lumMod val="75000"/>
                      </a:schemeClr>
                    </a:solidFill>
                  </a:rPr>
                  <a:t>tijdstippen activiteiten van 1 groep mogen niet gelijk </a:t>
                </a:r>
                <a:r>
                  <a:rPr lang="en-BE" sz="2200" dirty="0" smtClean="0">
                    <a:solidFill>
                      <a:schemeClr val="bg1">
                        <a:lumMod val="75000"/>
                      </a:schemeClr>
                    </a:solidFill>
                  </a:rPr>
                  <a:t>zijn</a:t>
                </a:r>
              </a:p>
              <a:p>
                <a:pPr marL="214313" indent="-214313">
                  <a:buFont typeface="Arial" panose="020B0604020202020204" pitchFamily="34" charset="0"/>
                  <a:buChar char="•"/>
                </a:pPr>
                <a:r>
                  <a:rPr lang="en-BE" sz="2200" dirty="0" smtClean="0">
                    <a:solidFill>
                      <a:schemeClr val="bg1">
                        <a:lumMod val="75000"/>
                      </a:schemeClr>
                    </a:solidFill>
                  </a:rPr>
                  <a:t>lid.leeftijd </a:t>
                </a:r>
                <a:r>
                  <a:rPr lang="en-BE" sz="2200" dirty="0">
                    <a:solidFill>
                      <a:schemeClr val="bg1">
                        <a:lumMod val="75000"/>
                      </a:schemeClr>
                    </a:solidFill>
                  </a:rPr>
                  <a:t>&gt;= </a:t>
                </a:r>
                <a:r>
                  <a:rPr lang="en-BE" sz="2200" dirty="0" smtClean="0">
                    <a:solidFill>
                      <a:schemeClr val="bg1">
                        <a:lumMod val="75000"/>
                      </a:schemeClr>
                    </a:solidFill>
                  </a:rPr>
                  <a:t>groep.min </a:t>
                </a:r>
                <a:r>
                  <a:rPr lang="en-BE" sz="2200" dirty="0">
                    <a:solidFill>
                      <a:schemeClr val="bg1">
                        <a:lumMod val="75000"/>
                      </a:schemeClr>
                    </a:solidFill>
                  </a:rPr>
                  <a:t>en &lt;= </a:t>
                </a:r>
                <a:r>
                  <a:rPr lang="en-BE" sz="2200" dirty="0" smtClean="0">
                    <a:solidFill>
                      <a:schemeClr val="bg1">
                        <a:lumMod val="75000"/>
                      </a:schemeClr>
                    </a:solidFill>
                  </a:rPr>
                  <a:t>groep.max voor groep waarin lid zit</a:t>
                </a:r>
                <a:endParaRPr lang="en-BE" sz="2200" dirty="0">
                  <a:solidFill>
                    <a:schemeClr val="bg1">
                      <a:lumMod val="75000"/>
                    </a:schemeClr>
                  </a:solidFill>
                </a:endParaRPr>
              </a:p>
              <a:p>
                <a:pPr marL="214313" indent="-214313">
                  <a:buFont typeface="Arial" panose="020B0604020202020204" pitchFamily="34" charset="0"/>
                  <a:buChar char="•"/>
                </a:pPr>
                <a:r>
                  <a:rPr lang="en-BE" sz="2200" dirty="0">
                    <a:solidFill>
                      <a:schemeClr val="bg1">
                        <a:lumMod val="75000"/>
                      </a:schemeClr>
                    </a:solidFill>
                  </a:rPr>
                  <a:t>l</a:t>
                </a:r>
                <a:r>
                  <a:rPr lang="nl-BE" sz="2200" dirty="0">
                    <a:solidFill>
                      <a:schemeClr val="bg1">
                        <a:lumMod val="75000"/>
                      </a:schemeClr>
                    </a:solidFill>
                  </a:rPr>
                  <a:t>eider van een groep moet lid zijn van de groep met naam </a:t>
                </a:r>
                <a:r>
                  <a:rPr lang="nl-BE" sz="2200" dirty="0" smtClean="0">
                    <a:solidFill>
                      <a:schemeClr val="bg1">
                        <a:lumMod val="75000"/>
                      </a:schemeClr>
                    </a:solidFill>
                  </a:rPr>
                  <a:t>leiding</a:t>
                </a:r>
                <a:endParaRPr lang="en-BE" sz="2200" dirty="0" smtClean="0">
                  <a:solidFill>
                    <a:schemeClr val="bg1">
                      <a:lumMod val="75000"/>
                    </a:schemeClr>
                  </a:solidFill>
                </a:endParaRPr>
              </a:p>
              <a:p>
                <a:pPr marL="214313" indent="-214313">
                  <a:buFont typeface="Arial" panose="020B0604020202020204" pitchFamily="34" charset="0"/>
                  <a:buChar char="•"/>
                </a:pPr>
                <a:r>
                  <a:rPr lang="en-BE" sz="2200" dirty="0" smtClean="0"/>
                  <a:t>lid.leeftijd = huidige datum – lid.geboortedatum</a:t>
                </a:r>
                <a:endParaRPr lang="en-BE" sz="2200" dirty="0"/>
              </a:p>
              <a:p>
                <a:pPr marL="214313" indent="-214313">
                  <a:buFont typeface="Arial" panose="020B0604020202020204" pitchFamily="34" charset="0"/>
                  <a:buChar char="•"/>
                </a:pPr>
                <a:endParaRPr lang="en-BE" sz="2200" dirty="0" smtClean="0"/>
              </a:p>
              <a:p>
                <a:pPr marL="214313" indent="-214313">
                  <a:buFont typeface="Arial" panose="020B0604020202020204" pitchFamily="34" charset="0"/>
                  <a:buChar char="•"/>
                </a:pPr>
                <a:endParaRPr lang="en-BE" sz="2200" dirty="0" smtClean="0"/>
              </a:p>
            </p:txBody>
          </p:sp>
        </mc:Choice>
        <mc:Fallback xmlns="">
          <p:sp>
            <p:nvSpPr>
              <p:cNvPr id="69" name="TextBox 68"/>
              <p:cNvSpPr txBox="1">
                <a:spLocks noRot="1" noChangeAspect="1" noMove="1" noResize="1" noEditPoints="1" noAdjustHandles="1" noChangeArrowheads="1" noChangeShapeType="1" noTextEdit="1"/>
              </p:cNvSpPr>
              <p:nvPr/>
            </p:nvSpPr>
            <p:spPr>
              <a:xfrm>
                <a:off x="620042" y="1450250"/>
                <a:ext cx="8249638" cy="4832092"/>
              </a:xfrm>
              <a:prstGeom prst="rect">
                <a:avLst/>
              </a:prstGeom>
              <a:blipFill>
                <a:blip r:embed="rId3"/>
                <a:stretch>
                  <a:fillRect l="-961" t="-883"/>
                </a:stretch>
              </a:blipFill>
            </p:spPr>
            <p:txBody>
              <a:bodyPr/>
              <a:lstStyle/>
              <a:p>
                <a:r>
                  <a:rPr lang="fr-BE">
                    <a:noFill/>
                  </a:rPr>
                  <a:t> </a:t>
                </a:r>
              </a:p>
            </p:txBody>
          </p:sp>
        </mc:Fallback>
      </mc:AlternateContent>
      <p:sp>
        <p:nvSpPr>
          <p:cNvPr id="4" name="Footer Placeholder 3">
            <a:extLst>
              <a:ext uri="{FF2B5EF4-FFF2-40B4-BE49-F238E27FC236}">
                <a16:creationId xmlns:a16="http://schemas.microsoft.com/office/drawing/2014/main" id="{960452AA-CE83-E84A-B4B7-3E3E1E9AC7DB}"/>
              </a:ext>
            </a:extLst>
          </p:cNvPr>
          <p:cNvSpPr>
            <a:spLocks noGrp="1"/>
          </p:cNvSpPr>
          <p:nvPr>
            <p:ph type="ftr" sz="quarter" idx="11"/>
          </p:nvPr>
        </p:nvSpPr>
        <p:spPr/>
        <p:txBody>
          <a:bodyPr/>
          <a:lstStyle/>
          <a:p>
            <a:r>
              <a:rPr lang="fr-BE" smtClean="0"/>
              <a:t>Conceptueel ontwerp - Functionele beschrijving</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7</a:t>
            </a:fld>
            <a:endParaRPr lang="fr-BE"/>
          </a:p>
        </p:txBody>
      </p:sp>
    </p:spTree>
    <p:extLst>
      <p:ext uri="{BB962C8B-B14F-4D97-AF65-F5344CB8AC3E}">
        <p14:creationId xmlns:p14="http://schemas.microsoft.com/office/powerpoint/2010/main" val="21476200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9" name="TextBox 68"/>
              <p:cNvSpPr txBox="1"/>
              <p:nvPr/>
            </p:nvSpPr>
            <p:spPr>
              <a:xfrm>
                <a:off x="620042" y="1450250"/>
                <a:ext cx="8249638" cy="4832092"/>
              </a:xfrm>
              <a:prstGeom prst="rect">
                <a:avLst/>
              </a:prstGeom>
              <a:noFill/>
            </p:spPr>
            <p:txBody>
              <a:bodyPr wrap="square" rtlCol="0">
                <a:spAutoFit/>
              </a:bodyPr>
              <a:lstStyle/>
              <a:p>
                <a:r>
                  <a:rPr lang="en-BE" sz="2200" b="1" dirty="0"/>
                  <a:t>Functionele </a:t>
                </a:r>
                <a:r>
                  <a:rPr lang="en-BE" sz="2200" b="1" dirty="0" smtClean="0"/>
                  <a:t>beschrijving</a:t>
                </a:r>
              </a:p>
              <a:p>
                <a:endParaRPr lang="en-BE" sz="2200" b="1" dirty="0"/>
              </a:p>
              <a:p>
                <a:pPr marL="214313" indent="-214313">
                  <a:buFont typeface="Arial" panose="020B0604020202020204" pitchFamily="34" charset="0"/>
                  <a:buChar char="•"/>
                </a:pPr>
                <a:r>
                  <a:rPr lang="en-BE" sz="2200" dirty="0" smtClean="0">
                    <a:solidFill>
                      <a:schemeClr val="tx1"/>
                    </a:solidFill>
                  </a:rPr>
                  <a:t>activiteit.kost </a:t>
                </a:r>
                <a:r>
                  <a:rPr lang="en-BE" sz="2200" dirty="0">
                    <a:solidFill>
                      <a:schemeClr val="tx1"/>
                    </a:solidFill>
                  </a:rPr>
                  <a:t>&gt;= </a:t>
                </a:r>
                <a:r>
                  <a:rPr lang="en-BE" sz="2200" dirty="0" smtClean="0">
                    <a:solidFill>
                      <a:schemeClr val="tx1"/>
                    </a:solidFill>
                  </a:rPr>
                  <a:t>0</a:t>
                </a:r>
              </a:p>
              <a:p>
                <a:pPr marL="214313" indent="-214313">
                  <a:buFont typeface="Arial" panose="020B0604020202020204" pitchFamily="34" charset="0"/>
                  <a:buChar char="•"/>
                </a:pPr>
                <a:r>
                  <a:rPr lang="en-BE" sz="2200" dirty="0" smtClean="0">
                    <a:solidFill>
                      <a:schemeClr val="tx1"/>
                    </a:solidFill>
                  </a:rPr>
                  <a:t>groep.min/groep.max </a:t>
                </a:r>
                <a:r>
                  <a:rPr lang="en-BE" sz="2200" dirty="0">
                    <a:solidFill>
                      <a:schemeClr val="tx1"/>
                    </a:solidFill>
                  </a:rPr>
                  <a:t>&gt;= 0, </a:t>
                </a:r>
                <a:endParaRPr lang="en-BE" sz="2200" dirty="0" smtClean="0">
                  <a:solidFill>
                    <a:schemeClr val="tx1"/>
                  </a:solidFill>
                </a:endParaRPr>
              </a:p>
              <a:p>
                <a:pPr marL="214313" indent="-214313">
                  <a:buFont typeface="Arial" panose="020B0604020202020204" pitchFamily="34" charset="0"/>
                  <a:buChar char="•"/>
                </a:pPr>
                <a:r>
                  <a:rPr lang="en-BE" sz="2200" dirty="0" smtClean="0">
                    <a:solidFill>
                      <a:schemeClr val="tx1"/>
                    </a:solidFill>
                  </a:rPr>
                  <a:t>lid.geslacht </a:t>
                </a:r>
                <a14:m>
                  <m:oMath xmlns:m="http://schemas.openxmlformats.org/officeDocument/2006/math">
                    <m:r>
                      <a:rPr lang="en-BE" sz="2200" b="0" i="1" smtClean="0">
                        <a:solidFill>
                          <a:schemeClr val="tx1"/>
                        </a:solidFill>
                        <a:latin typeface="Cambria Math" panose="02040503050406030204" pitchFamily="18" charset="0"/>
                      </a:rPr>
                      <m:t>∈ </m:t>
                    </m:r>
                  </m:oMath>
                </a14:m>
                <a:r>
                  <a:rPr lang="en-BE" sz="2200" dirty="0">
                    <a:solidFill>
                      <a:schemeClr val="tx1"/>
                    </a:solidFill>
                  </a:rPr>
                  <a:t>{m, </a:t>
                </a:r>
                <a:r>
                  <a:rPr lang="en-BE" sz="2200" dirty="0" smtClean="0">
                    <a:solidFill>
                      <a:schemeClr val="tx1"/>
                    </a:solidFill>
                  </a:rPr>
                  <a:t>v, x}</a:t>
                </a:r>
                <a:endParaRPr lang="en-BE" sz="2200" dirty="0">
                  <a:solidFill>
                    <a:schemeClr val="tx1"/>
                  </a:solidFill>
                </a:endParaRPr>
              </a:p>
              <a:p>
                <a:pPr marL="214313" indent="-214313">
                  <a:buFont typeface="Arial" panose="020B0604020202020204" pitchFamily="34" charset="0"/>
                  <a:buChar char="•"/>
                </a:pPr>
                <a:r>
                  <a:rPr lang="en-BE" sz="2200" dirty="0" smtClean="0">
                    <a:solidFill>
                      <a:schemeClr val="tx1"/>
                    </a:solidFill>
                  </a:rPr>
                  <a:t>groep.min &lt;= groep.max</a:t>
                </a:r>
              </a:p>
              <a:p>
                <a:pPr marL="214313" indent="-214313">
                  <a:buFont typeface="Arial" panose="020B0604020202020204" pitchFamily="34" charset="0"/>
                  <a:buChar char="•"/>
                </a:pPr>
                <a:r>
                  <a:rPr lang="en-BE" sz="2200" dirty="0" smtClean="0">
                    <a:solidFill>
                      <a:schemeClr val="tx1"/>
                    </a:solidFill>
                  </a:rPr>
                  <a:t>lid.geslacht is optioneel</a:t>
                </a:r>
              </a:p>
              <a:p>
                <a:pPr marL="214313" indent="-214313">
                  <a:buFont typeface="Arial" panose="020B0604020202020204" pitchFamily="34" charset="0"/>
                  <a:buChar char="•"/>
                </a:pPr>
                <a:r>
                  <a:rPr lang="en-BE" sz="2200" dirty="0">
                    <a:solidFill>
                      <a:schemeClr val="tx1"/>
                    </a:solidFill>
                  </a:rPr>
                  <a:t>groep met naam ‘leiding’ heeft de hoogste </a:t>
                </a:r>
                <a:r>
                  <a:rPr lang="en-BE" sz="2200" dirty="0" smtClean="0">
                    <a:solidFill>
                      <a:schemeClr val="tx1"/>
                    </a:solidFill>
                  </a:rPr>
                  <a:t>leeftijdsklasse</a:t>
                </a:r>
              </a:p>
              <a:p>
                <a:pPr marL="214313" indent="-214313">
                  <a:buFont typeface="Arial" panose="020B0604020202020204" pitchFamily="34" charset="0"/>
                  <a:buChar char="•"/>
                </a:pPr>
                <a:r>
                  <a:rPr lang="en-BE" sz="2200" dirty="0">
                    <a:solidFill>
                      <a:schemeClr val="tx1"/>
                    </a:solidFill>
                  </a:rPr>
                  <a:t>tijdstippen activiteiten van 1 groep mogen niet gelijk </a:t>
                </a:r>
                <a:r>
                  <a:rPr lang="en-BE" sz="2200" dirty="0" smtClean="0">
                    <a:solidFill>
                      <a:schemeClr val="tx1"/>
                    </a:solidFill>
                  </a:rPr>
                  <a:t>zijn</a:t>
                </a:r>
              </a:p>
              <a:p>
                <a:pPr marL="214313" indent="-214313">
                  <a:buFont typeface="Arial" panose="020B0604020202020204" pitchFamily="34" charset="0"/>
                  <a:buChar char="•"/>
                </a:pPr>
                <a:r>
                  <a:rPr lang="en-BE" sz="2200" dirty="0" smtClean="0">
                    <a:solidFill>
                      <a:schemeClr val="tx1"/>
                    </a:solidFill>
                  </a:rPr>
                  <a:t>lid.leeftijd </a:t>
                </a:r>
                <a:r>
                  <a:rPr lang="en-BE" sz="2200" dirty="0">
                    <a:solidFill>
                      <a:schemeClr val="tx1"/>
                    </a:solidFill>
                  </a:rPr>
                  <a:t>&gt;= </a:t>
                </a:r>
                <a:r>
                  <a:rPr lang="en-BE" sz="2200" dirty="0" smtClean="0">
                    <a:solidFill>
                      <a:schemeClr val="tx1"/>
                    </a:solidFill>
                  </a:rPr>
                  <a:t>groep.min </a:t>
                </a:r>
                <a:r>
                  <a:rPr lang="en-BE" sz="2200" dirty="0">
                    <a:solidFill>
                      <a:schemeClr val="tx1"/>
                    </a:solidFill>
                  </a:rPr>
                  <a:t>en &lt;= </a:t>
                </a:r>
                <a:r>
                  <a:rPr lang="en-BE" sz="2200" dirty="0" smtClean="0">
                    <a:solidFill>
                      <a:schemeClr val="tx1"/>
                    </a:solidFill>
                  </a:rPr>
                  <a:t>groep.max voor groep waarin lid zit</a:t>
                </a:r>
                <a:endParaRPr lang="en-BE" sz="2200" dirty="0">
                  <a:solidFill>
                    <a:schemeClr val="tx1"/>
                  </a:solidFill>
                </a:endParaRPr>
              </a:p>
              <a:p>
                <a:pPr marL="214313" indent="-214313">
                  <a:buFont typeface="Arial" panose="020B0604020202020204" pitchFamily="34" charset="0"/>
                  <a:buChar char="•"/>
                </a:pPr>
                <a:r>
                  <a:rPr lang="en-BE" sz="2200" dirty="0">
                    <a:solidFill>
                      <a:schemeClr val="tx1"/>
                    </a:solidFill>
                  </a:rPr>
                  <a:t>l</a:t>
                </a:r>
                <a:r>
                  <a:rPr lang="nl-BE" sz="2200" dirty="0">
                    <a:solidFill>
                      <a:schemeClr val="tx1"/>
                    </a:solidFill>
                  </a:rPr>
                  <a:t>eider van een groep moet lid zijn van de groep met naam </a:t>
                </a:r>
                <a:r>
                  <a:rPr lang="nl-BE" sz="2200" dirty="0" smtClean="0">
                    <a:solidFill>
                      <a:schemeClr val="tx1"/>
                    </a:solidFill>
                  </a:rPr>
                  <a:t>leiding</a:t>
                </a:r>
                <a:endParaRPr lang="en-BE" sz="2200" dirty="0" smtClean="0">
                  <a:solidFill>
                    <a:schemeClr val="tx1"/>
                  </a:solidFill>
                </a:endParaRPr>
              </a:p>
              <a:p>
                <a:pPr marL="214313" indent="-214313">
                  <a:buFont typeface="Arial" panose="020B0604020202020204" pitchFamily="34" charset="0"/>
                  <a:buChar char="•"/>
                </a:pPr>
                <a:r>
                  <a:rPr lang="en-BE" sz="2200" dirty="0" smtClean="0">
                    <a:solidFill>
                      <a:schemeClr val="tx1"/>
                    </a:solidFill>
                  </a:rPr>
                  <a:t>lid.leeftijd = huidige datum – lid.geboortedatum</a:t>
                </a:r>
                <a:endParaRPr lang="en-BE" sz="2200" dirty="0">
                  <a:solidFill>
                    <a:schemeClr val="tx1"/>
                  </a:solidFill>
                </a:endParaRPr>
              </a:p>
              <a:p>
                <a:pPr marL="214313" indent="-214313">
                  <a:buFont typeface="Arial" panose="020B0604020202020204" pitchFamily="34" charset="0"/>
                  <a:buChar char="•"/>
                </a:pPr>
                <a:endParaRPr lang="en-BE" sz="2200" dirty="0" smtClean="0"/>
              </a:p>
              <a:p>
                <a:pPr marL="214313" indent="-214313">
                  <a:buFont typeface="Arial" panose="020B0604020202020204" pitchFamily="34" charset="0"/>
                  <a:buChar char="•"/>
                </a:pPr>
                <a:endParaRPr lang="en-BE" sz="2200" dirty="0" smtClean="0"/>
              </a:p>
            </p:txBody>
          </p:sp>
        </mc:Choice>
        <mc:Fallback xmlns="">
          <p:sp>
            <p:nvSpPr>
              <p:cNvPr id="69" name="TextBox 68"/>
              <p:cNvSpPr txBox="1">
                <a:spLocks noRot="1" noChangeAspect="1" noMove="1" noResize="1" noEditPoints="1" noAdjustHandles="1" noChangeArrowheads="1" noChangeShapeType="1" noTextEdit="1"/>
              </p:cNvSpPr>
              <p:nvPr/>
            </p:nvSpPr>
            <p:spPr>
              <a:xfrm>
                <a:off x="620042" y="1450250"/>
                <a:ext cx="8249638" cy="4832092"/>
              </a:xfrm>
              <a:prstGeom prst="rect">
                <a:avLst/>
              </a:prstGeom>
              <a:blipFill>
                <a:blip r:embed="rId3"/>
                <a:stretch>
                  <a:fillRect l="-961" t="-883"/>
                </a:stretch>
              </a:blipFill>
            </p:spPr>
            <p:txBody>
              <a:bodyPr/>
              <a:lstStyle/>
              <a:p>
                <a:r>
                  <a:rPr lang="fr-BE">
                    <a:noFill/>
                  </a:rPr>
                  <a:t> </a:t>
                </a:r>
              </a:p>
            </p:txBody>
          </p:sp>
        </mc:Fallback>
      </mc:AlternateContent>
      <p:sp>
        <p:nvSpPr>
          <p:cNvPr id="4" name="Footer Placeholder 3">
            <a:extLst>
              <a:ext uri="{FF2B5EF4-FFF2-40B4-BE49-F238E27FC236}">
                <a16:creationId xmlns:a16="http://schemas.microsoft.com/office/drawing/2014/main" id="{960452AA-CE83-E84A-B4B7-3E3E1E9AC7DB}"/>
              </a:ext>
            </a:extLst>
          </p:cNvPr>
          <p:cNvSpPr>
            <a:spLocks noGrp="1"/>
          </p:cNvSpPr>
          <p:nvPr>
            <p:ph type="ftr" sz="quarter" idx="11"/>
          </p:nvPr>
        </p:nvSpPr>
        <p:spPr/>
        <p:txBody>
          <a:bodyPr/>
          <a:lstStyle/>
          <a:p>
            <a:r>
              <a:rPr lang="fr-BE" smtClean="0"/>
              <a:t>Conceptueel ontwerp - Functionele beschrijving</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8</a:t>
            </a:fld>
            <a:endParaRPr lang="fr-BE"/>
          </a:p>
        </p:txBody>
      </p:sp>
    </p:spTree>
    <p:extLst>
      <p:ext uri="{BB962C8B-B14F-4D97-AF65-F5344CB8AC3E}">
        <p14:creationId xmlns:p14="http://schemas.microsoft.com/office/powerpoint/2010/main" val="20256387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fr-BE" smtClean="0"/>
              <a:t>Conceptueel ontwerp - Functionele beschrijving</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9</a:t>
            </a:fld>
            <a:endParaRPr lang="fr-BE"/>
          </a:p>
        </p:txBody>
      </p:sp>
      <p:sp>
        <p:nvSpPr>
          <p:cNvPr id="6" name="TextBox 5"/>
          <p:cNvSpPr txBox="1"/>
          <p:nvPr/>
        </p:nvSpPr>
        <p:spPr>
          <a:xfrm>
            <a:off x="520918" y="2873828"/>
            <a:ext cx="8378256" cy="477054"/>
          </a:xfrm>
          <a:prstGeom prst="rect">
            <a:avLst/>
          </a:prstGeom>
          <a:noFill/>
        </p:spPr>
        <p:txBody>
          <a:bodyPr wrap="none" rtlCol="0">
            <a:spAutoFit/>
          </a:bodyPr>
          <a:lstStyle/>
          <a:p>
            <a:r>
              <a:rPr lang="en-BE" sz="2500" dirty="0" smtClean="0"/>
              <a:t>Conceptueel ontwerp = EER-diagram + functionele beschrijving</a:t>
            </a:r>
            <a:endParaRPr lang="fr-BE" sz="2500" dirty="0"/>
          </a:p>
        </p:txBody>
      </p:sp>
    </p:spTree>
    <p:extLst>
      <p:ext uri="{BB962C8B-B14F-4D97-AF65-F5344CB8AC3E}">
        <p14:creationId xmlns:p14="http://schemas.microsoft.com/office/powerpoint/2010/main" val="165368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38B37258B608C40A3131C8007614B71" ma:contentTypeVersion="10" ma:contentTypeDescription="Een nieuw document maken." ma:contentTypeScope="" ma:versionID="5b589a4db213d920ee8c13b8081b32f0">
  <xsd:schema xmlns:xsd="http://www.w3.org/2001/XMLSchema" xmlns:xs="http://www.w3.org/2001/XMLSchema" xmlns:p="http://schemas.microsoft.com/office/2006/metadata/properties" xmlns:ns2="c02701aa-0eb7-4c6e-8685-abb5fa9cf9cd" xmlns:ns3="60716130-fab4-45d0-8770-d3d3d338b0bc" targetNamespace="http://schemas.microsoft.com/office/2006/metadata/properties" ma:root="true" ma:fieldsID="52822d94a47b858adf4e498b5c3ac2fe" ns2:_="" ns3:_="">
    <xsd:import namespace="c02701aa-0eb7-4c6e-8685-abb5fa9cf9cd"/>
    <xsd:import namespace="60716130-fab4-45d0-8770-d3d3d338b0b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2701aa-0eb7-4c6e-8685-abb5fa9cf9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716130-fab4-45d0-8770-d3d3d338b0bc" elementFormDefault="qualified">
    <xsd:import namespace="http://schemas.microsoft.com/office/2006/documentManagement/types"/>
    <xsd:import namespace="http://schemas.microsoft.com/office/infopath/2007/PartnerControls"/>
    <xsd:element name="SharedWithUsers" ma:index="16"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A20502-8955-4099-98FA-AD411F256349}">
  <ds:schemaRefs>
    <ds:schemaRef ds:uri="http://schemas.microsoft.com/sharepoint/v3/contenttype/forms"/>
  </ds:schemaRefs>
</ds:datastoreItem>
</file>

<file path=customXml/itemProps2.xml><?xml version="1.0" encoding="utf-8"?>
<ds:datastoreItem xmlns:ds="http://schemas.openxmlformats.org/officeDocument/2006/customXml" ds:itemID="{D43C35B2-4FD2-4FD9-868C-86F711D34642}"/>
</file>

<file path=customXml/itemProps3.xml><?xml version="1.0" encoding="utf-8"?>
<ds:datastoreItem xmlns:ds="http://schemas.openxmlformats.org/officeDocument/2006/customXml" ds:itemID="{C5C3D35A-A2D8-4C5A-B8B0-85E7FDBD6917}">
  <ds:schemaRefs>
    <ds:schemaRef ds:uri="a75489ed-f9e5-4554-b694-d3a249ff3fd7"/>
    <ds:schemaRef ds:uri="http://purl.org/dc/dcmitype/"/>
    <ds:schemaRef ds:uri="http://schemas.microsoft.com/office/infopath/2007/PartnerControls"/>
    <ds:schemaRef ds:uri="a53d9c46-d01c-487d-97af-4afeab93a482"/>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Office Theme</Template>
  <TotalTime>919</TotalTime>
  <Words>579</Words>
  <Application>Microsoft Office PowerPoint</Application>
  <PresentationFormat>On-screen Show (4:3)</PresentationFormat>
  <Paragraphs>123</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Office Theme</vt:lpstr>
      <vt:lpstr>Databanken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Databanken</dc:title>
  <dc:creator>Toon Boeckling</dc:creator>
  <cp:lastModifiedBy>Toon Boeckling</cp:lastModifiedBy>
  <cp:revision>137</cp:revision>
  <dcterms:created xsi:type="dcterms:W3CDTF">2019-08-19T14:14:21Z</dcterms:created>
  <dcterms:modified xsi:type="dcterms:W3CDTF">2020-09-14T14:07:55Z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0x010100838B37258B608C40A3131C8007614B71</vt:lpwstr>
  </property>
</Properties>
</file>