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4"/>
  </p:notesMasterIdLst>
  <p:sldIdLst>
    <p:sldId id="256" r:id="rId5"/>
    <p:sldId id="337" r:id="rId6"/>
    <p:sldId id="308" r:id="rId7"/>
    <p:sldId id="309" r:id="rId8"/>
    <p:sldId id="317" r:id="rId9"/>
    <p:sldId id="341" r:id="rId10"/>
    <p:sldId id="318" r:id="rId11"/>
    <p:sldId id="342" r:id="rId12"/>
    <p:sldId id="343" r:id="rId1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bin De Mol" initials="RM" lastIdx="6" clrIdx="0">
    <p:extLst>
      <p:ext uri="{19B8F6BF-5375-455C-9EA6-DF929625EA0E}">
        <p15:presenceInfo xmlns:p15="http://schemas.microsoft.com/office/powerpoint/2012/main" userId="S::robin.demol@ugent.be::2c82b0b9-abb7-4507-8675-77a0bb8e1f2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43A101-6838-E105-9DBC-0294AECF8A97}" v="8" dt="2019-09-04T13:16:40.088"/>
    <p1510:client id="{B0722DFD-67C5-7353-BC34-B108BA0C6E7F}" v="158" dt="2019-08-29T07:24:26.4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932" autoAdjust="0"/>
  </p:normalViewPr>
  <p:slideViewPr>
    <p:cSldViewPr snapToGrid="0">
      <p:cViewPr varScale="1">
        <p:scale>
          <a:sx n="69" d="100"/>
          <a:sy n="69" d="100"/>
        </p:scale>
        <p:origin x="160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61"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tableStyles" Target="tableStyles.xml"/><Relationship Id="rId6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in De Mol" userId="S::robin.demol@ugent.be::2c82b0b9-abb7-4507-8675-77a0bb8e1f2c" providerId="AD" clId="Web-{884559FF-5251-D353-8E38-025171D6E8EE}"/>
    <pc:docChg chg="modSld">
      <pc:chgData name="Robin De Mol" userId="S::robin.demol@ugent.be::2c82b0b9-abb7-4507-8675-77a0bb8e1f2c" providerId="AD" clId="Web-{884559FF-5251-D353-8E38-025171D6E8EE}" dt="2019-08-29T11:13:45.673" v="29" actId="1076"/>
      <pc:docMkLst>
        <pc:docMk/>
      </pc:docMkLst>
      <pc:sldChg chg="addCm">
        <pc:chgData name="Robin De Mol" userId="S::robin.demol@ugent.be::2c82b0b9-abb7-4507-8675-77a0bb8e1f2c" providerId="AD" clId="Web-{884559FF-5251-D353-8E38-025171D6E8EE}" dt="2019-08-29T11:04:54.608" v="3"/>
        <pc:sldMkLst>
          <pc:docMk/>
          <pc:sldMk cId="3731629351" sldId="284"/>
        </pc:sldMkLst>
      </pc:sldChg>
      <pc:sldChg chg="addCm">
        <pc:chgData name="Robin De Mol" userId="S::robin.demol@ugent.be::2c82b0b9-abb7-4507-8675-77a0bb8e1f2c" providerId="AD" clId="Web-{884559FF-5251-D353-8E38-025171D6E8EE}" dt="2019-08-29T11:09:01.484" v="4"/>
        <pc:sldMkLst>
          <pc:docMk/>
          <pc:sldMk cId="4292496450" sldId="289"/>
        </pc:sldMkLst>
      </pc:sldChg>
      <pc:sldChg chg="addCm">
        <pc:chgData name="Robin De Mol" userId="S::robin.demol@ugent.be::2c82b0b9-abb7-4507-8675-77a0bb8e1f2c" providerId="AD" clId="Web-{884559FF-5251-D353-8E38-025171D6E8EE}" dt="2019-08-29T11:00:17.482" v="1"/>
        <pc:sldMkLst>
          <pc:docMk/>
          <pc:sldMk cId="4236438875" sldId="300"/>
        </pc:sldMkLst>
      </pc:sldChg>
      <pc:sldChg chg="addCm">
        <pc:chgData name="Robin De Mol" userId="S::robin.demol@ugent.be::2c82b0b9-abb7-4507-8675-77a0bb8e1f2c" providerId="AD" clId="Web-{884559FF-5251-D353-8E38-025171D6E8EE}" dt="2019-08-29T10:58:41.997" v="0"/>
        <pc:sldMkLst>
          <pc:docMk/>
          <pc:sldMk cId="2409196319" sldId="305"/>
        </pc:sldMkLst>
      </pc:sldChg>
      <pc:sldChg chg="addSp delSp modSp addCm">
        <pc:chgData name="Robin De Mol" userId="S::robin.demol@ugent.be::2c82b0b9-abb7-4507-8675-77a0bb8e1f2c" providerId="AD" clId="Web-{884559FF-5251-D353-8E38-025171D6E8EE}" dt="2019-08-29T11:13:45.673" v="29" actId="1076"/>
        <pc:sldMkLst>
          <pc:docMk/>
          <pc:sldMk cId="2872322976" sldId="308"/>
        </pc:sldMkLst>
        <pc:spChg chg="del">
          <ac:chgData name="Robin De Mol" userId="S::robin.demol@ugent.be::2c82b0b9-abb7-4507-8675-77a0bb8e1f2c" providerId="AD" clId="Web-{884559FF-5251-D353-8E38-025171D6E8EE}" dt="2019-08-29T11:13:17.360" v="21"/>
          <ac:spMkLst>
            <pc:docMk/>
            <pc:sldMk cId="2872322976" sldId="308"/>
            <ac:spMk id="2" creationId="{00000000-0000-0000-0000-000000000000}"/>
          </ac:spMkLst>
        </pc:spChg>
        <pc:spChg chg="mod">
          <ac:chgData name="Robin De Mol" userId="S::robin.demol@ugent.be::2c82b0b9-abb7-4507-8675-77a0bb8e1f2c" providerId="AD" clId="Web-{884559FF-5251-D353-8E38-025171D6E8EE}" dt="2019-08-29T11:13:45.673" v="29" actId="1076"/>
          <ac:spMkLst>
            <pc:docMk/>
            <pc:sldMk cId="2872322976" sldId="308"/>
            <ac:spMk id="3" creationId="{00000000-0000-0000-0000-000000000000}"/>
          </ac:spMkLst>
        </pc:spChg>
        <pc:spChg chg="add del mod">
          <ac:chgData name="Robin De Mol" userId="S::robin.demol@ugent.be::2c82b0b9-abb7-4507-8675-77a0bb8e1f2c" providerId="AD" clId="Web-{884559FF-5251-D353-8E38-025171D6E8EE}" dt="2019-08-29T11:13:23.439" v="25"/>
          <ac:spMkLst>
            <pc:docMk/>
            <pc:sldMk cId="2872322976" sldId="308"/>
            <ac:spMk id="5" creationId="{853628C2-E347-4186-9C41-C2F40229D018}"/>
          </ac:spMkLst>
        </pc:spChg>
        <pc:spChg chg="add mod">
          <ac:chgData name="Robin De Mol" userId="S::robin.demol@ugent.be::2c82b0b9-abb7-4507-8675-77a0bb8e1f2c" providerId="AD" clId="Web-{884559FF-5251-D353-8E38-025171D6E8EE}" dt="2019-08-29T11:13:23.439" v="25"/>
          <ac:spMkLst>
            <pc:docMk/>
            <pc:sldMk cId="2872322976" sldId="308"/>
            <ac:spMk id="7" creationId="{C510004F-202A-4AF2-AFF9-08937698E016}"/>
          </ac:spMkLst>
        </pc:spChg>
      </pc:sldChg>
    </pc:docChg>
  </pc:docChgLst>
  <pc:docChgLst>
    <pc:chgData name="Robin De Mol" userId="2c82b0b9-abb7-4507-8675-77a0bb8e1f2c" providerId="ADAL" clId="{161A4404-FE41-2E47-B245-954B5CCEC577}"/>
    <pc:docChg chg="undo custSel modSld modMainMaster">
      <pc:chgData name="Robin De Mol" userId="2c82b0b9-abb7-4507-8675-77a0bb8e1f2c" providerId="ADAL" clId="{161A4404-FE41-2E47-B245-954B5CCEC577}" dt="2019-08-29T11:48:29.961" v="76"/>
      <pc:docMkLst>
        <pc:docMk/>
      </pc:docMkLst>
      <pc:sldChg chg="addSp modSp">
        <pc:chgData name="Robin De Mol" userId="2c82b0b9-abb7-4507-8675-77a0bb8e1f2c" providerId="ADAL" clId="{161A4404-FE41-2E47-B245-954B5CCEC577}" dt="2019-08-29T11:48:29.961" v="76"/>
        <pc:sldMkLst>
          <pc:docMk/>
          <pc:sldMk cId="1016927308" sldId="256"/>
        </pc:sldMkLst>
        <pc:spChg chg="add mod">
          <ac:chgData name="Robin De Mol" userId="2c82b0b9-abb7-4507-8675-77a0bb8e1f2c" providerId="ADAL" clId="{161A4404-FE41-2E47-B245-954B5CCEC577}" dt="2019-08-29T11:48:29.961" v="76"/>
          <ac:spMkLst>
            <pc:docMk/>
            <pc:sldMk cId="1016927308" sldId="256"/>
            <ac:spMk id="5" creationId="{E1618D88-3B44-5448-A145-1BDFDD9387EA}"/>
          </ac:spMkLst>
        </pc:spChg>
        <pc:picChg chg="mod">
          <ac:chgData name="Robin De Mol" userId="2c82b0b9-abb7-4507-8675-77a0bb8e1f2c" providerId="ADAL" clId="{161A4404-FE41-2E47-B245-954B5CCEC577}" dt="2019-08-29T11:45:26.382" v="28"/>
          <ac:picMkLst>
            <pc:docMk/>
            <pc:sldMk cId="1016927308" sldId="256"/>
            <ac:picMk id="4" creationId="{00000000-0000-0000-0000-000000000000}"/>
          </ac:picMkLst>
        </pc:picChg>
      </pc:sldChg>
      <pc:sldChg chg="addSp modSp">
        <pc:chgData name="Robin De Mol" userId="2c82b0b9-abb7-4507-8675-77a0bb8e1f2c" providerId="ADAL" clId="{161A4404-FE41-2E47-B245-954B5CCEC577}" dt="2019-08-29T11:48:29.961" v="76"/>
        <pc:sldMkLst>
          <pc:docMk/>
          <pc:sldMk cId="670325860" sldId="257"/>
        </pc:sldMkLst>
        <pc:spChg chg="mod">
          <ac:chgData name="Robin De Mol" userId="2c82b0b9-abb7-4507-8675-77a0bb8e1f2c" providerId="ADAL" clId="{161A4404-FE41-2E47-B245-954B5CCEC577}" dt="2019-08-29T11:45:26.382" v="28"/>
          <ac:spMkLst>
            <pc:docMk/>
            <pc:sldMk cId="670325860" sldId="257"/>
            <ac:spMk id="3" creationId="{00000000-0000-0000-0000-000000000000}"/>
          </ac:spMkLst>
        </pc:spChg>
        <pc:spChg chg="add mod">
          <ac:chgData name="Robin De Mol" userId="2c82b0b9-abb7-4507-8675-77a0bb8e1f2c" providerId="ADAL" clId="{161A4404-FE41-2E47-B245-954B5CCEC577}" dt="2019-08-29T11:48:29.961" v="76"/>
          <ac:spMkLst>
            <pc:docMk/>
            <pc:sldMk cId="670325860" sldId="257"/>
            <ac:spMk id="4" creationId="{E22C2946-FAD6-EC47-82C9-30CE1F0C7D47}"/>
          </ac:spMkLst>
        </pc:spChg>
      </pc:sldChg>
      <pc:sldChg chg="addSp modSp">
        <pc:chgData name="Robin De Mol" userId="2c82b0b9-abb7-4507-8675-77a0bb8e1f2c" providerId="ADAL" clId="{161A4404-FE41-2E47-B245-954B5CCEC577}" dt="2019-08-29T11:48:29.961" v="76"/>
        <pc:sldMkLst>
          <pc:docMk/>
          <pc:sldMk cId="3712685906" sldId="262"/>
        </pc:sldMkLst>
        <pc:spChg chg="mod">
          <ac:chgData name="Robin De Mol" userId="2c82b0b9-abb7-4507-8675-77a0bb8e1f2c" providerId="ADAL" clId="{161A4404-FE41-2E47-B245-954B5CCEC577}" dt="2019-08-29T11:45:26.382" v="28"/>
          <ac:spMkLst>
            <pc:docMk/>
            <pc:sldMk cId="3712685906" sldId="262"/>
            <ac:spMk id="3" creationId="{00000000-0000-0000-0000-000000000000}"/>
          </ac:spMkLst>
        </pc:spChg>
        <pc:spChg chg="add mod">
          <ac:chgData name="Robin De Mol" userId="2c82b0b9-abb7-4507-8675-77a0bb8e1f2c" providerId="ADAL" clId="{161A4404-FE41-2E47-B245-954B5CCEC577}" dt="2019-08-29T11:48:29.961" v="76"/>
          <ac:spMkLst>
            <pc:docMk/>
            <pc:sldMk cId="3712685906" sldId="262"/>
            <ac:spMk id="4" creationId="{3B17D9B5-001A-2449-AD2E-2B6134F710DA}"/>
          </ac:spMkLst>
        </pc:spChg>
      </pc:sldChg>
      <pc:sldChg chg="addSp modSp">
        <pc:chgData name="Robin De Mol" userId="2c82b0b9-abb7-4507-8675-77a0bb8e1f2c" providerId="ADAL" clId="{161A4404-FE41-2E47-B245-954B5CCEC577}" dt="2019-08-29T11:48:29.961" v="76"/>
        <pc:sldMkLst>
          <pc:docMk/>
          <pc:sldMk cId="1910949880" sldId="263"/>
        </pc:sldMkLst>
        <pc:spChg chg="mod">
          <ac:chgData name="Robin De Mol" userId="2c82b0b9-abb7-4507-8675-77a0bb8e1f2c" providerId="ADAL" clId="{161A4404-FE41-2E47-B245-954B5CCEC577}" dt="2019-08-29T11:45:26.382" v="28"/>
          <ac:spMkLst>
            <pc:docMk/>
            <pc:sldMk cId="1910949880" sldId="263"/>
            <ac:spMk id="3" creationId="{00000000-0000-0000-0000-000000000000}"/>
          </ac:spMkLst>
        </pc:spChg>
        <pc:spChg chg="mod">
          <ac:chgData name="Robin De Mol" userId="2c82b0b9-abb7-4507-8675-77a0bb8e1f2c" providerId="ADAL" clId="{161A4404-FE41-2E47-B245-954B5CCEC577}" dt="2019-08-29T11:45:26.382" v="28"/>
          <ac:spMkLst>
            <pc:docMk/>
            <pc:sldMk cId="1910949880" sldId="263"/>
            <ac:spMk id="4" creationId="{00000000-0000-0000-0000-000000000000}"/>
          </ac:spMkLst>
        </pc:spChg>
        <pc:spChg chg="mod">
          <ac:chgData name="Robin De Mol" userId="2c82b0b9-abb7-4507-8675-77a0bb8e1f2c" providerId="ADAL" clId="{161A4404-FE41-2E47-B245-954B5CCEC577}" dt="2019-08-29T11:45:26.382" v="28"/>
          <ac:spMkLst>
            <pc:docMk/>
            <pc:sldMk cId="1910949880" sldId="263"/>
            <ac:spMk id="5" creationId="{00000000-0000-0000-0000-000000000000}"/>
          </ac:spMkLst>
        </pc:spChg>
        <pc:spChg chg="mod">
          <ac:chgData name="Robin De Mol" userId="2c82b0b9-abb7-4507-8675-77a0bb8e1f2c" providerId="ADAL" clId="{161A4404-FE41-2E47-B245-954B5CCEC577}" dt="2019-08-29T11:45:26.382" v="28"/>
          <ac:spMkLst>
            <pc:docMk/>
            <pc:sldMk cId="1910949880" sldId="263"/>
            <ac:spMk id="6" creationId="{00000000-0000-0000-0000-000000000000}"/>
          </ac:spMkLst>
        </pc:spChg>
        <pc:spChg chg="add mod">
          <ac:chgData name="Robin De Mol" userId="2c82b0b9-abb7-4507-8675-77a0bb8e1f2c" providerId="ADAL" clId="{161A4404-FE41-2E47-B245-954B5CCEC577}" dt="2019-08-29T11:48:29.961" v="76"/>
          <ac:spMkLst>
            <pc:docMk/>
            <pc:sldMk cId="1910949880" sldId="263"/>
            <ac:spMk id="7" creationId="{70A64A3C-9EA6-784A-95C9-CE3E93BE5D82}"/>
          </ac:spMkLst>
        </pc:spChg>
        <pc:spChg chg="mod">
          <ac:chgData name="Robin De Mol" userId="2c82b0b9-abb7-4507-8675-77a0bb8e1f2c" providerId="ADAL" clId="{161A4404-FE41-2E47-B245-954B5CCEC577}" dt="2019-08-29T11:45:26.382" v="28"/>
          <ac:spMkLst>
            <pc:docMk/>
            <pc:sldMk cId="1910949880" sldId="263"/>
            <ac:spMk id="18" creationId="{00000000-0000-0000-0000-000000000000}"/>
          </ac:spMkLst>
        </pc:spChg>
        <pc:spChg chg="mod">
          <ac:chgData name="Robin De Mol" userId="2c82b0b9-abb7-4507-8675-77a0bb8e1f2c" providerId="ADAL" clId="{161A4404-FE41-2E47-B245-954B5CCEC577}" dt="2019-08-29T11:45:26.382" v="28"/>
          <ac:spMkLst>
            <pc:docMk/>
            <pc:sldMk cId="1910949880" sldId="263"/>
            <ac:spMk id="19" creationId="{00000000-0000-0000-0000-000000000000}"/>
          </ac:spMkLst>
        </pc:spChg>
        <pc:spChg chg="mod">
          <ac:chgData name="Robin De Mol" userId="2c82b0b9-abb7-4507-8675-77a0bb8e1f2c" providerId="ADAL" clId="{161A4404-FE41-2E47-B245-954B5CCEC577}" dt="2019-08-29T11:45:26.382" v="28"/>
          <ac:spMkLst>
            <pc:docMk/>
            <pc:sldMk cId="1910949880" sldId="263"/>
            <ac:spMk id="20" creationId="{00000000-0000-0000-0000-000000000000}"/>
          </ac:spMkLst>
        </pc:spChg>
        <pc:spChg chg="mod">
          <ac:chgData name="Robin De Mol" userId="2c82b0b9-abb7-4507-8675-77a0bb8e1f2c" providerId="ADAL" clId="{161A4404-FE41-2E47-B245-954B5CCEC577}" dt="2019-08-29T11:45:26.382" v="28"/>
          <ac:spMkLst>
            <pc:docMk/>
            <pc:sldMk cId="1910949880" sldId="263"/>
            <ac:spMk id="25" creationId="{00000000-0000-0000-0000-000000000000}"/>
          </ac:spMkLst>
        </pc:spChg>
        <pc:spChg chg="mod">
          <ac:chgData name="Robin De Mol" userId="2c82b0b9-abb7-4507-8675-77a0bb8e1f2c" providerId="ADAL" clId="{161A4404-FE41-2E47-B245-954B5CCEC577}" dt="2019-08-29T11:45:26.382" v="28"/>
          <ac:spMkLst>
            <pc:docMk/>
            <pc:sldMk cId="1910949880" sldId="263"/>
            <ac:spMk id="35" creationId="{00000000-0000-0000-0000-000000000000}"/>
          </ac:spMkLst>
        </pc:spChg>
        <pc:spChg chg="mod">
          <ac:chgData name="Robin De Mol" userId="2c82b0b9-abb7-4507-8675-77a0bb8e1f2c" providerId="ADAL" clId="{161A4404-FE41-2E47-B245-954B5CCEC577}" dt="2019-08-29T11:45:26.382" v="28"/>
          <ac:spMkLst>
            <pc:docMk/>
            <pc:sldMk cId="1910949880" sldId="263"/>
            <ac:spMk id="36" creationId="{00000000-0000-0000-0000-000000000000}"/>
          </ac:spMkLst>
        </pc:spChg>
        <pc:spChg chg="mod">
          <ac:chgData name="Robin De Mol" userId="2c82b0b9-abb7-4507-8675-77a0bb8e1f2c" providerId="ADAL" clId="{161A4404-FE41-2E47-B245-954B5CCEC577}" dt="2019-08-29T11:45:26.382" v="28"/>
          <ac:spMkLst>
            <pc:docMk/>
            <pc:sldMk cId="1910949880" sldId="263"/>
            <ac:spMk id="37" creationId="{00000000-0000-0000-0000-000000000000}"/>
          </ac:spMkLst>
        </pc:spChg>
        <pc:spChg chg="mod">
          <ac:chgData name="Robin De Mol" userId="2c82b0b9-abb7-4507-8675-77a0bb8e1f2c" providerId="ADAL" clId="{161A4404-FE41-2E47-B245-954B5CCEC577}" dt="2019-08-29T11:45:26.382" v="28"/>
          <ac:spMkLst>
            <pc:docMk/>
            <pc:sldMk cId="1910949880" sldId="263"/>
            <ac:spMk id="38" creationId="{00000000-0000-0000-0000-000000000000}"/>
          </ac:spMkLst>
        </pc:spChg>
        <pc:spChg chg="mod">
          <ac:chgData name="Robin De Mol" userId="2c82b0b9-abb7-4507-8675-77a0bb8e1f2c" providerId="ADAL" clId="{161A4404-FE41-2E47-B245-954B5CCEC577}" dt="2019-08-29T11:45:26.382" v="28"/>
          <ac:spMkLst>
            <pc:docMk/>
            <pc:sldMk cId="1910949880" sldId="263"/>
            <ac:spMk id="43" creationId="{00000000-0000-0000-0000-000000000000}"/>
          </ac:spMkLst>
        </pc:spChg>
        <pc:cxnChg chg="mod">
          <ac:chgData name="Robin De Mol" userId="2c82b0b9-abb7-4507-8675-77a0bb8e1f2c" providerId="ADAL" clId="{161A4404-FE41-2E47-B245-954B5CCEC577}" dt="2019-08-29T11:45:26.382" v="28"/>
          <ac:cxnSpMkLst>
            <pc:docMk/>
            <pc:sldMk cId="1910949880" sldId="263"/>
            <ac:cxnSpMk id="8" creationId="{00000000-0000-0000-0000-000000000000}"/>
          </ac:cxnSpMkLst>
        </pc:cxnChg>
        <pc:cxnChg chg="mod">
          <ac:chgData name="Robin De Mol" userId="2c82b0b9-abb7-4507-8675-77a0bb8e1f2c" providerId="ADAL" clId="{161A4404-FE41-2E47-B245-954B5CCEC577}" dt="2019-08-29T11:45:26.382" v="28"/>
          <ac:cxnSpMkLst>
            <pc:docMk/>
            <pc:sldMk cId="1910949880" sldId="263"/>
            <ac:cxnSpMk id="13" creationId="{00000000-0000-0000-0000-000000000000}"/>
          </ac:cxnSpMkLst>
        </pc:cxnChg>
        <pc:cxnChg chg="mod">
          <ac:chgData name="Robin De Mol" userId="2c82b0b9-abb7-4507-8675-77a0bb8e1f2c" providerId="ADAL" clId="{161A4404-FE41-2E47-B245-954B5CCEC577}" dt="2019-08-29T11:45:26.382" v="28"/>
          <ac:cxnSpMkLst>
            <pc:docMk/>
            <pc:sldMk cId="1910949880" sldId="263"/>
            <ac:cxnSpMk id="14" creationId="{00000000-0000-0000-0000-000000000000}"/>
          </ac:cxnSpMkLst>
        </pc:cxnChg>
        <pc:cxnChg chg="mod">
          <ac:chgData name="Robin De Mol" userId="2c82b0b9-abb7-4507-8675-77a0bb8e1f2c" providerId="ADAL" clId="{161A4404-FE41-2E47-B245-954B5CCEC577}" dt="2019-08-29T11:45:26.382" v="28"/>
          <ac:cxnSpMkLst>
            <pc:docMk/>
            <pc:sldMk cId="1910949880" sldId="263"/>
            <ac:cxnSpMk id="21" creationId="{00000000-0000-0000-0000-000000000000}"/>
          </ac:cxnSpMkLst>
        </pc:cxnChg>
        <pc:cxnChg chg="mod">
          <ac:chgData name="Robin De Mol" userId="2c82b0b9-abb7-4507-8675-77a0bb8e1f2c" providerId="ADAL" clId="{161A4404-FE41-2E47-B245-954B5CCEC577}" dt="2019-08-29T11:45:26.382" v="28"/>
          <ac:cxnSpMkLst>
            <pc:docMk/>
            <pc:sldMk cId="1910949880" sldId="263"/>
            <ac:cxnSpMk id="26" creationId="{00000000-0000-0000-0000-000000000000}"/>
          </ac:cxnSpMkLst>
        </pc:cxnChg>
        <pc:cxnChg chg="mod">
          <ac:chgData name="Robin De Mol" userId="2c82b0b9-abb7-4507-8675-77a0bb8e1f2c" providerId="ADAL" clId="{161A4404-FE41-2E47-B245-954B5CCEC577}" dt="2019-08-29T11:45:26.382" v="28"/>
          <ac:cxnSpMkLst>
            <pc:docMk/>
            <pc:sldMk cId="1910949880" sldId="263"/>
            <ac:cxnSpMk id="31" creationId="{00000000-0000-0000-0000-000000000000}"/>
          </ac:cxnSpMkLst>
        </pc:cxnChg>
        <pc:cxnChg chg="mod">
          <ac:chgData name="Robin De Mol" userId="2c82b0b9-abb7-4507-8675-77a0bb8e1f2c" providerId="ADAL" clId="{161A4404-FE41-2E47-B245-954B5CCEC577}" dt="2019-08-29T11:45:26.382" v="28"/>
          <ac:cxnSpMkLst>
            <pc:docMk/>
            <pc:sldMk cId="1910949880" sldId="263"/>
            <ac:cxnSpMk id="44" creationId="{00000000-0000-0000-0000-000000000000}"/>
          </ac:cxnSpMkLst>
        </pc:cxnChg>
      </pc:sldChg>
      <pc:sldChg chg="addSp modSp">
        <pc:chgData name="Robin De Mol" userId="2c82b0b9-abb7-4507-8675-77a0bb8e1f2c" providerId="ADAL" clId="{161A4404-FE41-2E47-B245-954B5CCEC577}" dt="2019-08-29T11:48:29.961" v="76"/>
        <pc:sldMkLst>
          <pc:docMk/>
          <pc:sldMk cId="3731629351" sldId="284"/>
        </pc:sldMkLst>
        <pc:spChg chg="mod">
          <ac:chgData name="Robin De Mol" userId="2c82b0b9-abb7-4507-8675-77a0bb8e1f2c" providerId="ADAL" clId="{161A4404-FE41-2E47-B245-954B5CCEC577}" dt="2019-08-29T11:45:26.382" v="28"/>
          <ac:spMkLst>
            <pc:docMk/>
            <pc:sldMk cId="3731629351" sldId="284"/>
            <ac:spMk id="3" creationId="{00000000-0000-0000-0000-000000000000}"/>
          </ac:spMkLst>
        </pc:spChg>
        <pc:spChg chg="add mod">
          <ac:chgData name="Robin De Mol" userId="2c82b0b9-abb7-4507-8675-77a0bb8e1f2c" providerId="ADAL" clId="{161A4404-FE41-2E47-B245-954B5CCEC577}" dt="2019-08-29T11:48:29.961" v="76"/>
          <ac:spMkLst>
            <pc:docMk/>
            <pc:sldMk cId="3731629351" sldId="284"/>
            <ac:spMk id="4" creationId="{EB8C1D2B-09A7-0E4E-A5FD-33693A8DDA71}"/>
          </ac:spMkLst>
        </pc:spChg>
      </pc:sldChg>
      <pc:sldChg chg="addSp modSp">
        <pc:chgData name="Robin De Mol" userId="2c82b0b9-abb7-4507-8675-77a0bb8e1f2c" providerId="ADAL" clId="{161A4404-FE41-2E47-B245-954B5CCEC577}" dt="2019-08-29T11:48:29.961" v="76"/>
        <pc:sldMkLst>
          <pc:docMk/>
          <pc:sldMk cId="1946798641" sldId="285"/>
        </pc:sldMkLst>
        <pc:spChg chg="mod">
          <ac:chgData name="Robin De Mol" userId="2c82b0b9-abb7-4507-8675-77a0bb8e1f2c" providerId="ADAL" clId="{161A4404-FE41-2E47-B245-954B5CCEC577}" dt="2019-08-29T11:45:26.382" v="28"/>
          <ac:spMkLst>
            <pc:docMk/>
            <pc:sldMk cId="1946798641" sldId="285"/>
            <ac:spMk id="3" creationId="{00000000-0000-0000-0000-000000000000}"/>
          </ac:spMkLst>
        </pc:spChg>
        <pc:spChg chg="mod">
          <ac:chgData name="Robin De Mol" userId="2c82b0b9-abb7-4507-8675-77a0bb8e1f2c" providerId="ADAL" clId="{161A4404-FE41-2E47-B245-954B5CCEC577}" dt="2019-08-29T11:45:26.382" v="28"/>
          <ac:spMkLst>
            <pc:docMk/>
            <pc:sldMk cId="1946798641" sldId="285"/>
            <ac:spMk id="4" creationId="{00000000-0000-0000-0000-000000000000}"/>
          </ac:spMkLst>
        </pc:spChg>
        <pc:spChg chg="mod">
          <ac:chgData name="Robin De Mol" userId="2c82b0b9-abb7-4507-8675-77a0bb8e1f2c" providerId="ADAL" clId="{161A4404-FE41-2E47-B245-954B5CCEC577}" dt="2019-08-29T11:45:26.382" v="28"/>
          <ac:spMkLst>
            <pc:docMk/>
            <pc:sldMk cId="1946798641" sldId="285"/>
            <ac:spMk id="5" creationId="{00000000-0000-0000-0000-000000000000}"/>
          </ac:spMkLst>
        </pc:spChg>
        <pc:spChg chg="mod">
          <ac:chgData name="Robin De Mol" userId="2c82b0b9-abb7-4507-8675-77a0bb8e1f2c" providerId="ADAL" clId="{161A4404-FE41-2E47-B245-954B5CCEC577}" dt="2019-08-29T11:45:26.382" v="28"/>
          <ac:spMkLst>
            <pc:docMk/>
            <pc:sldMk cId="1946798641" sldId="285"/>
            <ac:spMk id="6" creationId="{00000000-0000-0000-0000-000000000000}"/>
          </ac:spMkLst>
        </pc:spChg>
        <pc:spChg chg="add mod">
          <ac:chgData name="Robin De Mol" userId="2c82b0b9-abb7-4507-8675-77a0bb8e1f2c" providerId="ADAL" clId="{161A4404-FE41-2E47-B245-954B5CCEC577}" dt="2019-08-29T11:48:29.961" v="76"/>
          <ac:spMkLst>
            <pc:docMk/>
            <pc:sldMk cId="1946798641" sldId="285"/>
            <ac:spMk id="7" creationId="{62282549-AF7B-EF4A-AB9C-B46AD7C0E6C6}"/>
          </ac:spMkLst>
        </pc:spChg>
        <pc:spChg chg="mod">
          <ac:chgData name="Robin De Mol" userId="2c82b0b9-abb7-4507-8675-77a0bb8e1f2c" providerId="ADAL" clId="{161A4404-FE41-2E47-B245-954B5CCEC577}" dt="2019-08-29T11:45:26.382" v="28"/>
          <ac:spMkLst>
            <pc:docMk/>
            <pc:sldMk cId="1946798641" sldId="285"/>
            <ac:spMk id="8" creationId="{00000000-0000-0000-0000-000000000000}"/>
          </ac:spMkLst>
        </pc:spChg>
        <pc:spChg chg="mod">
          <ac:chgData name="Robin De Mol" userId="2c82b0b9-abb7-4507-8675-77a0bb8e1f2c" providerId="ADAL" clId="{161A4404-FE41-2E47-B245-954B5CCEC577}" dt="2019-08-29T11:45:26.382" v="28"/>
          <ac:spMkLst>
            <pc:docMk/>
            <pc:sldMk cId="1946798641" sldId="285"/>
            <ac:spMk id="9" creationId="{00000000-0000-0000-0000-000000000000}"/>
          </ac:spMkLst>
        </pc:spChg>
        <pc:spChg chg="mod">
          <ac:chgData name="Robin De Mol" userId="2c82b0b9-abb7-4507-8675-77a0bb8e1f2c" providerId="ADAL" clId="{161A4404-FE41-2E47-B245-954B5CCEC577}" dt="2019-08-29T11:45:26.382" v="28"/>
          <ac:spMkLst>
            <pc:docMk/>
            <pc:sldMk cId="1946798641" sldId="285"/>
            <ac:spMk id="10" creationId="{00000000-0000-0000-0000-000000000000}"/>
          </ac:spMkLst>
        </pc:spChg>
        <pc:spChg chg="mod">
          <ac:chgData name="Robin De Mol" userId="2c82b0b9-abb7-4507-8675-77a0bb8e1f2c" providerId="ADAL" clId="{161A4404-FE41-2E47-B245-954B5CCEC577}" dt="2019-08-29T11:45:26.382" v="28"/>
          <ac:spMkLst>
            <pc:docMk/>
            <pc:sldMk cId="1946798641" sldId="285"/>
            <ac:spMk id="11" creationId="{00000000-0000-0000-0000-000000000000}"/>
          </ac:spMkLst>
        </pc:spChg>
        <pc:spChg chg="mod">
          <ac:chgData name="Robin De Mol" userId="2c82b0b9-abb7-4507-8675-77a0bb8e1f2c" providerId="ADAL" clId="{161A4404-FE41-2E47-B245-954B5CCEC577}" dt="2019-08-29T11:45:26.382" v="28"/>
          <ac:spMkLst>
            <pc:docMk/>
            <pc:sldMk cId="1946798641" sldId="285"/>
            <ac:spMk id="12" creationId="{00000000-0000-0000-0000-000000000000}"/>
          </ac:spMkLst>
        </pc:spChg>
        <pc:spChg chg="mod">
          <ac:chgData name="Robin De Mol" userId="2c82b0b9-abb7-4507-8675-77a0bb8e1f2c" providerId="ADAL" clId="{161A4404-FE41-2E47-B245-954B5CCEC577}" dt="2019-08-29T11:45:26.382" v="28"/>
          <ac:spMkLst>
            <pc:docMk/>
            <pc:sldMk cId="1946798641" sldId="285"/>
            <ac:spMk id="13" creationId="{00000000-0000-0000-0000-000000000000}"/>
          </ac:spMkLst>
        </pc:spChg>
        <pc:spChg chg="mod">
          <ac:chgData name="Robin De Mol" userId="2c82b0b9-abb7-4507-8675-77a0bb8e1f2c" providerId="ADAL" clId="{161A4404-FE41-2E47-B245-954B5CCEC577}" dt="2019-08-29T11:45:26.382" v="28"/>
          <ac:spMkLst>
            <pc:docMk/>
            <pc:sldMk cId="1946798641" sldId="285"/>
            <ac:spMk id="14" creationId="{00000000-0000-0000-0000-000000000000}"/>
          </ac:spMkLst>
        </pc:spChg>
        <pc:spChg chg="mod">
          <ac:chgData name="Robin De Mol" userId="2c82b0b9-abb7-4507-8675-77a0bb8e1f2c" providerId="ADAL" clId="{161A4404-FE41-2E47-B245-954B5CCEC577}" dt="2019-08-29T11:45:26.382" v="28"/>
          <ac:spMkLst>
            <pc:docMk/>
            <pc:sldMk cId="1946798641" sldId="285"/>
            <ac:spMk id="15" creationId="{00000000-0000-0000-0000-000000000000}"/>
          </ac:spMkLst>
        </pc:spChg>
        <pc:spChg chg="mod">
          <ac:chgData name="Robin De Mol" userId="2c82b0b9-abb7-4507-8675-77a0bb8e1f2c" providerId="ADAL" clId="{161A4404-FE41-2E47-B245-954B5CCEC577}" dt="2019-08-29T11:45:26.382" v="28"/>
          <ac:spMkLst>
            <pc:docMk/>
            <pc:sldMk cId="1946798641" sldId="285"/>
            <ac:spMk id="25" creationId="{00000000-0000-0000-0000-000000000000}"/>
          </ac:spMkLst>
        </pc:spChg>
        <pc:spChg chg="mod">
          <ac:chgData name="Robin De Mol" userId="2c82b0b9-abb7-4507-8675-77a0bb8e1f2c" providerId="ADAL" clId="{161A4404-FE41-2E47-B245-954B5CCEC577}" dt="2019-08-29T11:45:26.382" v="28"/>
          <ac:spMkLst>
            <pc:docMk/>
            <pc:sldMk cId="1946798641" sldId="285"/>
            <ac:spMk id="26" creationId="{00000000-0000-0000-0000-000000000000}"/>
          </ac:spMkLst>
        </pc:spChg>
        <pc:cxnChg chg="mod">
          <ac:chgData name="Robin De Mol" userId="2c82b0b9-abb7-4507-8675-77a0bb8e1f2c" providerId="ADAL" clId="{161A4404-FE41-2E47-B245-954B5CCEC577}" dt="2019-08-29T11:45:26.382" v="28"/>
          <ac:cxnSpMkLst>
            <pc:docMk/>
            <pc:sldMk cId="1946798641" sldId="285"/>
            <ac:cxnSpMk id="17" creationId="{00000000-0000-0000-0000-000000000000}"/>
          </ac:cxnSpMkLst>
        </pc:cxnChg>
        <pc:cxnChg chg="mod">
          <ac:chgData name="Robin De Mol" userId="2c82b0b9-abb7-4507-8675-77a0bb8e1f2c" providerId="ADAL" clId="{161A4404-FE41-2E47-B245-954B5CCEC577}" dt="2019-08-29T11:45:26.382" v="28"/>
          <ac:cxnSpMkLst>
            <pc:docMk/>
            <pc:sldMk cId="1946798641" sldId="285"/>
            <ac:cxnSpMk id="21" creationId="{00000000-0000-0000-0000-000000000000}"/>
          </ac:cxnSpMkLst>
        </pc:cxnChg>
        <pc:cxnChg chg="mod">
          <ac:chgData name="Robin De Mol" userId="2c82b0b9-abb7-4507-8675-77a0bb8e1f2c" providerId="ADAL" clId="{161A4404-FE41-2E47-B245-954B5CCEC577}" dt="2019-08-29T11:45:26.382" v="28"/>
          <ac:cxnSpMkLst>
            <pc:docMk/>
            <pc:sldMk cId="1946798641" sldId="285"/>
            <ac:cxnSpMk id="23" creationId="{00000000-0000-0000-0000-000000000000}"/>
          </ac:cxnSpMkLst>
        </pc:cxnChg>
        <pc:cxnChg chg="mod">
          <ac:chgData name="Robin De Mol" userId="2c82b0b9-abb7-4507-8675-77a0bb8e1f2c" providerId="ADAL" clId="{161A4404-FE41-2E47-B245-954B5CCEC577}" dt="2019-08-29T11:45:26.382" v="28"/>
          <ac:cxnSpMkLst>
            <pc:docMk/>
            <pc:sldMk cId="1946798641" sldId="285"/>
            <ac:cxnSpMk id="24" creationId="{00000000-0000-0000-0000-000000000000}"/>
          </ac:cxnSpMkLst>
        </pc:cxnChg>
      </pc:sldChg>
      <pc:sldChg chg="addSp modSp">
        <pc:chgData name="Robin De Mol" userId="2c82b0b9-abb7-4507-8675-77a0bb8e1f2c" providerId="ADAL" clId="{161A4404-FE41-2E47-B245-954B5CCEC577}" dt="2019-08-29T11:48:29.961" v="76"/>
        <pc:sldMkLst>
          <pc:docMk/>
          <pc:sldMk cId="2438040797" sldId="286"/>
        </pc:sldMkLst>
        <pc:spChg chg="mod">
          <ac:chgData name="Robin De Mol" userId="2c82b0b9-abb7-4507-8675-77a0bb8e1f2c" providerId="ADAL" clId="{161A4404-FE41-2E47-B245-954B5CCEC577}" dt="2019-08-29T11:45:26.382" v="28"/>
          <ac:spMkLst>
            <pc:docMk/>
            <pc:sldMk cId="2438040797" sldId="286"/>
            <ac:spMk id="3" creationId="{00000000-0000-0000-0000-000000000000}"/>
          </ac:spMkLst>
        </pc:spChg>
        <pc:spChg chg="mod">
          <ac:chgData name="Robin De Mol" userId="2c82b0b9-abb7-4507-8675-77a0bb8e1f2c" providerId="ADAL" clId="{161A4404-FE41-2E47-B245-954B5CCEC577}" dt="2019-08-29T11:45:26.382" v="28"/>
          <ac:spMkLst>
            <pc:docMk/>
            <pc:sldMk cId="2438040797" sldId="286"/>
            <ac:spMk id="4" creationId="{00000000-0000-0000-0000-000000000000}"/>
          </ac:spMkLst>
        </pc:spChg>
        <pc:spChg chg="mod">
          <ac:chgData name="Robin De Mol" userId="2c82b0b9-abb7-4507-8675-77a0bb8e1f2c" providerId="ADAL" clId="{161A4404-FE41-2E47-B245-954B5CCEC577}" dt="2019-08-29T11:45:26.382" v="28"/>
          <ac:spMkLst>
            <pc:docMk/>
            <pc:sldMk cId="2438040797" sldId="286"/>
            <ac:spMk id="5" creationId="{00000000-0000-0000-0000-000000000000}"/>
          </ac:spMkLst>
        </pc:spChg>
        <pc:spChg chg="mod">
          <ac:chgData name="Robin De Mol" userId="2c82b0b9-abb7-4507-8675-77a0bb8e1f2c" providerId="ADAL" clId="{161A4404-FE41-2E47-B245-954B5CCEC577}" dt="2019-08-29T11:45:26.382" v="28"/>
          <ac:spMkLst>
            <pc:docMk/>
            <pc:sldMk cId="2438040797" sldId="286"/>
            <ac:spMk id="6" creationId="{00000000-0000-0000-0000-000000000000}"/>
          </ac:spMkLst>
        </pc:spChg>
        <pc:spChg chg="add mod">
          <ac:chgData name="Robin De Mol" userId="2c82b0b9-abb7-4507-8675-77a0bb8e1f2c" providerId="ADAL" clId="{161A4404-FE41-2E47-B245-954B5CCEC577}" dt="2019-08-29T11:48:29.961" v="76"/>
          <ac:spMkLst>
            <pc:docMk/>
            <pc:sldMk cId="2438040797" sldId="286"/>
            <ac:spMk id="7" creationId="{DF5FD989-0303-7140-8895-8BB67C592B68}"/>
          </ac:spMkLst>
        </pc:spChg>
        <pc:spChg chg="mod">
          <ac:chgData name="Robin De Mol" userId="2c82b0b9-abb7-4507-8675-77a0bb8e1f2c" providerId="ADAL" clId="{161A4404-FE41-2E47-B245-954B5CCEC577}" dt="2019-08-29T11:45:26.382" v="28"/>
          <ac:spMkLst>
            <pc:docMk/>
            <pc:sldMk cId="2438040797" sldId="286"/>
            <ac:spMk id="8" creationId="{00000000-0000-0000-0000-000000000000}"/>
          </ac:spMkLst>
        </pc:spChg>
        <pc:spChg chg="mod">
          <ac:chgData name="Robin De Mol" userId="2c82b0b9-abb7-4507-8675-77a0bb8e1f2c" providerId="ADAL" clId="{161A4404-FE41-2E47-B245-954B5CCEC577}" dt="2019-08-29T11:45:26.382" v="28"/>
          <ac:spMkLst>
            <pc:docMk/>
            <pc:sldMk cId="2438040797" sldId="286"/>
            <ac:spMk id="9" creationId="{00000000-0000-0000-0000-000000000000}"/>
          </ac:spMkLst>
        </pc:spChg>
        <pc:spChg chg="mod">
          <ac:chgData name="Robin De Mol" userId="2c82b0b9-abb7-4507-8675-77a0bb8e1f2c" providerId="ADAL" clId="{161A4404-FE41-2E47-B245-954B5CCEC577}" dt="2019-08-29T11:45:26.382" v="28"/>
          <ac:spMkLst>
            <pc:docMk/>
            <pc:sldMk cId="2438040797" sldId="286"/>
            <ac:spMk id="10" creationId="{00000000-0000-0000-0000-000000000000}"/>
          </ac:spMkLst>
        </pc:spChg>
        <pc:spChg chg="mod">
          <ac:chgData name="Robin De Mol" userId="2c82b0b9-abb7-4507-8675-77a0bb8e1f2c" providerId="ADAL" clId="{161A4404-FE41-2E47-B245-954B5CCEC577}" dt="2019-08-29T11:45:26.382" v="28"/>
          <ac:spMkLst>
            <pc:docMk/>
            <pc:sldMk cId="2438040797" sldId="286"/>
            <ac:spMk id="11" creationId="{00000000-0000-0000-0000-000000000000}"/>
          </ac:spMkLst>
        </pc:spChg>
        <pc:spChg chg="mod">
          <ac:chgData name="Robin De Mol" userId="2c82b0b9-abb7-4507-8675-77a0bb8e1f2c" providerId="ADAL" clId="{161A4404-FE41-2E47-B245-954B5CCEC577}" dt="2019-08-29T11:45:26.382" v="28"/>
          <ac:spMkLst>
            <pc:docMk/>
            <pc:sldMk cId="2438040797" sldId="286"/>
            <ac:spMk id="12" creationId="{00000000-0000-0000-0000-000000000000}"/>
          </ac:spMkLst>
        </pc:spChg>
        <pc:spChg chg="mod">
          <ac:chgData name="Robin De Mol" userId="2c82b0b9-abb7-4507-8675-77a0bb8e1f2c" providerId="ADAL" clId="{161A4404-FE41-2E47-B245-954B5CCEC577}" dt="2019-08-29T11:45:26.382" v="28"/>
          <ac:spMkLst>
            <pc:docMk/>
            <pc:sldMk cId="2438040797" sldId="286"/>
            <ac:spMk id="13" creationId="{00000000-0000-0000-0000-000000000000}"/>
          </ac:spMkLst>
        </pc:spChg>
        <pc:spChg chg="mod">
          <ac:chgData name="Robin De Mol" userId="2c82b0b9-abb7-4507-8675-77a0bb8e1f2c" providerId="ADAL" clId="{161A4404-FE41-2E47-B245-954B5CCEC577}" dt="2019-08-29T11:45:26.382" v="28"/>
          <ac:spMkLst>
            <pc:docMk/>
            <pc:sldMk cId="2438040797" sldId="286"/>
            <ac:spMk id="14" creationId="{00000000-0000-0000-0000-000000000000}"/>
          </ac:spMkLst>
        </pc:spChg>
        <pc:spChg chg="mod">
          <ac:chgData name="Robin De Mol" userId="2c82b0b9-abb7-4507-8675-77a0bb8e1f2c" providerId="ADAL" clId="{161A4404-FE41-2E47-B245-954B5CCEC577}" dt="2019-08-29T11:45:26.382" v="28"/>
          <ac:spMkLst>
            <pc:docMk/>
            <pc:sldMk cId="2438040797" sldId="286"/>
            <ac:spMk id="15" creationId="{00000000-0000-0000-0000-000000000000}"/>
          </ac:spMkLst>
        </pc:spChg>
        <pc:spChg chg="mod">
          <ac:chgData name="Robin De Mol" userId="2c82b0b9-abb7-4507-8675-77a0bb8e1f2c" providerId="ADAL" clId="{161A4404-FE41-2E47-B245-954B5CCEC577}" dt="2019-08-29T11:45:26.382" v="28"/>
          <ac:spMkLst>
            <pc:docMk/>
            <pc:sldMk cId="2438040797" sldId="286"/>
            <ac:spMk id="25" creationId="{00000000-0000-0000-0000-000000000000}"/>
          </ac:spMkLst>
        </pc:spChg>
        <pc:spChg chg="mod">
          <ac:chgData name="Robin De Mol" userId="2c82b0b9-abb7-4507-8675-77a0bb8e1f2c" providerId="ADAL" clId="{161A4404-FE41-2E47-B245-954B5CCEC577}" dt="2019-08-29T11:45:26.382" v="28"/>
          <ac:spMkLst>
            <pc:docMk/>
            <pc:sldMk cId="2438040797" sldId="286"/>
            <ac:spMk id="26" creationId="{00000000-0000-0000-0000-000000000000}"/>
          </ac:spMkLst>
        </pc:spChg>
        <pc:cxnChg chg="mod">
          <ac:chgData name="Robin De Mol" userId="2c82b0b9-abb7-4507-8675-77a0bb8e1f2c" providerId="ADAL" clId="{161A4404-FE41-2E47-B245-954B5CCEC577}" dt="2019-08-29T11:45:26.382" v="28"/>
          <ac:cxnSpMkLst>
            <pc:docMk/>
            <pc:sldMk cId="2438040797" sldId="286"/>
            <ac:cxnSpMk id="17" creationId="{00000000-0000-0000-0000-000000000000}"/>
          </ac:cxnSpMkLst>
        </pc:cxnChg>
        <pc:cxnChg chg="mod">
          <ac:chgData name="Robin De Mol" userId="2c82b0b9-abb7-4507-8675-77a0bb8e1f2c" providerId="ADAL" clId="{161A4404-FE41-2E47-B245-954B5CCEC577}" dt="2019-08-29T11:45:26.382" v="28"/>
          <ac:cxnSpMkLst>
            <pc:docMk/>
            <pc:sldMk cId="2438040797" sldId="286"/>
            <ac:cxnSpMk id="21" creationId="{00000000-0000-0000-0000-000000000000}"/>
          </ac:cxnSpMkLst>
        </pc:cxnChg>
        <pc:cxnChg chg="mod">
          <ac:chgData name="Robin De Mol" userId="2c82b0b9-abb7-4507-8675-77a0bb8e1f2c" providerId="ADAL" clId="{161A4404-FE41-2E47-B245-954B5CCEC577}" dt="2019-08-29T11:45:26.382" v="28"/>
          <ac:cxnSpMkLst>
            <pc:docMk/>
            <pc:sldMk cId="2438040797" sldId="286"/>
            <ac:cxnSpMk id="23" creationId="{00000000-0000-0000-0000-000000000000}"/>
          </ac:cxnSpMkLst>
        </pc:cxnChg>
        <pc:cxnChg chg="mod">
          <ac:chgData name="Robin De Mol" userId="2c82b0b9-abb7-4507-8675-77a0bb8e1f2c" providerId="ADAL" clId="{161A4404-FE41-2E47-B245-954B5CCEC577}" dt="2019-08-29T11:45:26.382" v="28"/>
          <ac:cxnSpMkLst>
            <pc:docMk/>
            <pc:sldMk cId="2438040797" sldId="286"/>
            <ac:cxnSpMk id="24" creationId="{00000000-0000-0000-0000-000000000000}"/>
          </ac:cxnSpMkLst>
        </pc:cxnChg>
      </pc:sldChg>
      <pc:sldChg chg="addSp modSp">
        <pc:chgData name="Robin De Mol" userId="2c82b0b9-abb7-4507-8675-77a0bb8e1f2c" providerId="ADAL" clId="{161A4404-FE41-2E47-B245-954B5CCEC577}" dt="2019-08-29T11:48:29.961" v="76"/>
        <pc:sldMkLst>
          <pc:docMk/>
          <pc:sldMk cId="680411241" sldId="287"/>
        </pc:sldMkLst>
        <pc:spChg chg="add mod">
          <ac:chgData name="Robin De Mol" userId="2c82b0b9-abb7-4507-8675-77a0bb8e1f2c" providerId="ADAL" clId="{161A4404-FE41-2E47-B245-954B5CCEC577}" dt="2019-08-29T11:48:29.961" v="76"/>
          <ac:spMkLst>
            <pc:docMk/>
            <pc:sldMk cId="680411241" sldId="287"/>
            <ac:spMk id="2" creationId="{1A86B969-2660-1347-86F9-44E2A1EE8386}"/>
          </ac:spMkLst>
        </pc:spChg>
        <pc:spChg chg="mod">
          <ac:chgData name="Robin De Mol" userId="2c82b0b9-abb7-4507-8675-77a0bb8e1f2c" providerId="ADAL" clId="{161A4404-FE41-2E47-B245-954B5CCEC577}" dt="2019-08-29T11:45:26.382" v="28"/>
          <ac:spMkLst>
            <pc:docMk/>
            <pc:sldMk cId="680411241" sldId="287"/>
            <ac:spMk id="3" creationId="{00000000-0000-0000-0000-000000000000}"/>
          </ac:spMkLst>
        </pc:spChg>
        <pc:spChg chg="mod">
          <ac:chgData name="Robin De Mol" userId="2c82b0b9-abb7-4507-8675-77a0bb8e1f2c" providerId="ADAL" clId="{161A4404-FE41-2E47-B245-954B5CCEC577}" dt="2019-08-29T11:45:26.382" v="28"/>
          <ac:spMkLst>
            <pc:docMk/>
            <pc:sldMk cId="680411241" sldId="287"/>
            <ac:spMk id="7" creationId="{06BB60F4-CBD6-4C62-AA27-60D26FFD1B18}"/>
          </ac:spMkLst>
        </pc:spChg>
      </pc:sldChg>
      <pc:sldChg chg="addSp modSp">
        <pc:chgData name="Robin De Mol" userId="2c82b0b9-abb7-4507-8675-77a0bb8e1f2c" providerId="ADAL" clId="{161A4404-FE41-2E47-B245-954B5CCEC577}" dt="2019-08-29T11:48:29.961" v="76"/>
        <pc:sldMkLst>
          <pc:docMk/>
          <pc:sldMk cId="2668740090" sldId="288"/>
        </pc:sldMkLst>
        <pc:spChg chg="mod">
          <ac:chgData name="Robin De Mol" userId="2c82b0b9-abb7-4507-8675-77a0bb8e1f2c" providerId="ADAL" clId="{161A4404-FE41-2E47-B245-954B5CCEC577}" dt="2019-08-29T11:45:26.382" v="28"/>
          <ac:spMkLst>
            <pc:docMk/>
            <pc:sldMk cId="2668740090" sldId="288"/>
            <ac:spMk id="3" creationId="{00000000-0000-0000-0000-000000000000}"/>
          </ac:spMkLst>
        </pc:spChg>
        <pc:spChg chg="mod">
          <ac:chgData name="Robin De Mol" userId="2c82b0b9-abb7-4507-8675-77a0bb8e1f2c" providerId="ADAL" clId="{161A4404-FE41-2E47-B245-954B5CCEC577}" dt="2019-08-29T11:45:26.382" v="28"/>
          <ac:spMkLst>
            <pc:docMk/>
            <pc:sldMk cId="2668740090" sldId="288"/>
            <ac:spMk id="4" creationId="{00000000-0000-0000-0000-000000000000}"/>
          </ac:spMkLst>
        </pc:spChg>
        <pc:spChg chg="mod">
          <ac:chgData name="Robin De Mol" userId="2c82b0b9-abb7-4507-8675-77a0bb8e1f2c" providerId="ADAL" clId="{161A4404-FE41-2E47-B245-954B5CCEC577}" dt="2019-08-29T11:45:26.382" v="28"/>
          <ac:spMkLst>
            <pc:docMk/>
            <pc:sldMk cId="2668740090" sldId="288"/>
            <ac:spMk id="5" creationId="{00000000-0000-0000-0000-000000000000}"/>
          </ac:spMkLst>
        </pc:spChg>
        <pc:spChg chg="mod">
          <ac:chgData name="Robin De Mol" userId="2c82b0b9-abb7-4507-8675-77a0bb8e1f2c" providerId="ADAL" clId="{161A4404-FE41-2E47-B245-954B5CCEC577}" dt="2019-08-29T11:45:26.382" v="28"/>
          <ac:spMkLst>
            <pc:docMk/>
            <pc:sldMk cId="2668740090" sldId="288"/>
            <ac:spMk id="6" creationId="{00000000-0000-0000-0000-000000000000}"/>
          </ac:spMkLst>
        </pc:spChg>
        <pc:spChg chg="add mod">
          <ac:chgData name="Robin De Mol" userId="2c82b0b9-abb7-4507-8675-77a0bb8e1f2c" providerId="ADAL" clId="{161A4404-FE41-2E47-B245-954B5CCEC577}" dt="2019-08-29T11:48:29.961" v="76"/>
          <ac:spMkLst>
            <pc:docMk/>
            <pc:sldMk cId="2668740090" sldId="288"/>
            <ac:spMk id="7" creationId="{BC6F851D-6A85-D047-9A39-76E26D4E87C7}"/>
          </ac:spMkLst>
        </pc:spChg>
        <pc:spChg chg="mod">
          <ac:chgData name="Robin De Mol" userId="2c82b0b9-abb7-4507-8675-77a0bb8e1f2c" providerId="ADAL" clId="{161A4404-FE41-2E47-B245-954B5CCEC577}" dt="2019-08-29T11:45:26.382" v="28"/>
          <ac:spMkLst>
            <pc:docMk/>
            <pc:sldMk cId="2668740090" sldId="288"/>
            <ac:spMk id="8" creationId="{00000000-0000-0000-0000-000000000000}"/>
          </ac:spMkLst>
        </pc:spChg>
        <pc:spChg chg="mod">
          <ac:chgData name="Robin De Mol" userId="2c82b0b9-abb7-4507-8675-77a0bb8e1f2c" providerId="ADAL" clId="{161A4404-FE41-2E47-B245-954B5CCEC577}" dt="2019-08-29T11:45:26.382" v="28"/>
          <ac:spMkLst>
            <pc:docMk/>
            <pc:sldMk cId="2668740090" sldId="288"/>
            <ac:spMk id="9" creationId="{00000000-0000-0000-0000-000000000000}"/>
          </ac:spMkLst>
        </pc:spChg>
        <pc:spChg chg="mod">
          <ac:chgData name="Robin De Mol" userId="2c82b0b9-abb7-4507-8675-77a0bb8e1f2c" providerId="ADAL" clId="{161A4404-FE41-2E47-B245-954B5CCEC577}" dt="2019-08-29T11:45:26.382" v="28"/>
          <ac:spMkLst>
            <pc:docMk/>
            <pc:sldMk cId="2668740090" sldId="288"/>
            <ac:spMk id="10" creationId="{00000000-0000-0000-0000-000000000000}"/>
          </ac:spMkLst>
        </pc:spChg>
        <pc:spChg chg="mod">
          <ac:chgData name="Robin De Mol" userId="2c82b0b9-abb7-4507-8675-77a0bb8e1f2c" providerId="ADAL" clId="{161A4404-FE41-2E47-B245-954B5CCEC577}" dt="2019-08-29T11:45:26.382" v="28"/>
          <ac:spMkLst>
            <pc:docMk/>
            <pc:sldMk cId="2668740090" sldId="288"/>
            <ac:spMk id="11" creationId="{00000000-0000-0000-0000-000000000000}"/>
          </ac:spMkLst>
        </pc:spChg>
        <pc:spChg chg="mod">
          <ac:chgData name="Robin De Mol" userId="2c82b0b9-abb7-4507-8675-77a0bb8e1f2c" providerId="ADAL" clId="{161A4404-FE41-2E47-B245-954B5CCEC577}" dt="2019-08-29T11:45:26.382" v="28"/>
          <ac:spMkLst>
            <pc:docMk/>
            <pc:sldMk cId="2668740090" sldId="288"/>
            <ac:spMk id="12" creationId="{00000000-0000-0000-0000-000000000000}"/>
          </ac:spMkLst>
        </pc:spChg>
        <pc:spChg chg="mod">
          <ac:chgData name="Robin De Mol" userId="2c82b0b9-abb7-4507-8675-77a0bb8e1f2c" providerId="ADAL" clId="{161A4404-FE41-2E47-B245-954B5CCEC577}" dt="2019-08-29T11:45:26.382" v="28"/>
          <ac:spMkLst>
            <pc:docMk/>
            <pc:sldMk cId="2668740090" sldId="288"/>
            <ac:spMk id="13" creationId="{00000000-0000-0000-0000-000000000000}"/>
          </ac:spMkLst>
        </pc:spChg>
        <pc:spChg chg="mod">
          <ac:chgData name="Robin De Mol" userId="2c82b0b9-abb7-4507-8675-77a0bb8e1f2c" providerId="ADAL" clId="{161A4404-FE41-2E47-B245-954B5CCEC577}" dt="2019-08-29T11:45:26.382" v="28"/>
          <ac:spMkLst>
            <pc:docMk/>
            <pc:sldMk cId="2668740090" sldId="288"/>
            <ac:spMk id="14" creationId="{00000000-0000-0000-0000-000000000000}"/>
          </ac:spMkLst>
        </pc:spChg>
        <pc:spChg chg="mod">
          <ac:chgData name="Robin De Mol" userId="2c82b0b9-abb7-4507-8675-77a0bb8e1f2c" providerId="ADAL" clId="{161A4404-FE41-2E47-B245-954B5CCEC577}" dt="2019-08-29T11:45:26.382" v="28"/>
          <ac:spMkLst>
            <pc:docMk/>
            <pc:sldMk cId="2668740090" sldId="288"/>
            <ac:spMk id="15" creationId="{00000000-0000-0000-0000-000000000000}"/>
          </ac:spMkLst>
        </pc:spChg>
        <pc:spChg chg="mod">
          <ac:chgData name="Robin De Mol" userId="2c82b0b9-abb7-4507-8675-77a0bb8e1f2c" providerId="ADAL" clId="{161A4404-FE41-2E47-B245-954B5CCEC577}" dt="2019-08-29T11:45:26.382" v="28"/>
          <ac:spMkLst>
            <pc:docMk/>
            <pc:sldMk cId="2668740090" sldId="288"/>
            <ac:spMk id="25" creationId="{00000000-0000-0000-0000-000000000000}"/>
          </ac:spMkLst>
        </pc:spChg>
        <pc:spChg chg="mod">
          <ac:chgData name="Robin De Mol" userId="2c82b0b9-abb7-4507-8675-77a0bb8e1f2c" providerId="ADAL" clId="{161A4404-FE41-2E47-B245-954B5CCEC577}" dt="2019-08-29T11:45:26.382" v="28"/>
          <ac:spMkLst>
            <pc:docMk/>
            <pc:sldMk cId="2668740090" sldId="288"/>
            <ac:spMk id="26" creationId="{00000000-0000-0000-0000-000000000000}"/>
          </ac:spMkLst>
        </pc:spChg>
        <pc:cxnChg chg="mod">
          <ac:chgData name="Robin De Mol" userId="2c82b0b9-abb7-4507-8675-77a0bb8e1f2c" providerId="ADAL" clId="{161A4404-FE41-2E47-B245-954B5CCEC577}" dt="2019-08-29T11:45:26.382" v="28"/>
          <ac:cxnSpMkLst>
            <pc:docMk/>
            <pc:sldMk cId="2668740090" sldId="288"/>
            <ac:cxnSpMk id="17" creationId="{00000000-0000-0000-0000-000000000000}"/>
          </ac:cxnSpMkLst>
        </pc:cxnChg>
        <pc:cxnChg chg="mod">
          <ac:chgData name="Robin De Mol" userId="2c82b0b9-abb7-4507-8675-77a0bb8e1f2c" providerId="ADAL" clId="{161A4404-FE41-2E47-B245-954B5CCEC577}" dt="2019-08-29T11:45:26.382" v="28"/>
          <ac:cxnSpMkLst>
            <pc:docMk/>
            <pc:sldMk cId="2668740090" sldId="288"/>
            <ac:cxnSpMk id="21" creationId="{00000000-0000-0000-0000-000000000000}"/>
          </ac:cxnSpMkLst>
        </pc:cxnChg>
        <pc:cxnChg chg="mod">
          <ac:chgData name="Robin De Mol" userId="2c82b0b9-abb7-4507-8675-77a0bb8e1f2c" providerId="ADAL" clId="{161A4404-FE41-2E47-B245-954B5CCEC577}" dt="2019-08-29T11:45:26.382" v="28"/>
          <ac:cxnSpMkLst>
            <pc:docMk/>
            <pc:sldMk cId="2668740090" sldId="288"/>
            <ac:cxnSpMk id="23" creationId="{00000000-0000-0000-0000-000000000000}"/>
          </ac:cxnSpMkLst>
        </pc:cxnChg>
        <pc:cxnChg chg="mod">
          <ac:chgData name="Robin De Mol" userId="2c82b0b9-abb7-4507-8675-77a0bb8e1f2c" providerId="ADAL" clId="{161A4404-FE41-2E47-B245-954B5CCEC577}" dt="2019-08-29T11:45:26.382" v="28"/>
          <ac:cxnSpMkLst>
            <pc:docMk/>
            <pc:sldMk cId="2668740090" sldId="288"/>
            <ac:cxnSpMk id="24" creationId="{00000000-0000-0000-0000-000000000000}"/>
          </ac:cxnSpMkLst>
        </pc:cxnChg>
      </pc:sldChg>
      <pc:sldChg chg="addSp modSp">
        <pc:chgData name="Robin De Mol" userId="2c82b0b9-abb7-4507-8675-77a0bb8e1f2c" providerId="ADAL" clId="{161A4404-FE41-2E47-B245-954B5CCEC577}" dt="2019-08-29T11:48:29.961" v="76"/>
        <pc:sldMkLst>
          <pc:docMk/>
          <pc:sldMk cId="4292496450" sldId="289"/>
        </pc:sldMkLst>
        <pc:spChg chg="add mod">
          <ac:chgData name="Robin De Mol" userId="2c82b0b9-abb7-4507-8675-77a0bb8e1f2c" providerId="ADAL" clId="{161A4404-FE41-2E47-B245-954B5CCEC577}" dt="2019-08-29T11:48:29.961" v="76"/>
          <ac:spMkLst>
            <pc:docMk/>
            <pc:sldMk cId="4292496450" sldId="289"/>
            <ac:spMk id="2" creationId="{71346F5F-E9DA-A346-A932-49A367D12DE8}"/>
          </ac:spMkLst>
        </pc:spChg>
        <pc:spChg chg="mod">
          <ac:chgData name="Robin De Mol" userId="2c82b0b9-abb7-4507-8675-77a0bb8e1f2c" providerId="ADAL" clId="{161A4404-FE41-2E47-B245-954B5CCEC577}" dt="2019-08-29T11:45:26.382" v="28"/>
          <ac:spMkLst>
            <pc:docMk/>
            <pc:sldMk cId="4292496450" sldId="289"/>
            <ac:spMk id="3" creationId="{00000000-0000-0000-0000-000000000000}"/>
          </ac:spMkLst>
        </pc:spChg>
        <pc:spChg chg="mod">
          <ac:chgData name="Robin De Mol" userId="2c82b0b9-abb7-4507-8675-77a0bb8e1f2c" providerId="ADAL" clId="{161A4404-FE41-2E47-B245-954B5CCEC577}" dt="2019-08-29T11:45:26.382" v="28"/>
          <ac:spMkLst>
            <pc:docMk/>
            <pc:sldMk cId="4292496450" sldId="289"/>
            <ac:spMk id="4" creationId="{00000000-0000-0000-0000-000000000000}"/>
          </ac:spMkLst>
        </pc:spChg>
        <pc:spChg chg="mod">
          <ac:chgData name="Robin De Mol" userId="2c82b0b9-abb7-4507-8675-77a0bb8e1f2c" providerId="ADAL" clId="{161A4404-FE41-2E47-B245-954B5CCEC577}" dt="2019-08-29T11:45:26.382" v="28"/>
          <ac:spMkLst>
            <pc:docMk/>
            <pc:sldMk cId="4292496450" sldId="289"/>
            <ac:spMk id="8" creationId="{0B927860-FC53-47DA-85E2-B4204F60E6F8}"/>
          </ac:spMkLst>
        </pc:spChg>
      </pc:sldChg>
      <pc:sldChg chg="addSp modSp">
        <pc:chgData name="Robin De Mol" userId="2c82b0b9-abb7-4507-8675-77a0bb8e1f2c" providerId="ADAL" clId="{161A4404-FE41-2E47-B245-954B5CCEC577}" dt="2019-08-29T11:48:29.961" v="76"/>
        <pc:sldMkLst>
          <pc:docMk/>
          <pc:sldMk cId="3996182216" sldId="291"/>
        </pc:sldMkLst>
        <pc:spChg chg="mod">
          <ac:chgData name="Robin De Mol" userId="2c82b0b9-abb7-4507-8675-77a0bb8e1f2c" providerId="ADAL" clId="{161A4404-FE41-2E47-B245-954B5CCEC577}" dt="2019-08-29T11:45:26.382" v="28"/>
          <ac:spMkLst>
            <pc:docMk/>
            <pc:sldMk cId="3996182216" sldId="291"/>
            <ac:spMk id="3" creationId="{00000000-0000-0000-0000-000000000000}"/>
          </ac:spMkLst>
        </pc:spChg>
        <pc:spChg chg="add mod">
          <ac:chgData name="Robin De Mol" userId="2c82b0b9-abb7-4507-8675-77a0bb8e1f2c" providerId="ADAL" clId="{161A4404-FE41-2E47-B245-954B5CCEC577}" dt="2019-08-29T11:48:29.961" v="76"/>
          <ac:spMkLst>
            <pc:docMk/>
            <pc:sldMk cId="3996182216" sldId="291"/>
            <ac:spMk id="4" creationId="{D56E3F42-DCE9-C744-B58C-169FC65BDA5C}"/>
          </ac:spMkLst>
        </pc:spChg>
        <pc:spChg chg="mod">
          <ac:chgData name="Robin De Mol" userId="2c82b0b9-abb7-4507-8675-77a0bb8e1f2c" providerId="ADAL" clId="{161A4404-FE41-2E47-B245-954B5CCEC577}" dt="2019-08-29T11:45:26.382" v="28"/>
          <ac:spMkLst>
            <pc:docMk/>
            <pc:sldMk cId="3996182216" sldId="291"/>
            <ac:spMk id="5" creationId="{00000000-0000-0000-0000-000000000000}"/>
          </ac:spMkLst>
        </pc:spChg>
        <pc:spChg chg="mod">
          <ac:chgData name="Robin De Mol" userId="2c82b0b9-abb7-4507-8675-77a0bb8e1f2c" providerId="ADAL" clId="{161A4404-FE41-2E47-B245-954B5CCEC577}" dt="2019-08-29T11:45:26.382" v="28"/>
          <ac:spMkLst>
            <pc:docMk/>
            <pc:sldMk cId="3996182216" sldId="291"/>
            <ac:spMk id="7" creationId="{00000000-0000-0000-0000-000000000000}"/>
          </ac:spMkLst>
        </pc:spChg>
        <pc:spChg chg="mod">
          <ac:chgData name="Robin De Mol" userId="2c82b0b9-abb7-4507-8675-77a0bb8e1f2c" providerId="ADAL" clId="{161A4404-FE41-2E47-B245-954B5CCEC577}" dt="2019-08-29T11:45:26.382" v="28"/>
          <ac:spMkLst>
            <pc:docMk/>
            <pc:sldMk cId="3996182216" sldId="291"/>
            <ac:spMk id="8" creationId="{00000000-0000-0000-0000-000000000000}"/>
          </ac:spMkLst>
        </pc:spChg>
        <pc:spChg chg="mod">
          <ac:chgData name="Robin De Mol" userId="2c82b0b9-abb7-4507-8675-77a0bb8e1f2c" providerId="ADAL" clId="{161A4404-FE41-2E47-B245-954B5CCEC577}" dt="2019-08-29T11:45:26.382" v="28"/>
          <ac:spMkLst>
            <pc:docMk/>
            <pc:sldMk cId="3996182216" sldId="291"/>
            <ac:spMk id="9" creationId="{00000000-0000-0000-0000-000000000000}"/>
          </ac:spMkLst>
        </pc:spChg>
        <pc:spChg chg="mod">
          <ac:chgData name="Robin De Mol" userId="2c82b0b9-abb7-4507-8675-77a0bb8e1f2c" providerId="ADAL" clId="{161A4404-FE41-2E47-B245-954B5CCEC577}" dt="2019-08-29T11:45:26.382" v="28"/>
          <ac:spMkLst>
            <pc:docMk/>
            <pc:sldMk cId="3996182216" sldId="291"/>
            <ac:spMk id="10" creationId="{00000000-0000-0000-0000-000000000000}"/>
          </ac:spMkLst>
        </pc:spChg>
        <pc:spChg chg="mod">
          <ac:chgData name="Robin De Mol" userId="2c82b0b9-abb7-4507-8675-77a0bb8e1f2c" providerId="ADAL" clId="{161A4404-FE41-2E47-B245-954B5CCEC577}" dt="2019-08-29T11:45:26.382" v="28"/>
          <ac:spMkLst>
            <pc:docMk/>
            <pc:sldMk cId="3996182216" sldId="291"/>
            <ac:spMk id="11" creationId="{00000000-0000-0000-0000-000000000000}"/>
          </ac:spMkLst>
        </pc:spChg>
        <pc:spChg chg="mod">
          <ac:chgData name="Robin De Mol" userId="2c82b0b9-abb7-4507-8675-77a0bb8e1f2c" providerId="ADAL" clId="{161A4404-FE41-2E47-B245-954B5CCEC577}" dt="2019-08-29T11:45:26.382" v="28"/>
          <ac:spMkLst>
            <pc:docMk/>
            <pc:sldMk cId="3996182216" sldId="291"/>
            <ac:spMk id="12" creationId="{00000000-0000-0000-0000-000000000000}"/>
          </ac:spMkLst>
        </pc:spChg>
        <pc:spChg chg="mod">
          <ac:chgData name="Robin De Mol" userId="2c82b0b9-abb7-4507-8675-77a0bb8e1f2c" providerId="ADAL" clId="{161A4404-FE41-2E47-B245-954B5CCEC577}" dt="2019-08-29T11:45:26.382" v="28"/>
          <ac:spMkLst>
            <pc:docMk/>
            <pc:sldMk cId="3996182216" sldId="291"/>
            <ac:spMk id="13" creationId="{00000000-0000-0000-0000-000000000000}"/>
          </ac:spMkLst>
        </pc:spChg>
        <pc:spChg chg="mod">
          <ac:chgData name="Robin De Mol" userId="2c82b0b9-abb7-4507-8675-77a0bb8e1f2c" providerId="ADAL" clId="{161A4404-FE41-2E47-B245-954B5CCEC577}" dt="2019-08-29T11:45:26.382" v="28"/>
          <ac:spMkLst>
            <pc:docMk/>
            <pc:sldMk cId="3996182216" sldId="291"/>
            <ac:spMk id="14" creationId="{00000000-0000-0000-0000-000000000000}"/>
          </ac:spMkLst>
        </pc:spChg>
        <pc:spChg chg="mod">
          <ac:chgData name="Robin De Mol" userId="2c82b0b9-abb7-4507-8675-77a0bb8e1f2c" providerId="ADAL" clId="{161A4404-FE41-2E47-B245-954B5CCEC577}" dt="2019-08-29T11:45:26.382" v="28"/>
          <ac:spMkLst>
            <pc:docMk/>
            <pc:sldMk cId="3996182216" sldId="291"/>
            <ac:spMk id="21" creationId="{00000000-0000-0000-0000-000000000000}"/>
          </ac:spMkLst>
        </pc:spChg>
        <pc:cxnChg chg="mod">
          <ac:chgData name="Robin De Mol" userId="2c82b0b9-abb7-4507-8675-77a0bb8e1f2c" providerId="ADAL" clId="{161A4404-FE41-2E47-B245-954B5CCEC577}" dt="2019-08-29T11:45:26.382" v="28"/>
          <ac:cxnSpMkLst>
            <pc:docMk/>
            <pc:sldMk cId="3996182216" sldId="291"/>
            <ac:cxnSpMk id="16"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17"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20"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23"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26"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29"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32"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35" creationId="{00000000-0000-0000-0000-000000000000}"/>
          </ac:cxnSpMkLst>
        </pc:cxnChg>
      </pc:sldChg>
      <pc:sldChg chg="addSp modSp">
        <pc:chgData name="Robin De Mol" userId="2c82b0b9-abb7-4507-8675-77a0bb8e1f2c" providerId="ADAL" clId="{161A4404-FE41-2E47-B245-954B5CCEC577}" dt="2019-08-29T11:48:29.961" v="76"/>
        <pc:sldMkLst>
          <pc:docMk/>
          <pc:sldMk cId="3258776195" sldId="292"/>
        </pc:sldMkLst>
        <pc:spChg chg="mod">
          <ac:chgData name="Robin De Mol" userId="2c82b0b9-abb7-4507-8675-77a0bb8e1f2c" providerId="ADAL" clId="{161A4404-FE41-2E47-B245-954B5CCEC577}" dt="2019-08-29T11:45:26.382" v="28"/>
          <ac:spMkLst>
            <pc:docMk/>
            <pc:sldMk cId="3258776195" sldId="292"/>
            <ac:spMk id="3" creationId="{00000000-0000-0000-0000-000000000000}"/>
          </ac:spMkLst>
        </pc:spChg>
        <pc:spChg chg="mod">
          <ac:chgData name="Robin De Mol" userId="2c82b0b9-abb7-4507-8675-77a0bb8e1f2c" providerId="ADAL" clId="{161A4404-FE41-2E47-B245-954B5CCEC577}" dt="2019-08-29T11:45:26.382" v="28"/>
          <ac:spMkLst>
            <pc:docMk/>
            <pc:sldMk cId="3258776195" sldId="292"/>
            <ac:spMk id="4" creationId="{00000000-0000-0000-0000-000000000000}"/>
          </ac:spMkLst>
        </pc:spChg>
        <pc:spChg chg="add mod">
          <ac:chgData name="Robin De Mol" userId="2c82b0b9-abb7-4507-8675-77a0bb8e1f2c" providerId="ADAL" clId="{161A4404-FE41-2E47-B245-954B5CCEC577}" dt="2019-08-29T11:48:29.961" v="76"/>
          <ac:spMkLst>
            <pc:docMk/>
            <pc:sldMk cId="3258776195" sldId="292"/>
            <ac:spMk id="5" creationId="{F66CF968-9894-384F-B120-A2DCBEF87D94}"/>
          </ac:spMkLst>
        </pc:spChg>
      </pc:sldChg>
      <pc:sldChg chg="addSp modSp">
        <pc:chgData name="Robin De Mol" userId="2c82b0b9-abb7-4507-8675-77a0bb8e1f2c" providerId="ADAL" clId="{161A4404-FE41-2E47-B245-954B5CCEC577}" dt="2019-08-29T11:48:29.961" v="76"/>
        <pc:sldMkLst>
          <pc:docMk/>
          <pc:sldMk cId="2069218135" sldId="293"/>
        </pc:sldMkLst>
        <pc:spChg chg="add mod">
          <ac:chgData name="Robin De Mol" userId="2c82b0b9-abb7-4507-8675-77a0bb8e1f2c" providerId="ADAL" clId="{161A4404-FE41-2E47-B245-954B5CCEC577}" dt="2019-08-29T11:48:29.961" v="76"/>
          <ac:spMkLst>
            <pc:docMk/>
            <pc:sldMk cId="2069218135" sldId="293"/>
            <ac:spMk id="3" creationId="{3A9A335D-D080-A44A-83FA-6C084B992EDA}"/>
          </ac:spMkLst>
        </pc:spChg>
        <pc:spChg chg="mod">
          <ac:chgData name="Robin De Mol" userId="2c82b0b9-abb7-4507-8675-77a0bb8e1f2c" providerId="ADAL" clId="{161A4404-FE41-2E47-B245-954B5CCEC577}" dt="2019-08-29T11:45:26.382" v="28"/>
          <ac:spMkLst>
            <pc:docMk/>
            <pc:sldMk cId="2069218135" sldId="293"/>
            <ac:spMk id="5" creationId="{00000000-0000-0000-0000-000000000000}"/>
          </ac:spMkLst>
        </pc:spChg>
        <pc:spChg chg="mod">
          <ac:chgData name="Robin De Mol" userId="2c82b0b9-abb7-4507-8675-77a0bb8e1f2c" providerId="ADAL" clId="{161A4404-FE41-2E47-B245-954B5CCEC577}" dt="2019-08-29T11:45:26.382" v="28"/>
          <ac:spMkLst>
            <pc:docMk/>
            <pc:sldMk cId="2069218135" sldId="293"/>
            <ac:spMk id="7" creationId="{00000000-0000-0000-0000-000000000000}"/>
          </ac:spMkLst>
        </pc:spChg>
        <pc:spChg chg="mod">
          <ac:chgData name="Robin De Mol" userId="2c82b0b9-abb7-4507-8675-77a0bb8e1f2c" providerId="ADAL" clId="{161A4404-FE41-2E47-B245-954B5CCEC577}" dt="2019-08-29T11:45:26.382" v="28"/>
          <ac:spMkLst>
            <pc:docMk/>
            <pc:sldMk cId="2069218135" sldId="293"/>
            <ac:spMk id="8" creationId="{00000000-0000-0000-0000-000000000000}"/>
          </ac:spMkLst>
        </pc:spChg>
        <pc:spChg chg="mod">
          <ac:chgData name="Robin De Mol" userId="2c82b0b9-abb7-4507-8675-77a0bb8e1f2c" providerId="ADAL" clId="{161A4404-FE41-2E47-B245-954B5CCEC577}" dt="2019-08-29T11:45:26.382" v="28"/>
          <ac:spMkLst>
            <pc:docMk/>
            <pc:sldMk cId="2069218135" sldId="293"/>
            <ac:spMk id="9" creationId="{00000000-0000-0000-0000-000000000000}"/>
          </ac:spMkLst>
        </pc:spChg>
        <pc:spChg chg="mod">
          <ac:chgData name="Robin De Mol" userId="2c82b0b9-abb7-4507-8675-77a0bb8e1f2c" providerId="ADAL" clId="{161A4404-FE41-2E47-B245-954B5CCEC577}" dt="2019-08-29T11:45:26.382" v="28"/>
          <ac:spMkLst>
            <pc:docMk/>
            <pc:sldMk cId="2069218135" sldId="293"/>
            <ac:spMk id="10" creationId="{00000000-0000-0000-0000-000000000000}"/>
          </ac:spMkLst>
        </pc:spChg>
        <pc:spChg chg="mod">
          <ac:chgData name="Robin De Mol" userId="2c82b0b9-abb7-4507-8675-77a0bb8e1f2c" providerId="ADAL" clId="{161A4404-FE41-2E47-B245-954B5CCEC577}" dt="2019-08-29T11:45:26.382" v="28"/>
          <ac:spMkLst>
            <pc:docMk/>
            <pc:sldMk cId="2069218135" sldId="293"/>
            <ac:spMk id="11" creationId="{00000000-0000-0000-0000-000000000000}"/>
          </ac:spMkLst>
        </pc:spChg>
        <pc:spChg chg="mod">
          <ac:chgData name="Robin De Mol" userId="2c82b0b9-abb7-4507-8675-77a0bb8e1f2c" providerId="ADAL" clId="{161A4404-FE41-2E47-B245-954B5CCEC577}" dt="2019-08-29T11:45:26.382" v="28"/>
          <ac:spMkLst>
            <pc:docMk/>
            <pc:sldMk cId="2069218135" sldId="293"/>
            <ac:spMk id="12" creationId="{00000000-0000-0000-0000-000000000000}"/>
          </ac:spMkLst>
        </pc:spChg>
        <pc:spChg chg="mod">
          <ac:chgData name="Robin De Mol" userId="2c82b0b9-abb7-4507-8675-77a0bb8e1f2c" providerId="ADAL" clId="{161A4404-FE41-2E47-B245-954B5CCEC577}" dt="2019-08-29T11:45:26.382" v="28"/>
          <ac:spMkLst>
            <pc:docMk/>
            <pc:sldMk cId="2069218135" sldId="293"/>
            <ac:spMk id="13" creationId="{00000000-0000-0000-0000-000000000000}"/>
          </ac:spMkLst>
        </pc:spChg>
        <pc:spChg chg="mod">
          <ac:chgData name="Robin De Mol" userId="2c82b0b9-abb7-4507-8675-77a0bb8e1f2c" providerId="ADAL" clId="{161A4404-FE41-2E47-B245-954B5CCEC577}" dt="2019-08-29T11:45:26.382" v="28"/>
          <ac:spMkLst>
            <pc:docMk/>
            <pc:sldMk cId="2069218135" sldId="293"/>
            <ac:spMk id="14" creationId="{00000000-0000-0000-0000-000000000000}"/>
          </ac:spMkLst>
        </pc:spChg>
        <pc:spChg chg="mod">
          <ac:chgData name="Robin De Mol" userId="2c82b0b9-abb7-4507-8675-77a0bb8e1f2c" providerId="ADAL" clId="{161A4404-FE41-2E47-B245-954B5CCEC577}" dt="2019-08-29T11:45:26.382" v="28"/>
          <ac:spMkLst>
            <pc:docMk/>
            <pc:sldMk cId="2069218135" sldId="293"/>
            <ac:spMk id="27" creationId="{00000000-0000-0000-0000-000000000000}"/>
          </ac:spMkLst>
        </pc:spChg>
        <pc:spChg chg="mod">
          <ac:chgData name="Robin De Mol" userId="2c82b0b9-abb7-4507-8675-77a0bb8e1f2c" providerId="ADAL" clId="{161A4404-FE41-2E47-B245-954B5CCEC577}" dt="2019-08-29T11:45:26.382" v="28"/>
          <ac:spMkLst>
            <pc:docMk/>
            <pc:sldMk cId="2069218135" sldId="293"/>
            <ac:spMk id="31" creationId="{00000000-0000-0000-0000-000000000000}"/>
          </ac:spMkLst>
        </pc:spChg>
        <pc:spChg chg="mod">
          <ac:chgData name="Robin De Mol" userId="2c82b0b9-abb7-4507-8675-77a0bb8e1f2c" providerId="ADAL" clId="{161A4404-FE41-2E47-B245-954B5CCEC577}" dt="2019-08-29T11:45:26.382" v="28"/>
          <ac:spMkLst>
            <pc:docMk/>
            <pc:sldMk cId="2069218135" sldId="293"/>
            <ac:spMk id="51" creationId="{00000000-0000-0000-0000-000000000000}"/>
          </ac:spMkLst>
        </pc:spChg>
        <pc:spChg chg="mod">
          <ac:chgData name="Robin De Mol" userId="2c82b0b9-abb7-4507-8675-77a0bb8e1f2c" providerId="ADAL" clId="{161A4404-FE41-2E47-B245-954B5CCEC577}" dt="2019-08-29T11:45:26.382" v="28"/>
          <ac:spMkLst>
            <pc:docMk/>
            <pc:sldMk cId="2069218135" sldId="293"/>
            <ac:spMk id="55" creationId="{00000000-0000-0000-0000-000000000000}"/>
          </ac:spMkLst>
        </pc:spChg>
        <pc:spChg chg="mod">
          <ac:chgData name="Robin De Mol" userId="2c82b0b9-abb7-4507-8675-77a0bb8e1f2c" providerId="ADAL" clId="{161A4404-FE41-2E47-B245-954B5CCEC577}" dt="2019-08-29T11:45:26.382" v="28"/>
          <ac:spMkLst>
            <pc:docMk/>
            <pc:sldMk cId="2069218135" sldId="293"/>
            <ac:spMk id="70" creationId="{00000000-0000-0000-0000-000000000000}"/>
          </ac:spMkLst>
        </pc:spChg>
        <pc:cxnChg chg="mod">
          <ac:chgData name="Robin De Mol" userId="2c82b0b9-abb7-4507-8675-77a0bb8e1f2c" providerId="ADAL" clId="{161A4404-FE41-2E47-B245-954B5CCEC577}" dt="2019-08-29T11:45:26.382" v="28"/>
          <ac:cxnSpMkLst>
            <pc:docMk/>
            <pc:sldMk cId="2069218135" sldId="293"/>
            <ac:cxnSpMk id="16"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17"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20"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23"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26"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29"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32"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35"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41"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52"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56"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60" creationId="{00000000-0000-0000-0000-000000000000}"/>
          </ac:cxnSpMkLst>
        </pc:cxnChg>
      </pc:sldChg>
      <pc:sldChg chg="addSp modSp">
        <pc:chgData name="Robin De Mol" userId="2c82b0b9-abb7-4507-8675-77a0bb8e1f2c" providerId="ADAL" clId="{161A4404-FE41-2E47-B245-954B5CCEC577}" dt="2019-08-29T11:48:29.961" v="76"/>
        <pc:sldMkLst>
          <pc:docMk/>
          <pc:sldMk cId="3971863868" sldId="294"/>
        </pc:sldMkLst>
        <pc:spChg chg="mod">
          <ac:chgData name="Robin De Mol" userId="2c82b0b9-abb7-4507-8675-77a0bb8e1f2c" providerId="ADAL" clId="{161A4404-FE41-2E47-B245-954B5CCEC577}" dt="2019-08-29T11:45:26.382" v="28"/>
          <ac:spMkLst>
            <pc:docMk/>
            <pc:sldMk cId="3971863868" sldId="294"/>
            <ac:spMk id="3" creationId="{00000000-0000-0000-0000-000000000000}"/>
          </ac:spMkLst>
        </pc:spChg>
        <pc:spChg chg="mod">
          <ac:chgData name="Robin De Mol" userId="2c82b0b9-abb7-4507-8675-77a0bb8e1f2c" providerId="ADAL" clId="{161A4404-FE41-2E47-B245-954B5CCEC577}" dt="2019-08-29T11:45:26.382" v="28"/>
          <ac:spMkLst>
            <pc:docMk/>
            <pc:sldMk cId="3971863868" sldId="294"/>
            <ac:spMk id="4" creationId="{00000000-0000-0000-0000-000000000000}"/>
          </ac:spMkLst>
        </pc:spChg>
        <pc:spChg chg="mod">
          <ac:chgData name="Robin De Mol" userId="2c82b0b9-abb7-4507-8675-77a0bb8e1f2c" providerId="ADAL" clId="{161A4404-FE41-2E47-B245-954B5CCEC577}" dt="2019-08-29T11:45:26.382" v="28"/>
          <ac:spMkLst>
            <pc:docMk/>
            <pc:sldMk cId="3971863868" sldId="294"/>
            <ac:spMk id="5" creationId="{00000000-0000-0000-0000-000000000000}"/>
          </ac:spMkLst>
        </pc:spChg>
        <pc:spChg chg="add mod">
          <ac:chgData name="Robin De Mol" userId="2c82b0b9-abb7-4507-8675-77a0bb8e1f2c" providerId="ADAL" clId="{161A4404-FE41-2E47-B245-954B5CCEC577}" dt="2019-08-29T11:48:29.961" v="76"/>
          <ac:spMkLst>
            <pc:docMk/>
            <pc:sldMk cId="3971863868" sldId="294"/>
            <ac:spMk id="6" creationId="{2740F8CF-ED35-2E42-BEF1-45EB368ED4BB}"/>
          </ac:spMkLst>
        </pc:spChg>
        <pc:spChg chg="mod">
          <ac:chgData name="Robin De Mol" userId="2c82b0b9-abb7-4507-8675-77a0bb8e1f2c" providerId="ADAL" clId="{161A4404-FE41-2E47-B245-954B5CCEC577}" dt="2019-08-29T11:45:26.382" v="28"/>
          <ac:spMkLst>
            <pc:docMk/>
            <pc:sldMk cId="3971863868" sldId="294"/>
            <ac:spMk id="7" creationId="{00000000-0000-0000-0000-000000000000}"/>
          </ac:spMkLst>
        </pc:spChg>
        <pc:spChg chg="mod">
          <ac:chgData name="Robin De Mol" userId="2c82b0b9-abb7-4507-8675-77a0bb8e1f2c" providerId="ADAL" clId="{161A4404-FE41-2E47-B245-954B5CCEC577}" dt="2019-08-29T11:45:26.382" v="28"/>
          <ac:spMkLst>
            <pc:docMk/>
            <pc:sldMk cId="3971863868" sldId="294"/>
            <ac:spMk id="8" creationId="{00000000-0000-0000-0000-000000000000}"/>
          </ac:spMkLst>
        </pc:spChg>
        <pc:spChg chg="mod">
          <ac:chgData name="Robin De Mol" userId="2c82b0b9-abb7-4507-8675-77a0bb8e1f2c" providerId="ADAL" clId="{161A4404-FE41-2E47-B245-954B5CCEC577}" dt="2019-08-29T11:45:26.382" v="28"/>
          <ac:spMkLst>
            <pc:docMk/>
            <pc:sldMk cId="3971863868" sldId="294"/>
            <ac:spMk id="9" creationId="{00000000-0000-0000-0000-000000000000}"/>
          </ac:spMkLst>
        </pc:spChg>
        <pc:spChg chg="mod">
          <ac:chgData name="Robin De Mol" userId="2c82b0b9-abb7-4507-8675-77a0bb8e1f2c" providerId="ADAL" clId="{161A4404-FE41-2E47-B245-954B5CCEC577}" dt="2019-08-29T11:45:26.382" v="28"/>
          <ac:spMkLst>
            <pc:docMk/>
            <pc:sldMk cId="3971863868" sldId="294"/>
            <ac:spMk id="10" creationId="{00000000-0000-0000-0000-000000000000}"/>
          </ac:spMkLst>
        </pc:spChg>
        <pc:spChg chg="mod">
          <ac:chgData name="Robin De Mol" userId="2c82b0b9-abb7-4507-8675-77a0bb8e1f2c" providerId="ADAL" clId="{161A4404-FE41-2E47-B245-954B5CCEC577}" dt="2019-08-29T11:45:26.382" v="28"/>
          <ac:spMkLst>
            <pc:docMk/>
            <pc:sldMk cId="3971863868" sldId="294"/>
            <ac:spMk id="11" creationId="{00000000-0000-0000-0000-000000000000}"/>
          </ac:spMkLst>
        </pc:spChg>
        <pc:spChg chg="mod">
          <ac:chgData name="Robin De Mol" userId="2c82b0b9-abb7-4507-8675-77a0bb8e1f2c" providerId="ADAL" clId="{161A4404-FE41-2E47-B245-954B5CCEC577}" dt="2019-08-29T11:45:26.382" v="28"/>
          <ac:spMkLst>
            <pc:docMk/>
            <pc:sldMk cId="3971863868" sldId="294"/>
            <ac:spMk id="12" creationId="{00000000-0000-0000-0000-000000000000}"/>
          </ac:spMkLst>
        </pc:spChg>
        <pc:spChg chg="mod">
          <ac:chgData name="Robin De Mol" userId="2c82b0b9-abb7-4507-8675-77a0bb8e1f2c" providerId="ADAL" clId="{161A4404-FE41-2E47-B245-954B5CCEC577}" dt="2019-08-29T11:45:26.382" v="28"/>
          <ac:spMkLst>
            <pc:docMk/>
            <pc:sldMk cId="3971863868" sldId="294"/>
            <ac:spMk id="13" creationId="{00000000-0000-0000-0000-000000000000}"/>
          </ac:spMkLst>
        </pc:spChg>
        <pc:spChg chg="mod">
          <ac:chgData name="Robin De Mol" userId="2c82b0b9-abb7-4507-8675-77a0bb8e1f2c" providerId="ADAL" clId="{161A4404-FE41-2E47-B245-954B5CCEC577}" dt="2019-08-29T11:45:26.382" v="28"/>
          <ac:spMkLst>
            <pc:docMk/>
            <pc:sldMk cId="3971863868" sldId="294"/>
            <ac:spMk id="14" creationId="{00000000-0000-0000-0000-000000000000}"/>
          </ac:spMkLst>
        </pc:spChg>
        <pc:spChg chg="mod">
          <ac:chgData name="Robin De Mol" userId="2c82b0b9-abb7-4507-8675-77a0bb8e1f2c" providerId="ADAL" clId="{161A4404-FE41-2E47-B245-954B5CCEC577}" dt="2019-08-29T11:45:26.382" v="28"/>
          <ac:spMkLst>
            <pc:docMk/>
            <pc:sldMk cId="3971863868" sldId="294"/>
            <ac:spMk id="27" creationId="{00000000-0000-0000-0000-000000000000}"/>
          </ac:spMkLst>
        </pc:spChg>
        <pc:spChg chg="mod">
          <ac:chgData name="Robin De Mol" userId="2c82b0b9-abb7-4507-8675-77a0bb8e1f2c" providerId="ADAL" clId="{161A4404-FE41-2E47-B245-954B5CCEC577}" dt="2019-08-29T11:45:26.382" v="28"/>
          <ac:spMkLst>
            <pc:docMk/>
            <pc:sldMk cId="3971863868" sldId="294"/>
            <ac:spMk id="30" creationId="{00000000-0000-0000-0000-000000000000}"/>
          </ac:spMkLst>
        </pc:spChg>
        <pc:spChg chg="mod">
          <ac:chgData name="Robin De Mol" userId="2c82b0b9-abb7-4507-8675-77a0bb8e1f2c" providerId="ADAL" clId="{161A4404-FE41-2E47-B245-954B5CCEC577}" dt="2019-08-29T11:45:26.382" v="28"/>
          <ac:spMkLst>
            <pc:docMk/>
            <pc:sldMk cId="3971863868" sldId="294"/>
            <ac:spMk id="31" creationId="{00000000-0000-0000-0000-000000000000}"/>
          </ac:spMkLst>
        </pc:spChg>
        <pc:spChg chg="mod">
          <ac:chgData name="Robin De Mol" userId="2c82b0b9-abb7-4507-8675-77a0bb8e1f2c" providerId="ADAL" clId="{161A4404-FE41-2E47-B245-954B5CCEC577}" dt="2019-08-29T11:45:26.382" v="28"/>
          <ac:spMkLst>
            <pc:docMk/>
            <pc:sldMk cId="3971863868" sldId="294"/>
            <ac:spMk id="51" creationId="{00000000-0000-0000-0000-000000000000}"/>
          </ac:spMkLst>
        </pc:spChg>
        <pc:spChg chg="mod">
          <ac:chgData name="Robin De Mol" userId="2c82b0b9-abb7-4507-8675-77a0bb8e1f2c" providerId="ADAL" clId="{161A4404-FE41-2E47-B245-954B5CCEC577}" dt="2019-08-29T11:45:26.382" v="28"/>
          <ac:spMkLst>
            <pc:docMk/>
            <pc:sldMk cId="3971863868" sldId="294"/>
            <ac:spMk id="55" creationId="{00000000-0000-0000-0000-000000000000}"/>
          </ac:spMkLst>
        </pc:spChg>
        <pc:cxnChg chg="mod">
          <ac:chgData name="Robin De Mol" userId="2c82b0b9-abb7-4507-8675-77a0bb8e1f2c" providerId="ADAL" clId="{161A4404-FE41-2E47-B245-954B5CCEC577}" dt="2019-08-29T11:45:26.382" v="28"/>
          <ac:cxnSpMkLst>
            <pc:docMk/>
            <pc:sldMk cId="3971863868" sldId="294"/>
            <ac:cxnSpMk id="16"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17"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20"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23"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26"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29"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32"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35"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41"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52"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56"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60" creationId="{00000000-0000-0000-0000-000000000000}"/>
          </ac:cxnSpMkLst>
        </pc:cxnChg>
      </pc:sldChg>
      <pc:sldChg chg="addSp modSp">
        <pc:chgData name="Robin De Mol" userId="2c82b0b9-abb7-4507-8675-77a0bb8e1f2c" providerId="ADAL" clId="{161A4404-FE41-2E47-B245-954B5CCEC577}" dt="2019-08-29T11:48:29.961" v="76"/>
        <pc:sldMkLst>
          <pc:docMk/>
          <pc:sldMk cId="3547257502" sldId="295"/>
        </pc:sldMkLst>
        <pc:spChg chg="mod">
          <ac:chgData name="Robin De Mol" userId="2c82b0b9-abb7-4507-8675-77a0bb8e1f2c" providerId="ADAL" clId="{161A4404-FE41-2E47-B245-954B5CCEC577}" dt="2019-08-29T11:45:26.382" v="28"/>
          <ac:spMkLst>
            <pc:docMk/>
            <pc:sldMk cId="3547257502" sldId="295"/>
            <ac:spMk id="3" creationId="{00000000-0000-0000-0000-000000000000}"/>
          </ac:spMkLst>
        </pc:spChg>
        <pc:spChg chg="mod">
          <ac:chgData name="Robin De Mol" userId="2c82b0b9-abb7-4507-8675-77a0bb8e1f2c" providerId="ADAL" clId="{161A4404-FE41-2E47-B245-954B5CCEC577}" dt="2019-08-29T11:45:26.382" v="28"/>
          <ac:spMkLst>
            <pc:docMk/>
            <pc:sldMk cId="3547257502" sldId="295"/>
            <ac:spMk id="4" creationId="{00000000-0000-0000-0000-000000000000}"/>
          </ac:spMkLst>
        </pc:spChg>
        <pc:spChg chg="mod">
          <ac:chgData name="Robin De Mol" userId="2c82b0b9-abb7-4507-8675-77a0bb8e1f2c" providerId="ADAL" clId="{161A4404-FE41-2E47-B245-954B5CCEC577}" dt="2019-08-29T11:45:26.382" v="28"/>
          <ac:spMkLst>
            <pc:docMk/>
            <pc:sldMk cId="3547257502" sldId="295"/>
            <ac:spMk id="5" creationId="{00000000-0000-0000-0000-000000000000}"/>
          </ac:spMkLst>
        </pc:spChg>
        <pc:spChg chg="add mod">
          <ac:chgData name="Robin De Mol" userId="2c82b0b9-abb7-4507-8675-77a0bb8e1f2c" providerId="ADAL" clId="{161A4404-FE41-2E47-B245-954B5CCEC577}" dt="2019-08-29T11:48:29.961" v="76"/>
          <ac:spMkLst>
            <pc:docMk/>
            <pc:sldMk cId="3547257502" sldId="295"/>
            <ac:spMk id="6" creationId="{EA658B41-0385-EA43-9E68-82D46210AC6E}"/>
          </ac:spMkLst>
        </pc:spChg>
        <pc:spChg chg="mod">
          <ac:chgData name="Robin De Mol" userId="2c82b0b9-abb7-4507-8675-77a0bb8e1f2c" providerId="ADAL" clId="{161A4404-FE41-2E47-B245-954B5CCEC577}" dt="2019-08-29T11:45:26.382" v="28"/>
          <ac:spMkLst>
            <pc:docMk/>
            <pc:sldMk cId="3547257502" sldId="295"/>
            <ac:spMk id="7" creationId="{00000000-0000-0000-0000-000000000000}"/>
          </ac:spMkLst>
        </pc:spChg>
        <pc:spChg chg="mod">
          <ac:chgData name="Robin De Mol" userId="2c82b0b9-abb7-4507-8675-77a0bb8e1f2c" providerId="ADAL" clId="{161A4404-FE41-2E47-B245-954B5CCEC577}" dt="2019-08-29T11:45:26.382" v="28"/>
          <ac:spMkLst>
            <pc:docMk/>
            <pc:sldMk cId="3547257502" sldId="295"/>
            <ac:spMk id="8" creationId="{00000000-0000-0000-0000-000000000000}"/>
          </ac:spMkLst>
        </pc:spChg>
        <pc:spChg chg="mod">
          <ac:chgData name="Robin De Mol" userId="2c82b0b9-abb7-4507-8675-77a0bb8e1f2c" providerId="ADAL" clId="{161A4404-FE41-2E47-B245-954B5CCEC577}" dt="2019-08-29T11:45:26.382" v="28"/>
          <ac:spMkLst>
            <pc:docMk/>
            <pc:sldMk cId="3547257502" sldId="295"/>
            <ac:spMk id="9" creationId="{00000000-0000-0000-0000-000000000000}"/>
          </ac:spMkLst>
        </pc:spChg>
        <pc:spChg chg="mod">
          <ac:chgData name="Robin De Mol" userId="2c82b0b9-abb7-4507-8675-77a0bb8e1f2c" providerId="ADAL" clId="{161A4404-FE41-2E47-B245-954B5CCEC577}" dt="2019-08-29T11:45:26.382" v="28"/>
          <ac:spMkLst>
            <pc:docMk/>
            <pc:sldMk cId="3547257502" sldId="295"/>
            <ac:spMk id="10" creationId="{00000000-0000-0000-0000-000000000000}"/>
          </ac:spMkLst>
        </pc:spChg>
        <pc:spChg chg="mod">
          <ac:chgData name="Robin De Mol" userId="2c82b0b9-abb7-4507-8675-77a0bb8e1f2c" providerId="ADAL" clId="{161A4404-FE41-2E47-B245-954B5CCEC577}" dt="2019-08-29T11:45:26.382" v="28"/>
          <ac:spMkLst>
            <pc:docMk/>
            <pc:sldMk cId="3547257502" sldId="295"/>
            <ac:spMk id="11" creationId="{00000000-0000-0000-0000-000000000000}"/>
          </ac:spMkLst>
        </pc:spChg>
        <pc:spChg chg="mod">
          <ac:chgData name="Robin De Mol" userId="2c82b0b9-abb7-4507-8675-77a0bb8e1f2c" providerId="ADAL" clId="{161A4404-FE41-2E47-B245-954B5CCEC577}" dt="2019-08-29T11:45:26.382" v="28"/>
          <ac:spMkLst>
            <pc:docMk/>
            <pc:sldMk cId="3547257502" sldId="295"/>
            <ac:spMk id="12" creationId="{00000000-0000-0000-0000-000000000000}"/>
          </ac:spMkLst>
        </pc:spChg>
        <pc:spChg chg="mod">
          <ac:chgData name="Robin De Mol" userId="2c82b0b9-abb7-4507-8675-77a0bb8e1f2c" providerId="ADAL" clId="{161A4404-FE41-2E47-B245-954B5CCEC577}" dt="2019-08-29T11:45:26.382" v="28"/>
          <ac:spMkLst>
            <pc:docMk/>
            <pc:sldMk cId="3547257502" sldId="295"/>
            <ac:spMk id="13" creationId="{00000000-0000-0000-0000-000000000000}"/>
          </ac:spMkLst>
        </pc:spChg>
        <pc:spChg chg="mod">
          <ac:chgData name="Robin De Mol" userId="2c82b0b9-abb7-4507-8675-77a0bb8e1f2c" providerId="ADAL" clId="{161A4404-FE41-2E47-B245-954B5CCEC577}" dt="2019-08-29T11:45:26.382" v="28"/>
          <ac:spMkLst>
            <pc:docMk/>
            <pc:sldMk cId="3547257502" sldId="295"/>
            <ac:spMk id="14" creationId="{00000000-0000-0000-0000-000000000000}"/>
          </ac:spMkLst>
        </pc:spChg>
        <pc:spChg chg="mod">
          <ac:chgData name="Robin De Mol" userId="2c82b0b9-abb7-4507-8675-77a0bb8e1f2c" providerId="ADAL" clId="{161A4404-FE41-2E47-B245-954B5CCEC577}" dt="2019-08-29T11:45:26.382" v="28"/>
          <ac:spMkLst>
            <pc:docMk/>
            <pc:sldMk cId="3547257502" sldId="295"/>
            <ac:spMk id="27" creationId="{00000000-0000-0000-0000-000000000000}"/>
          </ac:spMkLst>
        </pc:spChg>
        <pc:spChg chg="mod">
          <ac:chgData name="Robin De Mol" userId="2c82b0b9-abb7-4507-8675-77a0bb8e1f2c" providerId="ADAL" clId="{161A4404-FE41-2E47-B245-954B5CCEC577}" dt="2019-08-29T11:45:26.382" v="28"/>
          <ac:spMkLst>
            <pc:docMk/>
            <pc:sldMk cId="3547257502" sldId="295"/>
            <ac:spMk id="30" creationId="{00000000-0000-0000-0000-000000000000}"/>
          </ac:spMkLst>
        </pc:spChg>
        <pc:spChg chg="mod">
          <ac:chgData name="Robin De Mol" userId="2c82b0b9-abb7-4507-8675-77a0bb8e1f2c" providerId="ADAL" clId="{161A4404-FE41-2E47-B245-954B5CCEC577}" dt="2019-08-29T11:45:26.382" v="28"/>
          <ac:spMkLst>
            <pc:docMk/>
            <pc:sldMk cId="3547257502" sldId="295"/>
            <ac:spMk id="31" creationId="{00000000-0000-0000-0000-000000000000}"/>
          </ac:spMkLst>
        </pc:spChg>
        <pc:spChg chg="mod">
          <ac:chgData name="Robin De Mol" userId="2c82b0b9-abb7-4507-8675-77a0bb8e1f2c" providerId="ADAL" clId="{161A4404-FE41-2E47-B245-954B5CCEC577}" dt="2019-08-29T11:45:26.382" v="28"/>
          <ac:spMkLst>
            <pc:docMk/>
            <pc:sldMk cId="3547257502" sldId="295"/>
            <ac:spMk id="51" creationId="{00000000-0000-0000-0000-000000000000}"/>
          </ac:spMkLst>
        </pc:spChg>
        <pc:spChg chg="mod">
          <ac:chgData name="Robin De Mol" userId="2c82b0b9-abb7-4507-8675-77a0bb8e1f2c" providerId="ADAL" clId="{161A4404-FE41-2E47-B245-954B5CCEC577}" dt="2019-08-29T11:45:26.382" v="28"/>
          <ac:spMkLst>
            <pc:docMk/>
            <pc:sldMk cId="3547257502" sldId="295"/>
            <ac:spMk id="55" creationId="{00000000-0000-0000-0000-000000000000}"/>
          </ac:spMkLst>
        </pc:spChg>
        <pc:cxnChg chg="mod">
          <ac:chgData name="Robin De Mol" userId="2c82b0b9-abb7-4507-8675-77a0bb8e1f2c" providerId="ADAL" clId="{161A4404-FE41-2E47-B245-954B5CCEC577}" dt="2019-08-29T11:45:26.382" v="28"/>
          <ac:cxnSpMkLst>
            <pc:docMk/>
            <pc:sldMk cId="3547257502" sldId="295"/>
            <ac:cxnSpMk id="16"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17"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20"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23"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26"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29"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32"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33"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35"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41"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52"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56"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60" creationId="{00000000-0000-0000-0000-000000000000}"/>
          </ac:cxnSpMkLst>
        </pc:cxnChg>
      </pc:sldChg>
      <pc:sldChg chg="addSp modSp">
        <pc:chgData name="Robin De Mol" userId="2c82b0b9-abb7-4507-8675-77a0bb8e1f2c" providerId="ADAL" clId="{161A4404-FE41-2E47-B245-954B5CCEC577}" dt="2019-08-29T11:48:29.961" v="76"/>
        <pc:sldMkLst>
          <pc:docMk/>
          <pc:sldMk cId="1120609448" sldId="296"/>
        </pc:sldMkLst>
        <pc:spChg chg="mod">
          <ac:chgData name="Robin De Mol" userId="2c82b0b9-abb7-4507-8675-77a0bb8e1f2c" providerId="ADAL" clId="{161A4404-FE41-2E47-B245-954B5CCEC577}" dt="2019-08-29T11:45:26.382" v="28"/>
          <ac:spMkLst>
            <pc:docMk/>
            <pc:sldMk cId="1120609448" sldId="296"/>
            <ac:spMk id="3" creationId="{00000000-0000-0000-0000-000000000000}"/>
          </ac:spMkLst>
        </pc:spChg>
        <pc:spChg chg="mod">
          <ac:chgData name="Robin De Mol" userId="2c82b0b9-abb7-4507-8675-77a0bb8e1f2c" providerId="ADAL" clId="{161A4404-FE41-2E47-B245-954B5CCEC577}" dt="2019-08-29T11:45:26.382" v="28"/>
          <ac:spMkLst>
            <pc:docMk/>
            <pc:sldMk cId="1120609448" sldId="296"/>
            <ac:spMk id="4" creationId="{00000000-0000-0000-0000-000000000000}"/>
          </ac:spMkLst>
        </pc:spChg>
        <pc:spChg chg="add mod">
          <ac:chgData name="Robin De Mol" userId="2c82b0b9-abb7-4507-8675-77a0bb8e1f2c" providerId="ADAL" clId="{161A4404-FE41-2E47-B245-954B5CCEC577}" dt="2019-08-29T11:48:29.961" v="76"/>
          <ac:spMkLst>
            <pc:docMk/>
            <pc:sldMk cId="1120609448" sldId="296"/>
            <ac:spMk id="5" creationId="{4BDE8873-9D77-9449-A089-D8A82A245894}"/>
          </ac:spMkLst>
        </pc:spChg>
      </pc:sldChg>
      <pc:sldChg chg="addSp modSp">
        <pc:chgData name="Robin De Mol" userId="2c82b0b9-abb7-4507-8675-77a0bb8e1f2c" providerId="ADAL" clId="{161A4404-FE41-2E47-B245-954B5CCEC577}" dt="2019-08-29T11:48:29.961" v="76"/>
        <pc:sldMkLst>
          <pc:docMk/>
          <pc:sldMk cId="510245847" sldId="298"/>
        </pc:sldMkLst>
        <pc:spChg chg="mod">
          <ac:chgData name="Robin De Mol" userId="2c82b0b9-abb7-4507-8675-77a0bb8e1f2c" providerId="ADAL" clId="{161A4404-FE41-2E47-B245-954B5CCEC577}" dt="2019-08-29T11:45:26.382" v="28"/>
          <ac:spMkLst>
            <pc:docMk/>
            <pc:sldMk cId="510245847" sldId="298"/>
            <ac:spMk id="3" creationId="{00000000-0000-0000-0000-000000000000}"/>
          </ac:spMkLst>
        </pc:spChg>
        <pc:spChg chg="mod">
          <ac:chgData name="Robin De Mol" userId="2c82b0b9-abb7-4507-8675-77a0bb8e1f2c" providerId="ADAL" clId="{161A4404-FE41-2E47-B245-954B5CCEC577}" dt="2019-08-29T11:45:26.382" v="28"/>
          <ac:spMkLst>
            <pc:docMk/>
            <pc:sldMk cId="510245847" sldId="298"/>
            <ac:spMk id="4" creationId="{00000000-0000-0000-0000-000000000000}"/>
          </ac:spMkLst>
        </pc:spChg>
        <pc:spChg chg="add mod">
          <ac:chgData name="Robin De Mol" userId="2c82b0b9-abb7-4507-8675-77a0bb8e1f2c" providerId="ADAL" clId="{161A4404-FE41-2E47-B245-954B5CCEC577}" dt="2019-08-29T11:48:29.961" v="76"/>
          <ac:spMkLst>
            <pc:docMk/>
            <pc:sldMk cId="510245847" sldId="298"/>
            <ac:spMk id="5" creationId="{115FCFC2-8874-8844-BCD9-E2A0FD9B029F}"/>
          </ac:spMkLst>
        </pc:spChg>
      </pc:sldChg>
      <pc:sldChg chg="addSp modSp">
        <pc:chgData name="Robin De Mol" userId="2c82b0b9-abb7-4507-8675-77a0bb8e1f2c" providerId="ADAL" clId="{161A4404-FE41-2E47-B245-954B5CCEC577}" dt="2019-08-29T11:48:29.961" v="76"/>
        <pc:sldMkLst>
          <pc:docMk/>
          <pc:sldMk cId="3269713296" sldId="299"/>
        </pc:sldMkLst>
        <pc:spChg chg="mod">
          <ac:chgData name="Robin De Mol" userId="2c82b0b9-abb7-4507-8675-77a0bb8e1f2c" providerId="ADAL" clId="{161A4404-FE41-2E47-B245-954B5CCEC577}" dt="2019-08-29T11:45:26.382" v="28"/>
          <ac:spMkLst>
            <pc:docMk/>
            <pc:sldMk cId="3269713296" sldId="299"/>
            <ac:spMk id="3" creationId="{00000000-0000-0000-0000-000000000000}"/>
          </ac:spMkLst>
        </pc:spChg>
        <pc:spChg chg="mod">
          <ac:chgData name="Robin De Mol" userId="2c82b0b9-abb7-4507-8675-77a0bb8e1f2c" providerId="ADAL" clId="{161A4404-FE41-2E47-B245-954B5CCEC577}" dt="2019-08-29T11:45:26.382" v="28"/>
          <ac:spMkLst>
            <pc:docMk/>
            <pc:sldMk cId="3269713296" sldId="299"/>
            <ac:spMk id="4" creationId="{00000000-0000-0000-0000-000000000000}"/>
          </ac:spMkLst>
        </pc:spChg>
        <pc:spChg chg="add mod">
          <ac:chgData name="Robin De Mol" userId="2c82b0b9-abb7-4507-8675-77a0bb8e1f2c" providerId="ADAL" clId="{161A4404-FE41-2E47-B245-954B5CCEC577}" dt="2019-08-29T11:48:29.961" v="76"/>
          <ac:spMkLst>
            <pc:docMk/>
            <pc:sldMk cId="3269713296" sldId="299"/>
            <ac:spMk id="5" creationId="{E74A5A10-9B3F-7B4A-9778-0D1F313C3593}"/>
          </ac:spMkLst>
        </pc:spChg>
      </pc:sldChg>
      <pc:sldChg chg="addSp modSp">
        <pc:chgData name="Robin De Mol" userId="2c82b0b9-abb7-4507-8675-77a0bb8e1f2c" providerId="ADAL" clId="{161A4404-FE41-2E47-B245-954B5CCEC577}" dt="2019-08-29T11:48:29.961" v="76"/>
        <pc:sldMkLst>
          <pc:docMk/>
          <pc:sldMk cId="4236438875" sldId="300"/>
        </pc:sldMkLst>
        <pc:spChg chg="mod">
          <ac:chgData name="Robin De Mol" userId="2c82b0b9-abb7-4507-8675-77a0bb8e1f2c" providerId="ADAL" clId="{161A4404-FE41-2E47-B245-954B5CCEC577}" dt="2019-08-29T11:45:26.382" v="28"/>
          <ac:spMkLst>
            <pc:docMk/>
            <pc:sldMk cId="4236438875" sldId="300"/>
            <ac:spMk id="3" creationId="{00000000-0000-0000-0000-000000000000}"/>
          </ac:spMkLst>
        </pc:spChg>
        <pc:spChg chg="add mod">
          <ac:chgData name="Robin De Mol" userId="2c82b0b9-abb7-4507-8675-77a0bb8e1f2c" providerId="ADAL" clId="{161A4404-FE41-2E47-B245-954B5CCEC577}" dt="2019-08-29T11:48:29.961" v="76"/>
          <ac:spMkLst>
            <pc:docMk/>
            <pc:sldMk cId="4236438875" sldId="300"/>
            <ac:spMk id="4" creationId="{0CDE4978-AAAC-164F-8CEF-2E55012B7156}"/>
          </ac:spMkLst>
        </pc:spChg>
        <pc:spChg chg="mod">
          <ac:chgData name="Robin De Mol" userId="2c82b0b9-abb7-4507-8675-77a0bb8e1f2c" providerId="ADAL" clId="{161A4404-FE41-2E47-B245-954B5CCEC577}" dt="2019-08-29T11:45:26.382" v="28"/>
          <ac:spMkLst>
            <pc:docMk/>
            <pc:sldMk cId="4236438875" sldId="300"/>
            <ac:spMk id="5" creationId="{00000000-0000-0000-0000-000000000000}"/>
          </ac:spMkLst>
        </pc:spChg>
        <pc:spChg chg="mod">
          <ac:chgData name="Robin De Mol" userId="2c82b0b9-abb7-4507-8675-77a0bb8e1f2c" providerId="ADAL" clId="{161A4404-FE41-2E47-B245-954B5CCEC577}" dt="2019-08-29T11:45:26.382" v="28"/>
          <ac:spMkLst>
            <pc:docMk/>
            <pc:sldMk cId="4236438875" sldId="300"/>
            <ac:spMk id="7" creationId="{00000000-0000-0000-0000-000000000000}"/>
          </ac:spMkLst>
        </pc:spChg>
        <pc:spChg chg="mod">
          <ac:chgData name="Robin De Mol" userId="2c82b0b9-abb7-4507-8675-77a0bb8e1f2c" providerId="ADAL" clId="{161A4404-FE41-2E47-B245-954B5CCEC577}" dt="2019-08-29T11:45:26.382" v="28"/>
          <ac:spMkLst>
            <pc:docMk/>
            <pc:sldMk cId="4236438875" sldId="300"/>
            <ac:spMk id="8" creationId="{00000000-0000-0000-0000-000000000000}"/>
          </ac:spMkLst>
        </pc:spChg>
        <pc:spChg chg="mod">
          <ac:chgData name="Robin De Mol" userId="2c82b0b9-abb7-4507-8675-77a0bb8e1f2c" providerId="ADAL" clId="{161A4404-FE41-2E47-B245-954B5CCEC577}" dt="2019-08-29T11:45:26.382" v="28"/>
          <ac:spMkLst>
            <pc:docMk/>
            <pc:sldMk cId="4236438875" sldId="300"/>
            <ac:spMk id="9" creationId="{00000000-0000-0000-0000-000000000000}"/>
          </ac:spMkLst>
        </pc:spChg>
        <pc:spChg chg="mod">
          <ac:chgData name="Robin De Mol" userId="2c82b0b9-abb7-4507-8675-77a0bb8e1f2c" providerId="ADAL" clId="{161A4404-FE41-2E47-B245-954B5CCEC577}" dt="2019-08-29T11:45:26.382" v="28"/>
          <ac:spMkLst>
            <pc:docMk/>
            <pc:sldMk cId="4236438875" sldId="300"/>
            <ac:spMk id="10" creationId="{00000000-0000-0000-0000-000000000000}"/>
          </ac:spMkLst>
        </pc:spChg>
        <pc:spChg chg="mod">
          <ac:chgData name="Robin De Mol" userId="2c82b0b9-abb7-4507-8675-77a0bb8e1f2c" providerId="ADAL" clId="{161A4404-FE41-2E47-B245-954B5CCEC577}" dt="2019-08-29T11:45:26.382" v="28"/>
          <ac:spMkLst>
            <pc:docMk/>
            <pc:sldMk cId="4236438875" sldId="300"/>
            <ac:spMk id="11" creationId="{00000000-0000-0000-0000-000000000000}"/>
          </ac:spMkLst>
        </pc:spChg>
        <pc:spChg chg="mod">
          <ac:chgData name="Robin De Mol" userId="2c82b0b9-abb7-4507-8675-77a0bb8e1f2c" providerId="ADAL" clId="{161A4404-FE41-2E47-B245-954B5CCEC577}" dt="2019-08-29T11:45:26.382" v="28"/>
          <ac:spMkLst>
            <pc:docMk/>
            <pc:sldMk cId="4236438875" sldId="300"/>
            <ac:spMk id="12" creationId="{00000000-0000-0000-0000-000000000000}"/>
          </ac:spMkLst>
        </pc:spChg>
        <pc:spChg chg="mod">
          <ac:chgData name="Robin De Mol" userId="2c82b0b9-abb7-4507-8675-77a0bb8e1f2c" providerId="ADAL" clId="{161A4404-FE41-2E47-B245-954B5CCEC577}" dt="2019-08-29T11:45:26.382" v="28"/>
          <ac:spMkLst>
            <pc:docMk/>
            <pc:sldMk cId="4236438875" sldId="300"/>
            <ac:spMk id="13" creationId="{00000000-0000-0000-0000-000000000000}"/>
          </ac:spMkLst>
        </pc:spChg>
        <pc:spChg chg="mod">
          <ac:chgData name="Robin De Mol" userId="2c82b0b9-abb7-4507-8675-77a0bb8e1f2c" providerId="ADAL" clId="{161A4404-FE41-2E47-B245-954B5CCEC577}" dt="2019-08-29T11:45:26.382" v="28"/>
          <ac:spMkLst>
            <pc:docMk/>
            <pc:sldMk cId="4236438875" sldId="300"/>
            <ac:spMk id="14" creationId="{00000000-0000-0000-0000-000000000000}"/>
          </ac:spMkLst>
        </pc:spChg>
        <pc:spChg chg="mod">
          <ac:chgData name="Robin De Mol" userId="2c82b0b9-abb7-4507-8675-77a0bb8e1f2c" providerId="ADAL" clId="{161A4404-FE41-2E47-B245-954B5CCEC577}" dt="2019-08-29T11:45:26.382" v="28"/>
          <ac:spMkLst>
            <pc:docMk/>
            <pc:sldMk cId="4236438875" sldId="300"/>
            <ac:spMk id="27" creationId="{00000000-0000-0000-0000-000000000000}"/>
          </ac:spMkLst>
        </pc:spChg>
        <pc:spChg chg="mod">
          <ac:chgData name="Robin De Mol" userId="2c82b0b9-abb7-4507-8675-77a0bb8e1f2c" providerId="ADAL" clId="{161A4404-FE41-2E47-B245-954B5CCEC577}" dt="2019-08-29T11:45:26.382" v="28"/>
          <ac:spMkLst>
            <pc:docMk/>
            <pc:sldMk cId="4236438875" sldId="300"/>
            <ac:spMk id="30" creationId="{00000000-0000-0000-0000-000000000000}"/>
          </ac:spMkLst>
        </pc:spChg>
        <pc:spChg chg="mod">
          <ac:chgData name="Robin De Mol" userId="2c82b0b9-abb7-4507-8675-77a0bb8e1f2c" providerId="ADAL" clId="{161A4404-FE41-2E47-B245-954B5CCEC577}" dt="2019-08-29T11:45:26.382" v="28"/>
          <ac:spMkLst>
            <pc:docMk/>
            <pc:sldMk cId="4236438875" sldId="300"/>
            <ac:spMk id="31" creationId="{00000000-0000-0000-0000-000000000000}"/>
          </ac:spMkLst>
        </pc:spChg>
        <pc:spChg chg="mod">
          <ac:chgData name="Robin De Mol" userId="2c82b0b9-abb7-4507-8675-77a0bb8e1f2c" providerId="ADAL" clId="{161A4404-FE41-2E47-B245-954B5CCEC577}" dt="2019-08-29T11:45:26.382" v="28"/>
          <ac:spMkLst>
            <pc:docMk/>
            <pc:sldMk cId="4236438875" sldId="300"/>
            <ac:spMk id="34" creationId="{00000000-0000-0000-0000-000000000000}"/>
          </ac:spMkLst>
        </pc:spChg>
        <pc:spChg chg="mod">
          <ac:chgData name="Robin De Mol" userId="2c82b0b9-abb7-4507-8675-77a0bb8e1f2c" providerId="ADAL" clId="{161A4404-FE41-2E47-B245-954B5CCEC577}" dt="2019-08-29T11:45:26.382" v="28"/>
          <ac:spMkLst>
            <pc:docMk/>
            <pc:sldMk cId="4236438875" sldId="300"/>
            <ac:spMk id="51" creationId="{00000000-0000-0000-0000-000000000000}"/>
          </ac:spMkLst>
        </pc:spChg>
        <pc:spChg chg="mod">
          <ac:chgData name="Robin De Mol" userId="2c82b0b9-abb7-4507-8675-77a0bb8e1f2c" providerId="ADAL" clId="{161A4404-FE41-2E47-B245-954B5CCEC577}" dt="2019-08-29T11:45:26.382" v="28"/>
          <ac:spMkLst>
            <pc:docMk/>
            <pc:sldMk cId="4236438875" sldId="300"/>
            <ac:spMk id="54" creationId="{00000000-0000-0000-0000-000000000000}"/>
          </ac:spMkLst>
        </pc:spChg>
        <pc:spChg chg="mod">
          <ac:chgData name="Robin De Mol" userId="2c82b0b9-abb7-4507-8675-77a0bb8e1f2c" providerId="ADAL" clId="{161A4404-FE41-2E47-B245-954B5CCEC577}" dt="2019-08-29T11:45:26.382" v="28"/>
          <ac:spMkLst>
            <pc:docMk/>
            <pc:sldMk cId="4236438875" sldId="300"/>
            <ac:spMk id="55" creationId="{00000000-0000-0000-0000-000000000000}"/>
          </ac:spMkLst>
        </pc:spChg>
        <pc:spChg chg="mod">
          <ac:chgData name="Robin De Mol" userId="2c82b0b9-abb7-4507-8675-77a0bb8e1f2c" providerId="ADAL" clId="{161A4404-FE41-2E47-B245-954B5CCEC577}" dt="2019-08-29T11:45:26.382" v="28"/>
          <ac:spMkLst>
            <pc:docMk/>
            <pc:sldMk cId="4236438875" sldId="300"/>
            <ac:spMk id="57" creationId="{00000000-0000-0000-0000-000000000000}"/>
          </ac:spMkLst>
        </pc:spChg>
        <pc:spChg chg="mod">
          <ac:chgData name="Robin De Mol" userId="2c82b0b9-abb7-4507-8675-77a0bb8e1f2c" providerId="ADAL" clId="{161A4404-FE41-2E47-B245-954B5CCEC577}" dt="2019-08-29T11:45:26.382" v="28"/>
          <ac:spMkLst>
            <pc:docMk/>
            <pc:sldMk cId="4236438875" sldId="300"/>
            <ac:spMk id="82" creationId="{00000000-0000-0000-0000-000000000000}"/>
          </ac:spMkLst>
        </pc:spChg>
        <pc:spChg chg="mod">
          <ac:chgData name="Robin De Mol" userId="2c82b0b9-abb7-4507-8675-77a0bb8e1f2c" providerId="ADAL" clId="{161A4404-FE41-2E47-B245-954B5CCEC577}" dt="2019-08-29T11:45:26.382" v="28"/>
          <ac:spMkLst>
            <pc:docMk/>
            <pc:sldMk cId="4236438875" sldId="300"/>
            <ac:spMk id="83" creationId="{00000000-0000-0000-0000-000000000000}"/>
          </ac:spMkLst>
        </pc:spChg>
        <pc:spChg chg="mod">
          <ac:chgData name="Robin De Mol" userId="2c82b0b9-abb7-4507-8675-77a0bb8e1f2c" providerId="ADAL" clId="{161A4404-FE41-2E47-B245-954B5CCEC577}" dt="2019-08-29T11:45:26.382" v="28"/>
          <ac:spMkLst>
            <pc:docMk/>
            <pc:sldMk cId="4236438875" sldId="300"/>
            <ac:spMk id="84" creationId="{00000000-0000-0000-0000-000000000000}"/>
          </ac:spMkLst>
        </pc:spChg>
        <pc:spChg chg="mod">
          <ac:chgData name="Robin De Mol" userId="2c82b0b9-abb7-4507-8675-77a0bb8e1f2c" providerId="ADAL" clId="{161A4404-FE41-2E47-B245-954B5CCEC577}" dt="2019-08-29T11:45:26.382" v="28"/>
          <ac:spMkLst>
            <pc:docMk/>
            <pc:sldMk cId="4236438875" sldId="300"/>
            <ac:spMk id="99" creationId="{00000000-0000-0000-0000-000000000000}"/>
          </ac:spMkLst>
        </pc:spChg>
        <pc:spChg chg="mod">
          <ac:chgData name="Robin De Mol" userId="2c82b0b9-abb7-4507-8675-77a0bb8e1f2c" providerId="ADAL" clId="{161A4404-FE41-2E47-B245-954B5CCEC577}" dt="2019-08-29T11:45:26.382" v="28"/>
          <ac:spMkLst>
            <pc:docMk/>
            <pc:sldMk cId="4236438875" sldId="300"/>
            <ac:spMk id="100" creationId="{00000000-0000-0000-0000-000000000000}"/>
          </ac:spMkLst>
        </pc:spChg>
        <pc:spChg chg="mod">
          <ac:chgData name="Robin De Mol" userId="2c82b0b9-abb7-4507-8675-77a0bb8e1f2c" providerId="ADAL" clId="{161A4404-FE41-2E47-B245-954B5CCEC577}" dt="2019-08-29T11:45:26.382" v="28"/>
          <ac:spMkLst>
            <pc:docMk/>
            <pc:sldMk cId="4236438875" sldId="300"/>
            <ac:spMk id="101" creationId="{00000000-0000-0000-0000-000000000000}"/>
          </ac:spMkLst>
        </pc:spChg>
        <pc:spChg chg="mod">
          <ac:chgData name="Robin De Mol" userId="2c82b0b9-abb7-4507-8675-77a0bb8e1f2c" providerId="ADAL" clId="{161A4404-FE41-2E47-B245-954B5CCEC577}" dt="2019-08-29T11:45:26.382" v="28"/>
          <ac:spMkLst>
            <pc:docMk/>
            <pc:sldMk cId="4236438875" sldId="300"/>
            <ac:spMk id="105" creationId="{00000000-0000-0000-0000-000000000000}"/>
          </ac:spMkLst>
        </pc:spChg>
        <pc:spChg chg="mod">
          <ac:chgData name="Robin De Mol" userId="2c82b0b9-abb7-4507-8675-77a0bb8e1f2c" providerId="ADAL" clId="{161A4404-FE41-2E47-B245-954B5CCEC577}" dt="2019-08-29T11:45:26.382" v="28"/>
          <ac:spMkLst>
            <pc:docMk/>
            <pc:sldMk cId="4236438875" sldId="300"/>
            <ac:spMk id="111" creationId="{00000000-0000-0000-0000-000000000000}"/>
          </ac:spMkLst>
        </pc:spChg>
        <pc:spChg chg="mod">
          <ac:chgData name="Robin De Mol" userId="2c82b0b9-abb7-4507-8675-77a0bb8e1f2c" providerId="ADAL" clId="{161A4404-FE41-2E47-B245-954B5CCEC577}" dt="2019-08-29T11:45:26.382" v="28"/>
          <ac:spMkLst>
            <pc:docMk/>
            <pc:sldMk cId="4236438875" sldId="300"/>
            <ac:spMk id="121" creationId="{00000000-0000-0000-0000-000000000000}"/>
          </ac:spMkLst>
        </pc:spChg>
        <pc:spChg chg="mod">
          <ac:chgData name="Robin De Mol" userId="2c82b0b9-abb7-4507-8675-77a0bb8e1f2c" providerId="ADAL" clId="{161A4404-FE41-2E47-B245-954B5CCEC577}" dt="2019-08-29T11:45:26.382" v="28"/>
          <ac:spMkLst>
            <pc:docMk/>
            <pc:sldMk cId="4236438875" sldId="300"/>
            <ac:spMk id="126" creationId="{00000000-0000-0000-0000-000000000000}"/>
          </ac:spMkLst>
        </pc:spChg>
        <pc:spChg chg="mod">
          <ac:chgData name="Robin De Mol" userId="2c82b0b9-abb7-4507-8675-77a0bb8e1f2c" providerId="ADAL" clId="{161A4404-FE41-2E47-B245-954B5CCEC577}" dt="2019-08-29T11:45:26.382" v="28"/>
          <ac:spMkLst>
            <pc:docMk/>
            <pc:sldMk cId="4236438875" sldId="300"/>
            <ac:spMk id="131" creationId="{00000000-0000-0000-0000-000000000000}"/>
          </ac:spMkLst>
        </pc:spChg>
        <pc:cxnChg chg="mod">
          <ac:chgData name="Robin De Mol" userId="2c82b0b9-abb7-4507-8675-77a0bb8e1f2c" providerId="ADAL" clId="{161A4404-FE41-2E47-B245-954B5CCEC577}" dt="2019-08-29T11:45:26.382" v="28"/>
          <ac:cxnSpMkLst>
            <pc:docMk/>
            <pc:sldMk cId="4236438875" sldId="300"/>
            <ac:cxnSpMk id="16"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17"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20"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23"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26"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29"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32"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33"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35"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36"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38"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41"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52"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53"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56"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60"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85"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88"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93"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96"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102"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106"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112"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122"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128" creationId="{00000000-0000-0000-0000-000000000000}"/>
          </ac:cxnSpMkLst>
        </pc:cxnChg>
      </pc:sldChg>
      <pc:sldChg chg="addSp modSp">
        <pc:chgData name="Robin De Mol" userId="2c82b0b9-abb7-4507-8675-77a0bb8e1f2c" providerId="ADAL" clId="{161A4404-FE41-2E47-B245-954B5CCEC577}" dt="2019-08-29T11:48:29.961" v="76"/>
        <pc:sldMkLst>
          <pc:docMk/>
          <pc:sldMk cId="2495414364" sldId="302"/>
        </pc:sldMkLst>
        <pc:spChg chg="mod">
          <ac:chgData name="Robin De Mol" userId="2c82b0b9-abb7-4507-8675-77a0bb8e1f2c" providerId="ADAL" clId="{161A4404-FE41-2E47-B245-954B5CCEC577}" dt="2019-08-29T11:45:26.382" v="28"/>
          <ac:spMkLst>
            <pc:docMk/>
            <pc:sldMk cId="2495414364" sldId="302"/>
            <ac:spMk id="3" creationId="{00000000-0000-0000-0000-000000000000}"/>
          </ac:spMkLst>
        </pc:spChg>
        <pc:spChg chg="add mod">
          <ac:chgData name="Robin De Mol" userId="2c82b0b9-abb7-4507-8675-77a0bb8e1f2c" providerId="ADAL" clId="{161A4404-FE41-2E47-B245-954B5CCEC577}" dt="2019-08-29T11:48:29.961" v="76"/>
          <ac:spMkLst>
            <pc:docMk/>
            <pc:sldMk cId="2495414364" sldId="302"/>
            <ac:spMk id="4" creationId="{F35898A0-7771-BC44-8842-3A746E670BAB}"/>
          </ac:spMkLst>
        </pc:spChg>
        <pc:spChg chg="mod">
          <ac:chgData name="Robin De Mol" userId="2c82b0b9-abb7-4507-8675-77a0bb8e1f2c" providerId="ADAL" clId="{161A4404-FE41-2E47-B245-954B5CCEC577}" dt="2019-08-29T11:45:26.382" v="28"/>
          <ac:spMkLst>
            <pc:docMk/>
            <pc:sldMk cId="2495414364" sldId="302"/>
            <ac:spMk id="5" creationId="{00000000-0000-0000-0000-000000000000}"/>
          </ac:spMkLst>
        </pc:spChg>
        <pc:spChg chg="mod">
          <ac:chgData name="Robin De Mol" userId="2c82b0b9-abb7-4507-8675-77a0bb8e1f2c" providerId="ADAL" clId="{161A4404-FE41-2E47-B245-954B5CCEC577}" dt="2019-08-29T11:45:26.382" v="28"/>
          <ac:spMkLst>
            <pc:docMk/>
            <pc:sldMk cId="2495414364" sldId="302"/>
            <ac:spMk id="7" creationId="{00000000-0000-0000-0000-000000000000}"/>
          </ac:spMkLst>
        </pc:spChg>
        <pc:spChg chg="mod">
          <ac:chgData name="Robin De Mol" userId="2c82b0b9-abb7-4507-8675-77a0bb8e1f2c" providerId="ADAL" clId="{161A4404-FE41-2E47-B245-954B5CCEC577}" dt="2019-08-29T11:45:26.382" v="28"/>
          <ac:spMkLst>
            <pc:docMk/>
            <pc:sldMk cId="2495414364" sldId="302"/>
            <ac:spMk id="8" creationId="{00000000-0000-0000-0000-000000000000}"/>
          </ac:spMkLst>
        </pc:spChg>
        <pc:spChg chg="mod">
          <ac:chgData name="Robin De Mol" userId="2c82b0b9-abb7-4507-8675-77a0bb8e1f2c" providerId="ADAL" clId="{161A4404-FE41-2E47-B245-954B5CCEC577}" dt="2019-08-29T11:45:26.382" v="28"/>
          <ac:spMkLst>
            <pc:docMk/>
            <pc:sldMk cId="2495414364" sldId="302"/>
            <ac:spMk id="9" creationId="{00000000-0000-0000-0000-000000000000}"/>
          </ac:spMkLst>
        </pc:spChg>
        <pc:spChg chg="mod">
          <ac:chgData name="Robin De Mol" userId="2c82b0b9-abb7-4507-8675-77a0bb8e1f2c" providerId="ADAL" clId="{161A4404-FE41-2E47-B245-954B5CCEC577}" dt="2019-08-29T11:45:26.382" v="28"/>
          <ac:spMkLst>
            <pc:docMk/>
            <pc:sldMk cId="2495414364" sldId="302"/>
            <ac:spMk id="10" creationId="{00000000-0000-0000-0000-000000000000}"/>
          </ac:spMkLst>
        </pc:spChg>
        <pc:spChg chg="mod">
          <ac:chgData name="Robin De Mol" userId="2c82b0b9-abb7-4507-8675-77a0bb8e1f2c" providerId="ADAL" clId="{161A4404-FE41-2E47-B245-954B5CCEC577}" dt="2019-08-29T11:45:26.382" v="28"/>
          <ac:spMkLst>
            <pc:docMk/>
            <pc:sldMk cId="2495414364" sldId="302"/>
            <ac:spMk id="11" creationId="{00000000-0000-0000-0000-000000000000}"/>
          </ac:spMkLst>
        </pc:spChg>
        <pc:spChg chg="mod">
          <ac:chgData name="Robin De Mol" userId="2c82b0b9-abb7-4507-8675-77a0bb8e1f2c" providerId="ADAL" clId="{161A4404-FE41-2E47-B245-954B5CCEC577}" dt="2019-08-29T11:45:26.382" v="28"/>
          <ac:spMkLst>
            <pc:docMk/>
            <pc:sldMk cId="2495414364" sldId="302"/>
            <ac:spMk id="12" creationId="{00000000-0000-0000-0000-000000000000}"/>
          </ac:spMkLst>
        </pc:spChg>
        <pc:spChg chg="mod">
          <ac:chgData name="Robin De Mol" userId="2c82b0b9-abb7-4507-8675-77a0bb8e1f2c" providerId="ADAL" clId="{161A4404-FE41-2E47-B245-954B5CCEC577}" dt="2019-08-29T11:45:26.382" v="28"/>
          <ac:spMkLst>
            <pc:docMk/>
            <pc:sldMk cId="2495414364" sldId="302"/>
            <ac:spMk id="13" creationId="{00000000-0000-0000-0000-000000000000}"/>
          </ac:spMkLst>
        </pc:spChg>
        <pc:spChg chg="mod">
          <ac:chgData name="Robin De Mol" userId="2c82b0b9-abb7-4507-8675-77a0bb8e1f2c" providerId="ADAL" clId="{161A4404-FE41-2E47-B245-954B5CCEC577}" dt="2019-08-29T11:45:26.382" v="28"/>
          <ac:spMkLst>
            <pc:docMk/>
            <pc:sldMk cId="2495414364" sldId="302"/>
            <ac:spMk id="14" creationId="{00000000-0000-0000-0000-000000000000}"/>
          </ac:spMkLst>
        </pc:spChg>
        <pc:spChg chg="mod">
          <ac:chgData name="Robin De Mol" userId="2c82b0b9-abb7-4507-8675-77a0bb8e1f2c" providerId="ADAL" clId="{161A4404-FE41-2E47-B245-954B5CCEC577}" dt="2019-08-29T11:45:26.382" v="28"/>
          <ac:spMkLst>
            <pc:docMk/>
            <pc:sldMk cId="2495414364" sldId="302"/>
            <ac:spMk id="27" creationId="{00000000-0000-0000-0000-000000000000}"/>
          </ac:spMkLst>
        </pc:spChg>
        <pc:spChg chg="mod">
          <ac:chgData name="Robin De Mol" userId="2c82b0b9-abb7-4507-8675-77a0bb8e1f2c" providerId="ADAL" clId="{161A4404-FE41-2E47-B245-954B5CCEC577}" dt="2019-08-29T11:45:26.382" v="28"/>
          <ac:spMkLst>
            <pc:docMk/>
            <pc:sldMk cId="2495414364" sldId="302"/>
            <ac:spMk id="30" creationId="{00000000-0000-0000-0000-000000000000}"/>
          </ac:spMkLst>
        </pc:spChg>
        <pc:spChg chg="mod">
          <ac:chgData name="Robin De Mol" userId="2c82b0b9-abb7-4507-8675-77a0bb8e1f2c" providerId="ADAL" clId="{161A4404-FE41-2E47-B245-954B5CCEC577}" dt="2019-08-29T11:45:26.382" v="28"/>
          <ac:spMkLst>
            <pc:docMk/>
            <pc:sldMk cId="2495414364" sldId="302"/>
            <ac:spMk id="31" creationId="{00000000-0000-0000-0000-000000000000}"/>
          </ac:spMkLst>
        </pc:spChg>
        <pc:spChg chg="mod">
          <ac:chgData name="Robin De Mol" userId="2c82b0b9-abb7-4507-8675-77a0bb8e1f2c" providerId="ADAL" clId="{161A4404-FE41-2E47-B245-954B5CCEC577}" dt="2019-08-29T11:45:26.382" v="28"/>
          <ac:spMkLst>
            <pc:docMk/>
            <pc:sldMk cId="2495414364" sldId="302"/>
            <ac:spMk id="34" creationId="{00000000-0000-0000-0000-000000000000}"/>
          </ac:spMkLst>
        </pc:spChg>
        <pc:spChg chg="mod">
          <ac:chgData name="Robin De Mol" userId="2c82b0b9-abb7-4507-8675-77a0bb8e1f2c" providerId="ADAL" clId="{161A4404-FE41-2E47-B245-954B5CCEC577}" dt="2019-08-29T11:45:26.382" v="28"/>
          <ac:spMkLst>
            <pc:docMk/>
            <pc:sldMk cId="2495414364" sldId="302"/>
            <ac:spMk id="51" creationId="{00000000-0000-0000-0000-000000000000}"/>
          </ac:spMkLst>
        </pc:spChg>
        <pc:spChg chg="mod">
          <ac:chgData name="Robin De Mol" userId="2c82b0b9-abb7-4507-8675-77a0bb8e1f2c" providerId="ADAL" clId="{161A4404-FE41-2E47-B245-954B5CCEC577}" dt="2019-08-29T11:45:26.382" v="28"/>
          <ac:spMkLst>
            <pc:docMk/>
            <pc:sldMk cId="2495414364" sldId="302"/>
            <ac:spMk id="54" creationId="{00000000-0000-0000-0000-000000000000}"/>
          </ac:spMkLst>
        </pc:spChg>
        <pc:spChg chg="mod">
          <ac:chgData name="Robin De Mol" userId="2c82b0b9-abb7-4507-8675-77a0bb8e1f2c" providerId="ADAL" clId="{161A4404-FE41-2E47-B245-954B5CCEC577}" dt="2019-08-29T11:45:26.382" v="28"/>
          <ac:spMkLst>
            <pc:docMk/>
            <pc:sldMk cId="2495414364" sldId="302"/>
            <ac:spMk id="55" creationId="{00000000-0000-0000-0000-000000000000}"/>
          </ac:spMkLst>
        </pc:spChg>
        <pc:spChg chg="mod">
          <ac:chgData name="Robin De Mol" userId="2c82b0b9-abb7-4507-8675-77a0bb8e1f2c" providerId="ADAL" clId="{161A4404-FE41-2E47-B245-954B5CCEC577}" dt="2019-08-29T11:45:26.382" v="28"/>
          <ac:spMkLst>
            <pc:docMk/>
            <pc:sldMk cId="2495414364" sldId="302"/>
            <ac:spMk id="57" creationId="{00000000-0000-0000-0000-000000000000}"/>
          </ac:spMkLst>
        </pc:spChg>
        <pc:spChg chg="mod">
          <ac:chgData name="Robin De Mol" userId="2c82b0b9-abb7-4507-8675-77a0bb8e1f2c" providerId="ADAL" clId="{161A4404-FE41-2E47-B245-954B5CCEC577}" dt="2019-08-29T11:45:26.382" v="28"/>
          <ac:spMkLst>
            <pc:docMk/>
            <pc:sldMk cId="2495414364" sldId="302"/>
            <ac:spMk id="58" creationId="{00000000-0000-0000-0000-000000000000}"/>
          </ac:spMkLst>
        </pc:spChg>
        <pc:spChg chg="mod">
          <ac:chgData name="Robin De Mol" userId="2c82b0b9-abb7-4507-8675-77a0bb8e1f2c" providerId="ADAL" clId="{161A4404-FE41-2E47-B245-954B5CCEC577}" dt="2019-08-29T11:45:26.382" v="28"/>
          <ac:spMkLst>
            <pc:docMk/>
            <pc:sldMk cId="2495414364" sldId="302"/>
            <ac:spMk id="59" creationId="{00000000-0000-0000-0000-000000000000}"/>
          </ac:spMkLst>
        </pc:spChg>
        <pc:spChg chg="mod">
          <ac:chgData name="Robin De Mol" userId="2c82b0b9-abb7-4507-8675-77a0bb8e1f2c" providerId="ADAL" clId="{161A4404-FE41-2E47-B245-954B5CCEC577}" dt="2019-08-29T11:45:26.382" v="28"/>
          <ac:spMkLst>
            <pc:docMk/>
            <pc:sldMk cId="2495414364" sldId="302"/>
            <ac:spMk id="61" creationId="{00000000-0000-0000-0000-000000000000}"/>
          </ac:spMkLst>
        </pc:spChg>
        <pc:spChg chg="mod">
          <ac:chgData name="Robin De Mol" userId="2c82b0b9-abb7-4507-8675-77a0bb8e1f2c" providerId="ADAL" clId="{161A4404-FE41-2E47-B245-954B5CCEC577}" dt="2019-08-29T11:45:26.382" v="28"/>
          <ac:spMkLst>
            <pc:docMk/>
            <pc:sldMk cId="2495414364" sldId="302"/>
            <ac:spMk id="63" creationId="{00000000-0000-0000-0000-000000000000}"/>
          </ac:spMkLst>
        </pc:spChg>
        <pc:spChg chg="mod">
          <ac:chgData name="Robin De Mol" userId="2c82b0b9-abb7-4507-8675-77a0bb8e1f2c" providerId="ADAL" clId="{161A4404-FE41-2E47-B245-954B5CCEC577}" dt="2019-08-29T11:45:26.382" v="28"/>
          <ac:spMkLst>
            <pc:docMk/>
            <pc:sldMk cId="2495414364" sldId="302"/>
            <ac:spMk id="66" creationId="{00000000-0000-0000-0000-000000000000}"/>
          </ac:spMkLst>
        </pc:spChg>
        <pc:spChg chg="mod">
          <ac:chgData name="Robin De Mol" userId="2c82b0b9-abb7-4507-8675-77a0bb8e1f2c" providerId="ADAL" clId="{161A4404-FE41-2E47-B245-954B5CCEC577}" dt="2019-08-29T11:45:26.382" v="28"/>
          <ac:spMkLst>
            <pc:docMk/>
            <pc:sldMk cId="2495414364" sldId="302"/>
            <ac:spMk id="82" creationId="{00000000-0000-0000-0000-000000000000}"/>
          </ac:spMkLst>
        </pc:spChg>
        <pc:spChg chg="mod">
          <ac:chgData name="Robin De Mol" userId="2c82b0b9-abb7-4507-8675-77a0bb8e1f2c" providerId="ADAL" clId="{161A4404-FE41-2E47-B245-954B5CCEC577}" dt="2019-08-29T11:45:26.382" v="28"/>
          <ac:spMkLst>
            <pc:docMk/>
            <pc:sldMk cId="2495414364" sldId="302"/>
            <ac:spMk id="83" creationId="{00000000-0000-0000-0000-000000000000}"/>
          </ac:spMkLst>
        </pc:spChg>
        <pc:spChg chg="mod">
          <ac:chgData name="Robin De Mol" userId="2c82b0b9-abb7-4507-8675-77a0bb8e1f2c" providerId="ADAL" clId="{161A4404-FE41-2E47-B245-954B5CCEC577}" dt="2019-08-29T11:45:26.382" v="28"/>
          <ac:spMkLst>
            <pc:docMk/>
            <pc:sldMk cId="2495414364" sldId="302"/>
            <ac:spMk id="84" creationId="{00000000-0000-0000-0000-000000000000}"/>
          </ac:spMkLst>
        </pc:spChg>
        <pc:spChg chg="mod">
          <ac:chgData name="Robin De Mol" userId="2c82b0b9-abb7-4507-8675-77a0bb8e1f2c" providerId="ADAL" clId="{161A4404-FE41-2E47-B245-954B5CCEC577}" dt="2019-08-29T11:45:26.382" v="28"/>
          <ac:spMkLst>
            <pc:docMk/>
            <pc:sldMk cId="2495414364" sldId="302"/>
            <ac:spMk id="99" creationId="{00000000-0000-0000-0000-000000000000}"/>
          </ac:spMkLst>
        </pc:spChg>
        <pc:spChg chg="mod">
          <ac:chgData name="Robin De Mol" userId="2c82b0b9-abb7-4507-8675-77a0bb8e1f2c" providerId="ADAL" clId="{161A4404-FE41-2E47-B245-954B5CCEC577}" dt="2019-08-29T11:45:26.382" v="28"/>
          <ac:spMkLst>
            <pc:docMk/>
            <pc:sldMk cId="2495414364" sldId="302"/>
            <ac:spMk id="100" creationId="{00000000-0000-0000-0000-000000000000}"/>
          </ac:spMkLst>
        </pc:spChg>
        <pc:spChg chg="mod">
          <ac:chgData name="Robin De Mol" userId="2c82b0b9-abb7-4507-8675-77a0bb8e1f2c" providerId="ADAL" clId="{161A4404-FE41-2E47-B245-954B5CCEC577}" dt="2019-08-29T11:45:26.382" v="28"/>
          <ac:spMkLst>
            <pc:docMk/>
            <pc:sldMk cId="2495414364" sldId="302"/>
            <ac:spMk id="105" creationId="{00000000-0000-0000-0000-000000000000}"/>
          </ac:spMkLst>
        </pc:spChg>
        <pc:spChg chg="mod">
          <ac:chgData name="Robin De Mol" userId="2c82b0b9-abb7-4507-8675-77a0bb8e1f2c" providerId="ADAL" clId="{161A4404-FE41-2E47-B245-954B5CCEC577}" dt="2019-08-29T11:45:26.382" v="28"/>
          <ac:spMkLst>
            <pc:docMk/>
            <pc:sldMk cId="2495414364" sldId="302"/>
            <ac:spMk id="111" creationId="{00000000-0000-0000-0000-000000000000}"/>
          </ac:spMkLst>
        </pc:spChg>
        <pc:cxnChg chg="mod">
          <ac:chgData name="Robin De Mol" userId="2c82b0b9-abb7-4507-8675-77a0bb8e1f2c" providerId="ADAL" clId="{161A4404-FE41-2E47-B245-954B5CCEC577}" dt="2019-08-29T11:45:26.382" v="28"/>
          <ac:cxnSpMkLst>
            <pc:docMk/>
            <pc:sldMk cId="2495414364" sldId="302"/>
            <ac:cxnSpMk id="16"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17"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20"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23"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26"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29"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32"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33"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35"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36"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38"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41"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52"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53"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56"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60"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62"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64"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65"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85"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88"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93"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96"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106"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112" creationId="{00000000-0000-0000-0000-000000000000}"/>
          </ac:cxnSpMkLst>
        </pc:cxnChg>
      </pc:sldChg>
      <pc:sldChg chg="addSp modSp">
        <pc:chgData name="Robin De Mol" userId="2c82b0b9-abb7-4507-8675-77a0bb8e1f2c" providerId="ADAL" clId="{161A4404-FE41-2E47-B245-954B5CCEC577}" dt="2019-08-29T11:48:29.961" v="76"/>
        <pc:sldMkLst>
          <pc:docMk/>
          <pc:sldMk cId="305164272" sldId="303"/>
        </pc:sldMkLst>
        <pc:spChg chg="mod">
          <ac:chgData name="Robin De Mol" userId="2c82b0b9-abb7-4507-8675-77a0bb8e1f2c" providerId="ADAL" clId="{161A4404-FE41-2E47-B245-954B5CCEC577}" dt="2019-08-29T11:45:26.382" v="28"/>
          <ac:spMkLst>
            <pc:docMk/>
            <pc:sldMk cId="305164272" sldId="303"/>
            <ac:spMk id="3" creationId="{00000000-0000-0000-0000-000000000000}"/>
          </ac:spMkLst>
        </pc:spChg>
        <pc:spChg chg="add mod">
          <ac:chgData name="Robin De Mol" userId="2c82b0b9-abb7-4507-8675-77a0bb8e1f2c" providerId="ADAL" clId="{161A4404-FE41-2E47-B245-954B5CCEC577}" dt="2019-08-29T11:48:29.961" v="76"/>
          <ac:spMkLst>
            <pc:docMk/>
            <pc:sldMk cId="305164272" sldId="303"/>
            <ac:spMk id="4" creationId="{624A465C-B6D9-2E4B-939C-E9F8C49A9DBA}"/>
          </ac:spMkLst>
        </pc:spChg>
        <pc:spChg chg="mod">
          <ac:chgData name="Robin De Mol" userId="2c82b0b9-abb7-4507-8675-77a0bb8e1f2c" providerId="ADAL" clId="{161A4404-FE41-2E47-B245-954B5CCEC577}" dt="2019-08-29T11:45:26.382" v="28"/>
          <ac:spMkLst>
            <pc:docMk/>
            <pc:sldMk cId="305164272" sldId="303"/>
            <ac:spMk id="5" creationId="{00000000-0000-0000-0000-000000000000}"/>
          </ac:spMkLst>
        </pc:spChg>
        <pc:spChg chg="mod">
          <ac:chgData name="Robin De Mol" userId="2c82b0b9-abb7-4507-8675-77a0bb8e1f2c" providerId="ADAL" clId="{161A4404-FE41-2E47-B245-954B5CCEC577}" dt="2019-08-29T11:45:26.382" v="28"/>
          <ac:spMkLst>
            <pc:docMk/>
            <pc:sldMk cId="305164272" sldId="303"/>
            <ac:spMk id="7" creationId="{00000000-0000-0000-0000-000000000000}"/>
          </ac:spMkLst>
        </pc:spChg>
        <pc:spChg chg="mod">
          <ac:chgData name="Robin De Mol" userId="2c82b0b9-abb7-4507-8675-77a0bb8e1f2c" providerId="ADAL" clId="{161A4404-FE41-2E47-B245-954B5CCEC577}" dt="2019-08-29T11:45:26.382" v="28"/>
          <ac:spMkLst>
            <pc:docMk/>
            <pc:sldMk cId="305164272" sldId="303"/>
            <ac:spMk id="8" creationId="{00000000-0000-0000-0000-000000000000}"/>
          </ac:spMkLst>
        </pc:spChg>
        <pc:spChg chg="mod">
          <ac:chgData name="Robin De Mol" userId="2c82b0b9-abb7-4507-8675-77a0bb8e1f2c" providerId="ADAL" clId="{161A4404-FE41-2E47-B245-954B5CCEC577}" dt="2019-08-29T11:45:26.382" v="28"/>
          <ac:spMkLst>
            <pc:docMk/>
            <pc:sldMk cId="305164272" sldId="303"/>
            <ac:spMk id="9" creationId="{00000000-0000-0000-0000-000000000000}"/>
          </ac:spMkLst>
        </pc:spChg>
        <pc:spChg chg="mod">
          <ac:chgData name="Robin De Mol" userId="2c82b0b9-abb7-4507-8675-77a0bb8e1f2c" providerId="ADAL" clId="{161A4404-FE41-2E47-B245-954B5CCEC577}" dt="2019-08-29T11:45:26.382" v="28"/>
          <ac:spMkLst>
            <pc:docMk/>
            <pc:sldMk cId="305164272" sldId="303"/>
            <ac:spMk id="10" creationId="{00000000-0000-0000-0000-000000000000}"/>
          </ac:spMkLst>
        </pc:spChg>
        <pc:spChg chg="mod">
          <ac:chgData name="Robin De Mol" userId="2c82b0b9-abb7-4507-8675-77a0bb8e1f2c" providerId="ADAL" clId="{161A4404-FE41-2E47-B245-954B5CCEC577}" dt="2019-08-29T11:45:26.382" v="28"/>
          <ac:spMkLst>
            <pc:docMk/>
            <pc:sldMk cId="305164272" sldId="303"/>
            <ac:spMk id="11" creationId="{00000000-0000-0000-0000-000000000000}"/>
          </ac:spMkLst>
        </pc:spChg>
        <pc:spChg chg="mod">
          <ac:chgData name="Robin De Mol" userId="2c82b0b9-abb7-4507-8675-77a0bb8e1f2c" providerId="ADAL" clId="{161A4404-FE41-2E47-B245-954B5CCEC577}" dt="2019-08-29T11:45:26.382" v="28"/>
          <ac:spMkLst>
            <pc:docMk/>
            <pc:sldMk cId="305164272" sldId="303"/>
            <ac:spMk id="12" creationId="{00000000-0000-0000-0000-000000000000}"/>
          </ac:spMkLst>
        </pc:spChg>
        <pc:spChg chg="mod">
          <ac:chgData name="Robin De Mol" userId="2c82b0b9-abb7-4507-8675-77a0bb8e1f2c" providerId="ADAL" clId="{161A4404-FE41-2E47-B245-954B5CCEC577}" dt="2019-08-29T11:45:26.382" v="28"/>
          <ac:spMkLst>
            <pc:docMk/>
            <pc:sldMk cId="305164272" sldId="303"/>
            <ac:spMk id="13" creationId="{00000000-0000-0000-0000-000000000000}"/>
          </ac:spMkLst>
        </pc:spChg>
        <pc:spChg chg="mod">
          <ac:chgData name="Robin De Mol" userId="2c82b0b9-abb7-4507-8675-77a0bb8e1f2c" providerId="ADAL" clId="{161A4404-FE41-2E47-B245-954B5CCEC577}" dt="2019-08-29T11:45:26.382" v="28"/>
          <ac:spMkLst>
            <pc:docMk/>
            <pc:sldMk cId="305164272" sldId="303"/>
            <ac:spMk id="14" creationId="{00000000-0000-0000-0000-000000000000}"/>
          </ac:spMkLst>
        </pc:spChg>
        <pc:spChg chg="mod">
          <ac:chgData name="Robin De Mol" userId="2c82b0b9-abb7-4507-8675-77a0bb8e1f2c" providerId="ADAL" clId="{161A4404-FE41-2E47-B245-954B5CCEC577}" dt="2019-08-29T11:45:26.382" v="28"/>
          <ac:spMkLst>
            <pc:docMk/>
            <pc:sldMk cId="305164272" sldId="303"/>
            <ac:spMk id="27" creationId="{00000000-0000-0000-0000-000000000000}"/>
          </ac:spMkLst>
        </pc:spChg>
        <pc:spChg chg="mod">
          <ac:chgData name="Robin De Mol" userId="2c82b0b9-abb7-4507-8675-77a0bb8e1f2c" providerId="ADAL" clId="{161A4404-FE41-2E47-B245-954B5CCEC577}" dt="2019-08-29T11:45:26.382" v="28"/>
          <ac:spMkLst>
            <pc:docMk/>
            <pc:sldMk cId="305164272" sldId="303"/>
            <ac:spMk id="30" creationId="{00000000-0000-0000-0000-000000000000}"/>
          </ac:spMkLst>
        </pc:spChg>
        <pc:spChg chg="mod">
          <ac:chgData name="Robin De Mol" userId="2c82b0b9-abb7-4507-8675-77a0bb8e1f2c" providerId="ADAL" clId="{161A4404-FE41-2E47-B245-954B5CCEC577}" dt="2019-08-29T11:45:26.382" v="28"/>
          <ac:spMkLst>
            <pc:docMk/>
            <pc:sldMk cId="305164272" sldId="303"/>
            <ac:spMk id="31" creationId="{00000000-0000-0000-0000-000000000000}"/>
          </ac:spMkLst>
        </pc:spChg>
        <pc:spChg chg="mod">
          <ac:chgData name="Robin De Mol" userId="2c82b0b9-abb7-4507-8675-77a0bb8e1f2c" providerId="ADAL" clId="{161A4404-FE41-2E47-B245-954B5CCEC577}" dt="2019-08-29T11:45:26.382" v="28"/>
          <ac:spMkLst>
            <pc:docMk/>
            <pc:sldMk cId="305164272" sldId="303"/>
            <ac:spMk id="34" creationId="{00000000-0000-0000-0000-000000000000}"/>
          </ac:spMkLst>
        </pc:spChg>
        <pc:spChg chg="mod">
          <ac:chgData name="Robin De Mol" userId="2c82b0b9-abb7-4507-8675-77a0bb8e1f2c" providerId="ADAL" clId="{161A4404-FE41-2E47-B245-954B5CCEC577}" dt="2019-08-29T11:45:26.382" v="28"/>
          <ac:spMkLst>
            <pc:docMk/>
            <pc:sldMk cId="305164272" sldId="303"/>
            <ac:spMk id="51" creationId="{00000000-0000-0000-0000-000000000000}"/>
          </ac:spMkLst>
        </pc:spChg>
        <pc:spChg chg="mod">
          <ac:chgData name="Robin De Mol" userId="2c82b0b9-abb7-4507-8675-77a0bb8e1f2c" providerId="ADAL" clId="{161A4404-FE41-2E47-B245-954B5CCEC577}" dt="2019-08-29T11:45:26.382" v="28"/>
          <ac:spMkLst>
            <pc:docMk/>
            <pc:sldMk cId="305164272" sldId="303"/>
            <ac:spMk id="54" creationId="{00000000-0000-0000-0000-000000000000}"/>
          </ac:spMkLst>
        </pc:spChg>
        <pc:spChg chg="mod">
          <ac:chgData name="Robin De Mol" userId="2c82b0b9-abb7-4507-8675-77a0bb8e1f2c" providerId="ADAL" clId="{161A4404-FE41-2E47-B245-954B5CCEC577}" dt="2019-08-29T11:45:26.382" v="28"/>
          <ac:spMkLst>
            <pc:docMk/>
            <pc:sldMk cId="305164272" sldId="303"/>
            <ac:spMk id="55" creationId="{00000000-0000-0000-0000-000000000000}"/>
          </ac:spMkLst>
        </pc:spChg>
        <pc:spChg chg="mod">
          <ac:chgData name="Robin De Mol" userId="2c82b0b9-abb7-4507-8675-77a0bb8e1f2c" providerId="ADAL" clId="{161A4404-FE41-2E47-B245-954B5CCEC577}" dt="2019-08-29T11:45:26.382" v="28"/>
          <ac:spMkLst>
            <pc:docMk/>
            <pc:sldMk cId="305164272" sldId="303"/>
            <ac:spMk id="57" creationId="{00000000-0000-0000-0000-000000000000}"/>
          </ac:spMkLst>
        </pc:spChg>
        <pc:spChg chg="mod">
          <ac:chgData name="Robin De Mol" userId="2c82b0b9-abb7-4507-8675-77a0bb8e1f2c" providerId="ADAL" clId="{161A4404-FE41-2E47-B245-954B5CCEC577}" dt="2019-08-29T11:45:26.382" v="28"/>
          <ac:spMkLst>
            <pc:docMk/>
            <pc:sldMk cId="305164272" sldId="303"/>
            <ac:spMk id="58" creationId="{00000000-0000-0000-0000-000000000000}"/>
          </ac:spMkLst>
        </pc:spChg>
        <pc:spChg chg="mod">
          <ac:chgData name="Robin De Mol" userId="2c82b0b9-abb7-4507-8675-77a0bb8e1f2c" providerId="ADAL" clId="{161A4404-FE41-2E47-B245-954B5CCEC577}" dt="2019-08-29T11:45:26.382" v="28"/>
          <ac:spMkLst>
            <pc:docMk/>
            <pc:sldMk cId="305164272" sldId="303"/>
            <ac:spMk id="59" creationId="{00000000-0000-0000-0000-000000000000}"/>
          </ac:spMkLst>
        </pc:spChg>
        <pc:spChg chg="mod">
          <ac:chgData name="Robin De Mol" userId="2c82b0b9-abb7-4507-8675-77a0bb8e1f2c" providerId="ADAL" clId="{161A4404-FE41-2E47-B245-954B5CCEC577}" dt="2019-08-29T11:45:26.382" v="28"/>
          <ac:spMkLst>
            <pc:docMk/>
            <pc:sldMk cId="305164272" sldId="303"/>
            <ac:spMk id="61" creationId="{00000000-0000-0000-0000-000000000000}"/>
          </ac:spMkLst>
        </pc:spChg>
        <pc:spChg chg="mod">
          <ac:chgData name="Robin De Mol" userId="2c82b0b9-abb7-4507-8675-77a0bb8e1f2c" providerId="ADAL" clId="{161A4404-FE41-2E47-B245-954B5CCEC577}" dt="2019-08-29T11:45:26.382" v="28"/>
          <ac:spMkLst>
            <pc:docMk/>
            <pc:sldMk cId="305164272" sldId="303"/>
            <ac:spMk id="70" creationId="{00000000-0000-0000-0000-000000000000}"/>
          </ac:spMkLst>
        </pc:spChg>
        <pc:spChg chg="mod">
          <ac:chgData name="Robin De Mol" userId="2c82b0b9-abb7-4507-8675-77a0bb8e1f2c" providerId="ADAL" clId="{161A4404-FE41-2E47-B245-954B5CCEC577}" dt="2019-08-29T11:45:26.382" v="28"/>
          <ac:spMkLst>
            <pc:docMk/>
            <pc:sldMk cId="305164272" sldId="303"/>
            <ac:spMk id="71" creationId="{00000000-0000-0000-0000-000000000000}"/>
          </ac:spMkLst>
        </pc:spChg>
        <pc:spChg chg="mod">
          <ac:chgData name="Robin De Mol" userId="2c82b0b9-abb7-4507-8675-77a0bb8e1f2c" providerId="ADAL" clId="{161A4404-FE41-2E47-B245-954B5CCEC577}" dt="2019-08-29T11:45:26.382" v="28"/>
          <ac:spMkLst>
            <pc:docMk/>
            <pc:sldMk cId="305164272" sldId="303"/>
            <ac:spMk id="78" creationId="{00000000-0000-0000-0000-000000000000}"/>
          </ac:spMkLst>
        </pc:spChg>
        <pc:spChg chg="mod">
          <ac:chgData name="Robin De Mol" userId="2c82b0b9-abb7-4507-8675-77a0bb8e1f2c" providerId="ADAL" clId="{161A4404-FE41-2E47-B245-954B5CCEC577}" dt="2019-08-29T11:45:26.382" v="28"/>
          <ac:spMkLst>
            <pc:docMk/>
            <pc:sldMk cId="305164272" sldId="303"/>
            <ac:spMk id="80" creationId="{00000000-0000-0000-0000-000000000000}"/>
          </ac:spMkLst>
        </pc:spChg>
        <pc:spChg chg="mod">
          <ac:chgData name="Robin De Mol" userId="2c82b0b9-abb7-4507-8675-77a0bb8e1f2c" providerId="ADAL" clId="{161A4404-FE41-2E47-B245-954B5CCEC577}" dt="2019-08-29T11:45:26.382" v="28"/>
          <ac:spMkLst>
            <pc:docMk/>
            <pc:sldMk cId="305164272" sldId="303"/>
            <ac:spMk id="82" creationId="{00000000-0000-0000-0000-000000000000}"/>
          </ac:spMkLst>
        </pc:spChg>
        <pc:spChg chg="mod">
          <ac:chgData name="Robin De Mol" userId="2c82b0b9-abb7-4507-8675-77a0bb8e1f2c" providerId="ADAL" clId="{161A4404-FE41-2E47-B245-954B5CCEC577}" dt="2019-08-29T11:45:26.382" v="28"/>
          <ac:spMkLst>
            <pc:docMk/>
            <pc:sldMk cId="305164272" sldId="303"/>
            <ac:spMk id="83" creationId="{00000000-0000-0000-0000-000000000000}"/>
          </ac:spMkLst>
        </pc:spChg>
        <pc:spChg chg="mod">
          <ac:chgData name="Robin De Mol" userId="2c82b0b9-abb7-4507-8675-77a0bb8e1f2c" providerId="ADAL" clId="{161A4404-FE41-2E47-B245-954B5CCEC577}" dt="2019-08-29T11:45:26.382" v="28"/>
          <ac:spMkLst>
            <pc:docMk/>
            <pc:sldMk cId="305164272" sldId="303"/>
            <ac:spMk id="84" creationId="{00000000-0000-0000-0000-000000000000}"/>
          </ac:spMkLst>
        </pc:spChg>
        <pc:spChg chg="mod">
          <ac:chgData name="Robin De Mol" userId="2c82b0b9-abb7-4507-8675-77a0bb8e1f2c" providerId="ADAL" clId="{161A4404-FE41-2E47-B245-954B5CCEC577}" dt="2019-08-29T11:45:26.382" v="28"/>
          <ac:spMkLst>
            <pc:docMk/>
            <pc:sldMk cId="305164272" sldId="303"/>
            <ac:spMk id="87" creationId="{00000000-0000-0000-0000-000000000000}"/>
          </ac:spMkLst>
        </pc:spChg>
        <pc:spChg chg="mod">
          <ac:chgData name="Robin De Mol" userId="2c82b0b9-abb7-4507-8675-77a0bb8e1f2c" providerId="ADAL" clId="{161A4404-FE41-2E47-B245-954B5CCEC577}" dt="2019-08-29T11:45:26.382" v="28"/>
          <ac:spMkLst>
            <pc:docMk/>
            <pc:sldMk cId="305164272" sldId="303"/>
            <ac:spMk id="99" creationId="{00000000-0000-0000-0000-000000000000}"/>
          </ac:spMkLst>
        </pc:spChg>
        <pc:spChg chg="mod">
          <ac:chgData name="Robin De Mol" userId="2c82b0b9-abb7-4507-8675-77a0bb8e1f2c" providerId="ADAL" clId="{161A4404-FE41-2E47-B245-954B5CCEC577}" dt="2019-08-29T11:45:26.382" v="28"/>
          <ac:spMkLst>
            <pc:docMk/>
            <pc:sldMk cId="305164272" sldId="303"/>
            <ac:spMk id="100" creationId="{00000000-0000-0000-0000-000000000000}"/>
          </ac:spMkLst>
        </pc:spChg>
        <pc:spChg chg="mod">
          <ac:chgData name="Robin De Mol" userId="2c82b0b9-abb7-4507-8675-77a0bb8e1f2c" providerId="ADAL" clId="{161A4404-FE41-2E47-B245-954B5CCEC577}" dt="2019-08-29T11:45:26.382" v="28"/>
          <ac:spMkLst>
            <pc:docMk/>
            <pc:sldMk cId="305164272" sldId="303"/>
            <ac:spMk id="105" creationId="{00000000-0000-0000-0000-000000000000}"/>
          </ac:spMkLst>
        </pc:spChg>
        <pc:spChg chg="mod">
          <ac:chgData name="Robin De Mol" userId="2c82b0b9-abb7-4507-8675-77a0bb8e1f2c" providerId="ADAL" clId="{161A4404-FE41-2E47-B245-954B5CCEC577}" dt="2019-08-29T11:45:26.382" v="28"/>
          <ac:spMkLst>
            <pc:docMk/>
            <pc:sldMk cId="305164272" sldId="303"/>
            <ac:spMk id="111" creationId="{00000000-0000-0000-0000-000000000000}"/>
          </ac:spMkLst>
        </pc:spChg>
        <pc:cxnChg chg="mod">
          <ac:chgData name="Robin De Mol" userId="2c82b0b9-abb7-4507-8675-77a0bb8e1f2c" providerId="ADAL" clId="{161A4404-FE41-2E47-B245-954B5CCEC577}" dt="2019-08-29T11:45:26.382" v="28"/>
          <ac:cxnSpMkLst>
            <pc:docMk/>
            <pc:sldMk cId="305164272" sldId="303"/>
            <ac:cxnSpMk id="1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17"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20"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23"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2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29"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32"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33"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35"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3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38"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41"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52"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53"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5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60"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62"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72"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75"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79"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81"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85"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8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88"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93"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9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10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112" creationId="{00000000-0000-0000-0000-000000000000}"/>
          </ac:cxnSpMkLst>
        </pc:cxnChg>
      </pc:sldChg>
      <pc:sldChg chg="addSp modSp">
        <pc:chgData name="Robin De Mol" userId="2c82b0b9-abb7-4507-8675-77a0bb8e1f2c" providerId="ADAL" clId="{161A4404-FE41-2E47-B245-954B5CCEC577}" dt="2019-08-29T11:48:29.961" v="76"/>
        <pc:sldMkLst>
          <pc:docMk/>
          <pc:sldMk cId="3467507421" sldId="304"/>
        </pc:sldMkLst>
        <pc:spChg chg="mod">
          <ac:chgData name="Robin De Mol" userId="2c82b0b9-abb7-4507-8675-77a0bb8e1f2c" providerId="ADAL" clId="{161A4404-FE41-2E47-B245-954B5CCEC577}" dt="2019-08-29T11:45:26.382" v="28"/>
          <ac:spMkLst>
            <pc:docMk/>
            <pc:sldMk cId="3467507421" sldId="304"/>
            <ac:spMk id="3" creationId="{00000000-0000-0000-0000-000000000000}"/>
          </ac:spMkLst>
        </pc:spChg>
        <pc:spChg chg="add mod">
          <ac:chgData name="Robin De Mol" userId="2c82b0b9-abb7-4507-8675-77a0bb8e1f2c" providerId="ADAL" clId="{161A4404-FE41-2E47-B245-954B5CCEC577}" dt="2019-08-29T11:48:29.961" v="76"/>
          <ac:spMkLst>
            <pc:docMk/>
            <pc:sldMk cId="3467507421" sldId="304"/>
            <ac:spMk id="4" creationId="{816C2D48-1027-BA4D-B60B-089DE397A3B3}"/>
          </ac:spMkLst>
        </pc:spChg>
        <pc:spChg chg="mod">
          <ac:chgData name="Robin De Mol" userId="2c82b0b9-abb7-4507-8675-77a0bb8e1f2c" providerId="ADAL" clId="{161A4404-FE41-2E47-B245-954B5CCEC577}" dt="2019-08-29T11:45:26.382" v="28"/>
          <ac:spMkLst>
            <pc:docMk/>
            <pc:sldMk cId="3467507421" sldId="304"/>
            <ac:spMk id="5" creationId="{00000000-0000-0000-0000-000000000000}"/>
          </ac:spMkLst>
        </pc:spChg>
        <pc:spChg chg="mod">
          <ac:chgData name="Robin De Mol" userId="2c82b0b9-abb7-4507-8675-77a0bb8e1f2c" providerId="ADAL" clId="{161A4404-FE41-2E47-B245-954B5CCEC577}" dt="2019-08-29T11:45:26.382" v="28"/>
          <ac:spMkLst>
            <pc:docMk/>
            <pc:sldMk cId="3467507421" sldId="304"/>
            <ac:spMk id="7" creationId="{00000000-0000-0000-0000-000000000000}"/>
          </ac:spMkLst>
        </pc:spChg>
        <pc:spChg chg="mod">
          <ac:chgData name="Robin De Mol" userId="2c82b0b9-abb7-4507-8675-77a0bb8e1f2c" providerId="ADAL" clId="{161A4404-FE41-2E47-B245-954B5CCEC577}" dt="2019-08-29T11:45:26.382" v="28"/>
          <ac:spMkLst>
            <pc:docMk/>
            <pc:sldMk cId="3467507421" sldId="304"/>
            <ac:spMk id="8" creationId="{00000000-0000-0000-0000-000000000000}"/>
          </ac:spMkLst>
        </pc:spChg>
        <pc:spChg chg="mod">
          <ac:chgData name="Robin De Mol" userId="2c82b0b9-abb7-4507-8675-77a0bb8e1f2c" providerId="ADAL" clId="{161A4404-FE41-2E47-B245-954B5CCEC577}" dt="2019-08-29T11:45:26.382" v="28"/>
          <ac:spMkLst>
            <pc:docMk/>
            <pc:sldMk cId="3467507421" sldId="304"/>
            <ac:spMk id="9" creationId="{00000000-0000-0000-0000-000000000000}"/>
          </ac:spMkLst>
        </pc:spChg>
        <pc:spChg chg="mod">
          <ac:chgData name="Robin De Mol" userId="2c82b0b9-abb7-4507-8675-77a0bb8e1f2c" providerId="ADAL" clId="{161A4404-FE41-2E47-B245-954B5CCEC577}" dt="2019-08-29T11:45:26.382" v="28"/>
          <ac:spMkLst>
            <pc:docMk/>
            <pc:sldMk cId="3467507421" sldId="304"/>
            <ac:spMk id="10" creationId="{00000000-0000-0000-0000-000000000000}"/>
          </ac:spMkLst>
        </pc:spChg>
        <pc:spChg chg="mod">
          <ac:chgData name="Robin De Mol" userId="2c82b0b9-abb7-4507-8675-77a0bb8e1f2c" providerId="ADAL" clId="{161A4404-FE41-2E47-B245-954B5CCEC577}" dt="2019-08-29T11:45:26.382" v="28"/>
          <ac:spMkLst>
            <pc:docMk/>
            <pc:sldMk cId="3467507421" sldId="304"/>
            <ac:spMk id="11" creationId="{00000000-0000-0000-0000-000000000000}"/>
          </ac:spMkLst>
        </pc:spChg>
        <pc:spChg chg="mod">
          <ac:chgData name="Robin De Mol" userId="2c82b0b9-abb7-4507-8675-77a0bb8e1f2c" providerId="ADAL" clId="{161A4404-FE41-2E47-B245-954B5CCEC577}" dt="2019-08-29T11:45:26.382" v="28"/>
          <ac:spMkLst>
            <pc:docMk/>
            <pc:sldMk cId="3467507421" sldId="304"/>
            <ac:spMk id="12" creationId="{00000000-0000-0000-0000-000000000000}"/>
          </ac:spMkLst>
        </pc:spChg>
        <pc:spChg chg="mod">
          <ac:chgData name="Robin De Mol" userId="2c82b0b9-abb7-4507-8675-77a0bb8e1f2c" providerId="ADAL" clId="{161A4404-FE41-2E47-B245-954B5CCEC577}" dt="2019-08-29T11:45:26.382" v="28"/>
          <ac:spMkLst>
            <pc:docMk/>
            <pc:sldMk cId="3467507421" sldId="304"/>
            <ac:spMk id="13" creationId="{00000000-0000-0000-0000-000000000000}"/>
          </ac:spMkLst>
        </pc:spChg>
        <pc:spChg chg="mod">
          <ac:chgData name="Robin De Mol" userId="2c82b0b9-abb7-4507-8675-77a0bb8e1f2c" providerId="ADAL" clId="{161A4404-FE41-2E47-B245-954B5CCEC577}" dt="2019-08-29T11:45:26.382" v="28"/>
          <ac:spMkLst>
            <pc:docMk/>
            <pc:sldMk cId="3467507421" sldId="304"/>
            <ac:spMk id="14" creationId="{00000000-0000-0000-0000-000000000000}"/>
          </ac:spMkLst>
        </pc:spChg>
        <pc:spChg chg="mod">
          <ac:chgData name="Robin De Mol" userId="2c82b0b9-abb7-4507-8675-77a0bb8e1f2c" providerId="ADAL" clId="{161A4404-FE41-2E47-B245-954B5CCEC577}" dt="2019-08-29T11:45:26.382" v="28"/>
          <ac:spMkLst>
            <pc:docMk/>
            <pc:sldMk cId="3467507421" sldId="304"/>
            <ac:spMk id="27" creationId="{00000000-0000-0000-0000-000000000000}"/>
          </ac:spMkLst>
        </pc:spChg>
        <pc:spChg chg="mod">
          <ac:chgData name="Robin De Mol" userId="2c82b0b9-abb7-4507-8675-77a0bb8e1f2c" providerId="ADAL" clId="{161A4404-FE41-2E47-B245-954B5CCEC577}" dt="2019-08-29T11:45:26.382" v="28"/>
          <ac:spMkLst>
            <pc:docMk/>
            <pc:sldMk cId="3467507421" sldId="304"/>
            <ac:spMk id="30" creationId="{00000000-0000-0000-0000-000000000000}"/>
          </ac:spMkLst>
        </pc:spChg>
        <pc:spChg chg="mod">
          <ac:chgData name="Robin De Mol" userId="2c82b0b9-abb7-4507-8675-77a0bb8e1f2c" providerId="ADAL" clId="{161A4404-FE41-2E47-B245-954B5CCEC577}" dt="2019-08-29T11:45:26.382" v="28"/>
          <ac:spMkLst>
            <pc:docMk/>
            <pc:sldMk cId="3467507421" sldId="304"/>
            <ac:spMk id="31" creationId="{00000000-0000-0000-0000-000000000000}"/>
          </ac:spMkLst>
        </pc:spChg>
        <pc:spChg chg="mod">
          <ac:chgData name="Robin De Mol" userId="2c82b0b9-abb7-4507-8675-77a0bb8e1f2c" providerId="ADAL" clId="{161A4404-FE41-2E47-B245-954B5CCEC577}" dt="2019-08-29T11:45:26.382" v="28"/>
          <ac:spMkLst>
            <pc:docMk/>
            <pc:sldMk cId="3467507421" sldId="304"/>
            <ac:spMk id="34" creationId="{00000000-0000-0000-0000-000000000000}"/>
          </ac:spMkLst>
        </pc:spChg>
        <pc:spChg chg="mod">
          <ac:chgData name="Robin De Mol" userId="2c82b0b9-abb7-4507-8675-77a0bb8e1f2c" providerId="ADAL" clId="{161A4404-FE41-2E47-B245-954B5CCEC577}" dt="2019-08-29T11:45:26.382" v="28"/>
          <ac:spMkLst>
            <pc:docMk/>
            <pc:sldMk cId="3467507421" sldId="304"/>
            <ac:spMk id="51" creationId="{00000000-0000-0000-0000-000000000000}"/>
          </ac:spMkLst>
        </pc:spChg>
        <pc:spChg chg="mod">
          <ac:chgData name="Robin De Mol" userId="2c82b0b9-abb7-4507-8675-77a0bb8e1f2c" providerId="ADAL" clId="{161A4404-FE41-2E47-B245-954B5CCEC577}" dt="2019-08-29T11:45:26.382" v="28"/>
          <ac:spMkLst>
            <pc:docMk/>
            <pc:sldMk cId="3467507421" sldId="304"/>
            <ac:spMk id="54" creationId="{00000000-0000-0000-0000-000000000000}"/>
          </ac:spMkLst>
        </pc:spChg>
        <pc:spChg chg="mod">
          <ac:chgData name="Robin De Mol" userId="2c82b0b9-abb7-4507-8675-77a0bb8e1f2c" providerId="ADAL" clId="{161A4404-FE41-2E47-B245-954B5CCEC577}" dt="2019-08-29T11:45:26.382" v="28"/>
          <ac:spMkLst>
            <pc:docMk/>
            <pc:sldMk cId="3467507421" sldId="304"/>
            <ac:spMk id="55" creationId="{00000000-0000-0000-0000-000000000000}"/>
          </ac:spMkLst>
        </pc:spChg>
        <pc:spChg chg="mod">
          <ac:chgData name="Robin De Mol" userId="2c82b0b9-abb7-4507-8675-77a0bb8e1f2c" providerId="ADAL" clId="{161A4404-FE41-2E47-B245-954B5CCEC577}" dt="2019-08-29T11:45:26.382" v="28"/>
          <ac:spMkLst>
            <pc:docMk/>
            <pc:sldMk cId="3467507421" sldId="304"/>
            <ac:spMk id="57" creationId="{00000000-0000-0000-0000-000000000000}"/>
          </ac:spMkLst>
        </pc:spChg>
        <pc:spChg chg="mod">
          <ac:chgData name="Robin De Mol" userId="2c82b0b9-abb7-4507-8675-77a0bb8e1f2c" providerId="ADAL" clId="{161A4404-FE41-2E47-B245-954B5CCEC577}" dt="2019-08-29T11:45:26.382" v="28"/>
          <ac:spMkLst>
            <pc:docMk/>
            <pc:sldMk cId="3467507421" sldId="304"/>
            <ac:spMk id="58" creationId="{00000000-0000-0000-0000-000000000000}"/>
          </ac:spMkLst>
        </pc:spChg>
        <pc:spChg chg="mod">
          <ac:chgData name="Robin De Mol" userId="2c82b0b9-abb7-4507-8675-77a0bb8e1f2c" providerId="ADAL" clId="{161A4404-FE41-2E47-B245-954B5CCEC577}" dt="2019-08-29T11:45:26.382" v="28"/>
          <ac:spMkLst>
            <pc:docMk/>
            <pc:sldMk cId="3467507421" sldId="304"/>
            <ac:spMk id="59" creationId="{00000000-0000-0000-0000-000000000000}"/>
          </ac:spMkLst>
        </pc:spChg>
        <pc:spChg chg="mod">
          <ac:chgData name="Robin De Mol" userId="2c82b0b9-abb7-4507-8675-77a0bb8e1f2c" providerId="ADAL" clId="{161A4404-FE41-2E47-B245-954B5CCEC577}" dt="2019-08-29T11:45:26.382" v="28"/>
          <ac:spMkLst>
            <pc:docMk/>
            <pc:sldMk cId="3467507421" sldId="304"/>
            <ac:spMk id="61" creationId="{00000000-0000-0000-0000-000000000000}"/>
          </ac:spMkLst>
        </pc:spChg>
        <pc:spChg chg="mod">
          <ac:chgData name="Robin De Mol" userId="2c82b0b9-abb7-4507-8675-77a0bb8e1f2c" providerId="ADAL" clId="{161A4404-FE41-2E47-B245-954B5CCEC577}" dt="2019-08-29T11:45:26.382" v="28"/>
          <ac:spMkLst>
            <pc:docMk/>
            <pc:sldMk cId="3467507421" sldId="304"/>
            <ac:spMk id="63" creationId="{00000000-0000-0000-0000-000000000000}"/>
          </ac:spMkLst>
        </pc:spChg>
        <pc:spChg chg="mod">
          <ac:chgData name="Robin De Mol" userId="2c82b0b9-abb7-4507-8675-77a0bb8e1f2c" providerId="ADAL" clId="{161A4404-FE41-2E47-B245-954B5CCEC577}" dt="2019-08-29T11:45:26.382" v="28"/>
          <ac:spMkLst>
            <pc:docMk/>
            <pc:sldMk cId="3467507421" sldId="304"/>
            <ac:spMk id="65" creationId="{00000000-0000-0000-0000-000000000000}"/>
          </ac:spMkLst>
        </pc:spChg>
        <pc:spChg chg="mod">
          <ac:chgData name="Robin De Mol" userId="2c82b0b9-abb7-4507-8675-77a0bb8e1f2c" providerId="ADAL" clId="{161A4404-FE41-2E47-B245-954B5CCEC577}" dt="2019-08-29T11:45:26.382" v="28"/>
          <ac:spMkLst>
            <pc:docMk/>
            <pc:sldMk cId="3467507421" sldId="304"/>
            <ac:spMk id="67" creationId="{00000000-0000-0000-0000-000000000000}"/>
          </ac:spMkLst>
        </pc:spChg>
        <pc:spChg chg="mod">
          <ac:chgData name="Robin De Mol" userId="2c82b0b9-abb7-4507-8675-77a0bb8e1f2c" providerId="ADAL" clId="{161A4404-FE41-2E47-B245-954B5CCEC577}" dt="2019-08-29T11:45:26.382" v="28"/>
          <ac:spMkLst>
            <pc:docMk/>
            <pc:sldMk cId="3467507421" sldId="304"/>
            <ac:spMk id="70" creationId="{00000000-0000-0000-0000-000000000000}"/>
          </ac:spMkLst>
        </pc:spChg>
        <pc:spChg chg="mod">
          <ac:chgData name="Robin De Mol" userId="2c82b0b9-abb7-4507-8675-77a0bb8e1f2c" providerId="ADAL" clId="{161A4404-FE41-2E47-B245-954B5CCEC577}" dt="2019-08-29T11:45:26.382" v="28"/>
          <ac:spMkLst>
            <pc:docMk/>
            <pc:sldMk cId="3467507421" sldId="304"/>
            <ac:spMk id="71" creationId="{00000000-0000-0000-0000-000000000000}"/>
          </ac:spMkLst>
        </pc:spChg>
        <pc:spChg chg="mod">
          <ac:chgData name="Robin De Mol" userId="2c82b0b9-abb7-4507-8675-77a0bb8e1f2c" providerId="ADAL" clId="{161A4404-FE41-2E47-B245-954B5CCEC577}" dt="2019-08-29T11:45:26.382" v="28"/>
          <ac:spMkLst>
            <pc:docMk/>
            <pc:sldMk cId="3467507421" sldId="304"/>
            <ac:spMk id="73" creationId="{00000000-0000-0000-0000-000000000000}"/>
          </ac:spMkLst>
        </pc:spChg>
        <pc:spChg chg="mod">
          <ac:chgData name="Robin De Mol" userId="2c82b0b9-abb7-4507-8675-77a0bb8e1f2c" providerId="ADAL" clId="{161A4404-FE41-2E47-B245-954B5CCEC577}" dt="2019-08-29T11:45:26.382" v="28"/>
          <ac:spMkLst>
            <pc:docMk/>
            <pc:sldMk cId="3467507421" sldId="304"/>
            <ac:spMk id="82" creationId="{00000000-0000-0000-0000-000000000000}"/>
          </ac:spMkLst>
        </pc:spChg>
        <pc:spChg chg="mod">
          <ac:chgData name="Robin De Mol" userId="2c82b0b9-abb7-4507-8675-77a0bb8e1f2c" providerId="ADAL" clId="{161A4404-FE41-2E47-B245-954B5CCEC577}" dt="2019-08-29T11:45:26.382" v="28"/>
          <ac:spMkLst>
            <pc:docMk/>
            <pc:sldMk cId="3467507421" sldId="304"/>
            <ac:spMk id="83" creationId="{00000000-0000-0000-0000-000000000000}"/>
          </ac:spMkLst>
        </pc:spChg>
        <pc:spChg chg="mod">
          <ac:chgData name="Robin De Mol" userId="2c82b0b9-abb7-4507-8675-77a0bb8e1f2c" providerId="ADAL" clId="{161A4404-FE41-2E47-B245-954B5CCEC577}" dt="2019-08-29T11:45:26.382" v="28"/>
          <ac:spMkLst>
            <pc:docMk/>
            <pc:sldMk cId="3467507421" sldId="304"/>
            <ac:spMk id="84" creationId="{00000000-0000-0000-0000-000000000000}"/>
          </ac:spMkLst>
        </pc:spChg>
        <pc:spChg chg="mod">
          <ac:chgData name="Robin De Mol" userId="2c82b0b9-abb7-4507-8675-77a0bb8e1f2c" providerId="ADAL" clId="{161A4404-FE41-2E47-B245-954B5CCEC577}" dt="2019-08-29T11:45:26.382" v="28"/>
          <ac:spMkLst>
            <pc:docMk/>
            <pc:sldMk cId="3467507421" sldId="304"/>
            <ac:spMk id="99" creationId="{00000000-0000-0000-0000-000000000000}"/>
          </ac:spMkLst>
        </pc:spChg>
        <pc:spChg chg="mod">
          <ac:chgData name="Robin De Mol" userId="2c82b0b9-abb7-4507-8675-77a0bb8e1f2c" providerId="ADAL" clId="{161A4404-FE41-2E47-B245-954B5CCEC577}" dt="2019-08-29T11:45:26.382" v="28"/>
          <ac:spMkLst>
            <pc:docMk/>
            <pc:sldMk cId="3467507421" sldId="304"/>
            <ac:spMk id="100" creationId="{00000000-0000-0000-0000-000000000000}"/>
          </ac:spMkLst>
        </pc:spChg>
        <pc:spChg chg="mod">
          <ac:chgData name="Robin De Mol" userId="2c82b0b9-abb7-4507-8675-77a0bb8e1f2c" providerId="ADAL" clId="{161A4404-FE41-2E47-B245-954B5CCEC577}" dt="2019-08-29T11:45:26.382" v="28"/>
          <ac:spMkLst>
            <pc:docMk/>
            <pc:sldMk cId="3467507421" sldId="304"/>
            <ac:spMk id="105" creationId="{00000000-0000-0000-0000-000000000000}"/>
          </ac:spMkLst>
        </pc:spChg>
        <pc:spChg chg="mod">
          <ac:chgData name="Robin De Mol" userId="2c82b0b9-abb7-4507-8675-77a0bb8e1f2c" providerId="ADAL" clId="{161A4404-FE41-2E47-B245-954B5CCEC577}" dt="2019-08-29T11:45:26.382" v="28"/>
          <ac:spMkLst>
            <pc:docMk/>
            <pc:sldMk cId="3467507421" sldId="304"/>
            <ac:spMk id="111" creationId="{00000000-0000-0000-0000-000000000000}"/>
          </ac:spMkLst>
        </pc:spChg>
        <pc:cxnChg chg="mod">
          <ac:chgData name="Robin De Mol" userId="2c82b0b9-abb7-4507-8675-77a0bb8e1f2c" providerId="ADAL" clId="{161A4404-FE41-2E47-B245-954B5CCEC577}" dt="2019-08-29T11:45:26.382" v="28"/>
          <ac:cxnSpMkLst>
            <pc:docMk/>
            <pc:sldMk cId="3467507421" sldId="304"/>
            <ac:cxnSpMk id="1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17"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20"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23"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2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29"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32"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33"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35"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3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38"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41"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52"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53"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5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60"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62"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64"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6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68"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69"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72"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75"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85"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88"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93"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9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10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112" creationId="{00000000-0000-0000-0000-000000000000}"/>
          </ac:cxnSpMkLst>
        </pc:cxnChg>
      </pc:sldChg>
      <pc:sldChg chg="addSp modSp">
        <pc:chgData name="Robin De Mol" userId="2c82b0b9-abb7-4507-8675-77a0bb8e1f2c" providerId="ADAL" clId="{161A4404-FE41-2E47-B245-954B5CCEC577}" dt="2019-08-29T11:48:29.961" v="76"/>
        <pc:sldMkLst>
          <pc:docMk/>
          <pc:sldMk cId="2409196319" sldId="305"/>
        </pc:sldMkLst>
        <pc:spChg chg="mod">
          <ac:chgData name="Robin De Mol" userId="2c82b0b9-abb7-4507-8675-77a0bb8e1f2c" providerId="ADAL" clId="{161A4404-FE41-2E47-B245-954B5CCEC577}" dt="2019-08-29T11:45:26.382" v="28"/>
          <ac:spMkLst>
            <pc:docMk/>
            <pc:sldMk cId="2409196319" sldId="305"/>
            <ac:spMk id="3" creationId="{00000000-0000-0000-0000-000000000000}"/>
          </ac:spMkLst>
        </pc:spChg>
        <pc:spChg chg="add mod">
          <ac:chgData name="Robin De Mol" userId="2c82b0b9-abb7-4507-8675-77a0bb8e1f2c" providerId="ADAL" clId="{161A4404-FE41-2E47-B245-954B5CCEC577}" dt="2019-08-29T11:48:29.961" v="76"/>
          <ac:spMkLst>
            <pc:docMk/>
            <pc:sldMk cId="2409196319" sldId="305"/>
            <ac:spMk id="4" creationId="{BB56BAB3-14BD-D04F-8684-8FF0FA8449D0}"/>
          </ac:spMkLst>
        </pc:spChg>
        <pc:spChg chg="mod">
          <ac:chgData name="Robin De Mol" userId="2c82b0b9-abb7-4507-8675-77a0bb8e1f2c" providerId="ADAL" clId="{161A4404-FE41-2E47-B245-954B5CCEC577}" dt="2019-08-29T11:45:26.382" v="28"/>
          <ac:spMkLst>
            <pc:docMk/>
            <pc:sldMk cId="2409196319" sldId="305"/>
            <ac:spMk id="5" creationId="{00000000-0000-0000-0000-000000000000}"/>
          </ac:spMkLst>
        </pc:spChg>
        <pc:spChg chg="mod">
          <ac:chgData name="Robin De Mol" userId="2c82b0b9-abb7-4507-8675-77a0bb8e1f2c" providerId="ADAL" clId="{161A4404-FE41-2E47-B245-954B5CCEC577}" dt="2019-08-29T11:45:26.382" v="28"/>
          <ac:spMkLst>
            <pc:docMk/>
            <pc:sldMk cId="2409196319" sldId="305"/>
            <ac:spMk id="7" creationId="{00000000-0000-0000-0000-000000000000}"/>
          </ac:spMkLst>
        </pc:spChg>
        <pc:spChg chg="mod">
          <ac:chgData name="Robin De Mol" userId="2c82b0b9-abb7-4507-8675-77a0bb8e1f2c" providerId="ADAL" clId="{161A4404-FE41-2E47-B245-954B5CCEC577}" dt="2019-08-29T11:45:26.382" v="28"/>
          <ac:spMkLst>
            <pc:docMk/>
            <pc:sldMk cId="2409196319" sldId="305"/>
            <ac:spMk id="8" creationId="{00000000-0000-0000-0000-000000000000}"/>
          </ac:spMkLst>
        </pc:spChg>
        <pc:spChg chg="mod">
          <ac:chgData name="Robin De Mol" userId="2c82b0b9-abb7-4507-8675-77a0bb8e1f2c" providerId="ADAL" clId="{161A4404-FE41-2E47-B245-954B5CCEC577}" dt="2019-08-29T11:45:26.382" v="28"/>
          <ac:spMkLst>
            <pc:docMk/>
            <pc:sldMk cId="2409196319" sldId="305"/>
            <ac:spMk id="9" creationId="{00000000-0000-0000-0000-000000000000}"/>
          </ac:spMkLst>
        </pc:spChg>
        <pc:spChg chg="mod">
          <ac:chgData name="Robin De Mol" userId="2c82b0b9-abb7-4507-8675-77a0bb8e1f2c" providerId="ADAL" clId="{161A4404-FE41-2E47-B245-954B5CCEC577}" dt="2019-08-29T11:45:26.382" v="28"/>
          <ac:spMkLst>
            <pc:docMk/>
            <pc:sldMk cId="2409196319" sldId="305"/>
            <ac:spMk id="10" creationId="{00000000-0000-0000-0000-000000000000}"/>
          </ac:spMkLst>
        </pc:spChg>
        <pc:spChg chg="mod">
          <ac:chgData name="Robin De Mol" userId="2c82b0b9-abb7-4507-8675-77a0bb8e1f2c" providerId="ADAL" clId="{161A4404-FE41-2E47-B245-954B5CCEC577}" dt="2019-08-29T11:45:26.382" v="28"/>
          <ac:spMkLst>
            <pc:docMk/>
            <pc:sldMk cId="2409196319" sldId="305"/>
            <ac:spMk id="11" creationId="{00000000-0000-0000-0000-000000000000}"/>
          </ac:spMkLst>
        </pc:spChg>
        <pc:spChg chg="mod">
          <ac:chgData name="Robin De Mol" userId="2c82b0b9-abb7-4507-8675-77a0bb8e1f2c" providerId="ADAL" clId="{161A4404-FE41-2E47-B245-954B5CCEC577}" dt="2019-08-29T11:45:26.382" v="28"/>
          <ac:spMkLst>
            <pc:docMk/>
            <pc:sldMk cId="2409196319" sldId="305"/>
            <ac:spMk id="12" creationId="{00000000-0000-0000-0000-000000000000}"/>
          </ac:spMkLst>
        </pc:spChg>
        <pc:spChg chg="mod">
          <ac:chgData name="Robin De Mol" userId="2c82b0b9-abb7-4507-8675-77a0bb8e1f2c" providerId="ADAL" clId="{161A4404-FE41-2E47-B245-954B5CCEC577}" dt="2019-08-29T11:45:26.382" v="28"/>
          <ac:spMkLst>
            <pc:docMk/>
            <pc:sldMk cId="2409196319" sldId="305"/>
            <ac:spMk id="13" creationId="{00000000-0000-0000-0000-000000000000}"/>
          </ac:spMkLst>
        </pc:spChg>
        <pc:spChg chg="mod">
          <ac:chgData name="Robin De Mol" userId="2c82b0b9-abb7-4507-8675-77a0bb8e1f2c" providerId="ADAL" clId="{161A4404-FE41-2E47-B245-954B5CCEC577}" dt="2019-08-29T11:45:26.382" v="28"/>
          <ac:spMkLst>
            <pc:docMk/>
            <pc:sldMk cId="2409196319" sldId="305"/>
            <ac:spMk id="14" creationId="{00000000-0000-0000-0000-000000000000}"/>
          </ac:spMkLst>
        </pc:spChg>
        <pc:cxnChg chg="mod">
          <ac:chgData name="Robin De Mol" userId="2c82b0b9-abb7-4507-8675-77a0bb8e1f2c" providerId="ADAL" clId="{161A4404-FE41-2E47-B245-954B5CCEC577}" dt="2019-08-29T11:45:26.382" v="28"/>
          <ac:cxnSpMkLst>
            <pc:docMk/>
            <pc:sldMk cId="2409196319" sldId="305"/>
            <ac:cxnSpMk id="16"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17"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20"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23"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26"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29"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32"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35" creationId="{00000000-0000-0000-0000-000000000000}"/>
          </ac:cxnSpMkLst>
        </pc:cxnChg>
      </pc:sldChg>
      <pc:sldChg chg="addSp delSp modSp">
        <pc:chgData name="Robin De Mol" userId="2c82b0b9-abb7-4507-8675-77a0bb8e1f2c" providerId="ADAL" clId="{161A4404-FE41-2E47-B245-954B5CCEC577}" dt="2019-08-29T11:48:29.961" v="76"/>
        <pc:sldMkLst>
          <pc:docMk/>
          <pc:sldMk cId="2626157519" sldId="306"/>
        </pc:sldMkLst>
        <pc:spChg chg="mod">
          <ac:chgData name="Robin De Mol" userId="2c82b0b9-abb7-4507-8675-77a0bb8e1f2c" providerId="ADAL" clId="{161A4404-FE41-2E47-B245-954B5CCEC577}" dt="2019-08-29T11:45:26.382" v="28"/>
          <ac:spMkLst>
            <pc:docMk/>
            <pc:sldMk cId="2626157519" sldId="306"/>
            <ac:spMk id="3" creationId="{00000000-0000-0000-0000-000000000000}"/>
          </ac:spMkLst>
        </pc:spChg>
        <pc:spChg chg="mod">
          <ac:chgData name="Robin De Mol" userId="2c82b0b9-abb7-4507-8675-77a0bb8e1f2c" providerId="ADAL" clId="{161A4404-FE41-2E47-B245-954B5CCEC577}" dt="2019-08-29T11:45:26.382" v="28"/>
          <ac:spMkLst>
            <pc:docMk/>
            <pc:sldMk cId="2626157519" sldId="306"/>
            <ac:spMk id="4" creationId="{00000000-0000-0000-0000-000000000000}"/>
          </ac:spMkLst>
        </pc:spChg>
        <pc:spChg chg="add mod">
          <ac:chgData name="Robin De Mol" userId="2c82b0b9-abb7-4507-8675-77a0bb8e1f2c" providerId="ADAL" clId="{161A4404-FE41-2E47-B245-954B5CCEC577}" dt="2019-08-29T11:47:34.507" v="73" actId="20577"/>
          <ac:spMkLst>
            <pc:docMk/>
            <pc:sldMk cId="2626157519" sldId="306"/>
            <ac:spMk id="5" creationId="{B22A6825-AE92-5548-9FF4-35444004AA30}"/>
          </ac:spMkLst>
        </pc:spChg>
        <pc:spChg chg="add del mod">
          <ac:chgData name="Robin De Mol" userId="2c82b0b9-abb7-4507-8675-77a0bb8e1f2c" providerId="ADAL" clId="{161A4404-FE41-2E47-B245-954B5CCEC577}" dt="2019-08-29T11:47:37.003" v="75"/>
          <ac:spMkLst>
            <pc:docMk/>
            <pc:sldMk cId="2626157519" sldId="306"/>
            <ac:spMk id="6" creationId="{F588F8BC-22BA-DB43-BFBE-0AAA817BBF4A}"/>
          </ac:spMkLst>
        </pc:spChg>
        <pc:spChg chg="add mod">
          <ac:chgData name="Robin De Mol" userId="2c82b0b9-abb7-4507-8675-77a0bb8e1f2c" providerId="ADAL" clId="{161A4404-FE41-2E47-B245-954B5CCEC577}" dt="2019-08-29T11:48:29.961" v="76"/>
          <ac:spMkLst>
            <pc:docMk/>
            <pc:sldMk cId="2626157519" sldId="306"/>
            <ac:spMk id="7" creationId="{A1B72E2A-FA57-2E45-96CA-BE331CF7A35B}"/>
          </ac:spMkLst>
        </pc:spChg>
      </pc:sldChg>
      <pc:sldChg chg="addSp modSp">
        <pc:chgData name="Robin De Mol" userId="2c82b0b9-abb7-4507-8675-77a0bb8e1f2c" providerId="ADAL" clId="{161A4404-FE41-2E47-B245-954B5CCEC577}" dt="2019-08-29T11:48:29.961" v="76"/>
        <pc:sldMkLst>
          <pc:docMk/>
          <pc:sldMk cId="2174016741" sldId="307"/>
        </pc:sldMkLst>
        <pc:spChg chg="mod">
          <ac:chgData name="Robin De Mol" userId="2c82b0b9-abb7-4507-8675-77a0bb8e1f2c" providerId="ADAL" clId="{161A4404-FE41-2E47-B245-954B5CCEC577}" dt="2019-08-29T11:45:26.382" v="28"/>
          <ac:spMkLst>
            <pc:docMk/>
            <pc:sldMk cId="2174016741" sldId="307"/>
            <ac:spMk id="3" creationId="{00000000-0000-0000-0000-000000000000}"/>
          </ac:spMkLst>
        </pc:spChg>
        <pc:spChg chg="add mod">
          <ac:chgData name="Robin De Mol" userId="2c82b0b9-abb7-4507-8675-77a0bb8e1f2c" providerId="ADAL" clId="{161A4404-FE41-2E47-B245-954B5CCEC577}" dt="2019-08-29T11:48:29.961" v="76"/>
          <ac:spMkLst>
            <pc:docMk/>
            <pc:sldMk cId="2174016741" sldId="307"/>
            <ac:spMk id="4" creationId="{960452AA-CE83-E84A-B4B7-3E3E1E9AC7DB}"/>
          </ac:spMkLst>
        </pc:spChg>
        <pc:spChg chg="mod">
          <ac:chgData name="Robin De Mol" userId="2c82b0b9-abb7-4507-8675-77a0bb8e1f2c" providerId="ADAL" clId="{161A4404-FE41-2E47-B245-954B5CCEC577}" dt="2019-08-29T11:45:26.382" v="28"/>
          <ac:spMkLst>
            <pc:docMk/>
            <pc:sldMk cId="2174016741" sldId="307"/>
            <ac:spMk id="5" creationId="{00000000-0000-0000-0000-000000000000}"/>
          </ac:spMkLst>
        </pc:spChg>
        <pc:spChg chg="mod">
          <ac:chgData name="Robin De Mol" userId="2c82b0b9-abb7-4507-8675-77a0bb8e1f2c" providerId="ADAL" clId="{161A4404-FE41-2E47-B245-954B5CCEC577}" dt="2019-08-29T11:45:26.382" v="28"/>
          <ac:spMkLst>
            <pc:docMk/>
            <pc:sldMk cId="2174016741" sldId="307"/>
            <ac:spMk id="7" creationId="{00000000-0000-0000-0000-000000000000}"/>
          </ac:spMkLst>
        </pc:spChg>
        <pc:spChg chg="mod">
          <ac:chgData name="Robin De Mol" userId="2c82b0b9-abb7-4507-8675-77a0bb8e1f2c" providerId="ADAL" clId="{161A4404-FE41-2E47-B245-954B5CCEC577}" dt="2019-08-29T11:45:26.382" v="28"/>
          <ac:spMkLst>
            <pc:docMk/>
            <pc:sldMk cId="2174016741" sldId="307"/>
            <ac:spMk id="8" creationId="{00000000-0000-0000-0000-000000000000}"/>
          </ac:spMkLst>
        </pc:spChg>
        <pc:spChg chg="mod">
          <ac:chgData name="Robin De Mol" userId="2c82b0b9-abb7-4507-8675-77a0bb8e1f2c" providerId="ADAL" clId="{161A4404-FE41-2E47-B245-954B5CCEC577}" dt="2019-08-29T11:45:26.382" v="28"/>
          <ac:spMkLst>
            <pc:docMk/>
            <pc:sldMk cId="2174016741" sldId="307"/>
            <ac:spMk id="9" creationId="{00000000-0000-0000-0000-000000000000}"/>
          </ac:spMkLst>
        </pc:spChg>
        <pc:spChg chg="mod">
          <ac:chgData name="Robin De Mol" userId="2c82b0b9-abb7-4507-8675-77a0bb8e1f2c" providerId="ADAL" clId="{161A4404-FE41-2E47-B245-954B5CCEC577}" dt="2019-08-29T11:45:26.382" v="28"/>
          <ac:spMkLst>
            <pc:docMk/>
            <pc:sldMk cId="2174016741" sldId="307"/>
            <ac:spMk id="10" creationId="{00000000-0000-0000-0000-000000000000}"/>
          </ac:spMkLst>
        </pc:spChg>
        <pc:spChg chg="mod">
          <ac:chgData name="Robin De Mol" userId="2c82b0b9-abb7-4507-8675-77a0bb8e1f2c" providerId="ADAL" clId="{161A4404-FE41-2E47-B245-954B5CCEC577}" dt="2019-08-29T11:45:26.382" v="28"/>
          <ac:spMkLst>
            <pc:docMk/>
            <pc:sldMk cId="2174016741" sldId="307"/>
            <ac:spMk id="11" creationId="{00000000-0000-0000-0000-000000000000}"/>
          </ac:spMkLst>
        </pc:spChg>
        <pc:spChg chg="mod">
          <ac:chgData name="Robin De Mol" userId="2c82b0b9-abb7-4507-8675-77a0bb8e1f2c" providerId="ADAL" clId="{161A4404-FE41-2E47-B245-954B5CCEC577}" dt="2019-08-29T11:45:26.382" v="28"/>
          <ac:spMkLst>
            <pc:docMk/>
            <pc:sldMk cId="2174016741" sldId="307"/>
            <ac:spMk id="12" creationId="{00000000-0000-0000-0000-000000000000}"/>
          </ac:spMkLst>
        </pc:spChg>
        <pc:spChg chg="mod">
          <ac:chgData name="Robin De Mol" userId="2c82b0b9-abb7-4507-8675-77a0bb8e1f2c" providerId="ADAL" clId="{161A4404-FE41-2E47-B245-954B5CCEC577}" dt="2019-08-29T11:45:26.382" v="28"/>
          <ac:spMkLst>
            <pc:docMk/>
            <pc:sldMk cId="2174016741" sldId="307"/>
            <ac:spMk id="13" creationId="{00000000-0000-0000-0000-000000000000}"/>
          </ac:spMkLst>
        </pc:spChg>
        <pc:spChg chg="mod">
          <ac:chgData name="Robin De Mol" userId="2c82b0b9-abb7-4507-8675-77a0bb8e1f2c" providerId="ADAL" clId="{161A4404-FE41-2E47-B245-954B5CCEC577}" dt="2019-08-29T11:45:26.382" v="28"/>
          <ac:spMkLst>
            <pc:docMk/>
            <pc:sldMk cId="2174016741" sldId="307"/>
            <ac:spMk id="14" creationId="{00000000-0000-0000-0000-000000000000}"/>
          </ac:spMkLst>
        </pc:spChg>
        <pc:spChg chg="mod">
          <ac:chgData name="Robin De Mol" userId="2c82b0b9-abb7-4507-8675-77a0bb8e1f2c" providerId="ADAL" clId="{161A4404-FE41-2E47-B245-954B5CCEC577}" dt="2019-08-29T11:45:26.382" v="28"/>
          <ac:spMkLst>
            <pc:docMk/>
            <pc:sldMk cId="2174016741" sldId="307"/>
            <ac:spMk id="27" creationId="{00000000-0000-0000-0000-000000000000}"/>
          </ac:spMkLst>
        </pc:spChg>
        <pc:spChg chg="mod">
          <ac:chgData name="Robin De Mol" userId="2c82b0b9-abb7-4507-8675-77a0bb8e1f2c" providerId="ADAL" clId="{161A4404-FE41-2E47-B245-954B5CCEC577}" dt="2019-08-29T11:45:26.382" v="28"/>
          <ac:spMkLst>
            <pc:docMk/>
            <pc:sldMk cId="2174016741" sldId="307"/>
            <ac:spMk id="30" creationId="{00000000-0000-0000-0000-000000000000}"/>
          </ac:spMkLst>
        </pc:spChg>
        <pc:spChg chg="mod">
          <ac:chgData name="Robin De Mol" userId="2c82b0b9-abb7-4507-8675-77a0bb8e1f2c" providerId="ADAL" clId="{161A4404-FE41-2E47-B245-954B5CCEC577}" dt="2019-08-29T11:45:26.382" v="28"/>
          <ac:spMkLst>
            <pc:docMk/>
            <pc:sldMk cId="2174016741" sldId="307"/>
            <ac:spMk id="31" creationId="{00000000-0000-0000-0000-000000000000}"/>
          </ac:spMkLst>
        </pc:spChg>
        <pc:spChg chg="mod">
          <ac:chgData name="Robin De Mol" userId="2c82b0b9-abb7-4507-8675-77a0bb8e1f2c" providerId="ADAL" clId="{161A4404-FE41-2E47-B245-954B5CCEC577}" dt="2019-08-29T11:45:26.382" v="28"/>
          <ac:spMkLst>
            <pc:docMk/>
            <pc:sldMk cId="2174016741" sldId="307"/>
            <ac:spMk id="34" creationId="{00000000-0000-0000-0000-000000000000}"/>
          </ac:spMkLst>
        </pc:spChg>
        <pc:spChg chg="mod">
          <ac:chgData name="Robin De Mol" userId="2c82b0b9-abb7-4507-8675-77a0bb8e1f2c" providerId="ADAL" clId="{161A4404-FE41-2E47-B245-954B5CCEC577}" dt="2019-08-29T11:45:26.382" v="28"/>
          <ac:spMkLst>
            <pc:docMk/>
            <pc:sldMk cId="2174016741" sldId="307"/>
            <ac:spMk id="51" creationId="{00000000-0000-0000-0000-000000000000}"/>
          </ac:spMkLst>
        </pc:spChg>
        <pc:spChg chg="mod">
          <ac:chgData name="Robin De Mol" userId="2c82b0b9-abb7-4507-8675-77a0bb8e1f2c" providerId="ADAL" clId="{161A4404-FE41-2E47-B245-954B5CCEC577}" dt="2019-08-29T11:45:26.382" v="28"/>
          <ac:spMkLst>
            <pc:docMk/>
            <pc:sldMk cId="2174016741" sldId="307"/>
            <ac:spMk id="54" creationId="{00000000-0000-0000-0000-000000000000}"/>
          </ac:spMkLst>
        </pc:spChg>
        <pc:spChg chg="mod">
          <ac:chgData name="Robin De Mol" userId="2c82b0b9-abb7-4507-8675-77a0bb8e1f2c" providerId="ADAL" clId="{161A4404-FE41-2E47-B245-954B5CCEC577}" dt="2019-08-29T11:45:26.382" v="28"/>
          <ac:spMkLst>
            <pc:docMk/>
            <pc:sldMk cId="2174016741" sldId="307"/>
            <ac:spMk id="55" creationId="{00000000-0000-0000-0000-000000000000}"/>
          </ac:spMkLst>
        </pc:spChg>
        <pc:spChg chg="mod">
          <ac:chgData name="Robin De Mol" userId="2c82b0b9-abb7-4507-8675-77a0bb8e1f2c" providerId="ADAL" clId="{161A4404-FE41-2E47-B245-954B5CCEC577}" dt="2019-08-29T11:45:26.382" v="28"/>
          <ac:spMkLst>
            <pc:docMk/>
            <pc:sldMk cId="2174016741" sldId="307"/>
            <ac:spMk id="57" creationId="{00000000-0000-0000-0000-000000000000}"/>
          </ac:spMkLst>
        </pc:spChg>
        <pc:spChg chg="mod">
          <ac:chgData name="Robin De Mol" userId="2c82b0b9-abb7-4507-8675-77a0bb8e1f2c" providerId="ADAL" clId="{161A4404-FE41-2E47-B245-954B5CCEC577}" dt="2019-08-29T11:45:26.382" v="28"/>
          <ac:spMkLst>
            <pc:docMk/>
            <pc:sldMk cId="2174016741" sldId="307"/>
            <ac:spMk id="58" creationId="{00000000-0000-0000-0000-000000000000}"/>
          </ac:spMkLst>
        </pc:spChg>
        <pc:spChg chg="mod">
          <ac:chgData name="Robin De Mol" userId="2c82b0b9-abb7-4507-8675-77a0bb8e1f2c" providerId="ADAL" clId="{161A4404-FE41-2E47-B245-954B5CCEC577}" dt="2019-08-29T11:45:26.382" v="28"/>
          <ac:spMkLst>
            <pc:docMk/>
            <pc:sldMk cId="2174016741" sldId="307"/>
            <ac:spMk id="61" creationId="{00000000-0000-0000-0000-000000000000}"/>
          </ac:spMkLst>
        </pc:spChg>
        <pc:spChg chg="mod">
          <ac:chgData name="Robin De Mol" userId="2c82b0b9-abb7-4507-8675-77a0bb8e1f2c" providerId="ADAL" clId="{161A4404-FE41-2E47-B245-954B5CCEC577}" dt="2019-08-29T11:45:26.382" v="28"/>
          <ac:spMkLst>
            <pc:docMk/>
            <pc:sldMk cId="2174016741" sldId="307"/>
            <ac:spMk id="63" creationId="{00000000-0000-0000-0000-000000000000}"/>
          </ac:spMkLst>
        </pc:spChg>
        <pc:spChg chg="mod">
          <ac:chgData name="Robin De Mol" userId="2c82b0b9-abb7-4507-8675-77a0bb8e1f2c" providerId="ADAL" clId="{161A4404-FE41-2E47-B245-954B5CCEC577}" dt="2019-08-29T11:45:26.382" v="28"/>
          <ac:spMkLst>
            <pc:docMk/>
            <pc:sldMk cId="2174016741" sldId="307"/>
            <ac:spMk id="65" creationId="{00000000-0000-0000-0000-000000000000}"/>
          </ac:spMkLst>
        </pc:spChg>
        <pc:spChg chg="mod">
          <ac:chgData name="Robin De Mol" userId="2c82b0b9-abb7-4507-8675-77a0bb8e1f2c" providerId="ADAL" clId="{161A4404-FE41-2E47-B245-954B5CCEC577}" dt="2019-08-29T11:45:26.382" v="28"/>
          <ac:spMkLst>
            <pc:docMk/>
            <pc:sldMk cId="2174016741" sldId="307"/>
            <ac:spMk id="67" creationId="{00000000-0000-0000-0000-000000000000}"/>
          </ac:spMkLst>
        </pc:spChg>
        <pc:spChg chg="mod">
          <ac:chgData name="Robin De Mol" userId="2c82b0b9-abb7-4507-8675-77a0bb8e1f2c" providerId="ADAL" clId="{161A4404-FE41-2E47-B245-954B5CCEC577}" dt="2019-08-29T11:45:26.382" v="28"/>
          <ac:spMkLst>
            <pc:docMk/>
            <pc:sldMk cId="2174016741" sldId="307"/>
            <ac:spMk id="69" creationId="{00000000-0000-0000-0000-000000000000}"/>
          </ac:spMkLst>
        </pc:spChg>
        <pc:spChg chg="mod">
          <ac:chgData name="Robin De Mol" userId="2c82b0b9-abb7-4507-8675-77a0bb8e1f2c" providerId="ADAL" clId="{161A4404-FE41-2E47-B245-954B5CCEC577}" dt="2019-08-29T11:45:26.382" v="28"/>
          <ac:spMkLst>
            <pc:docMk/>
            <pc:sldMk cId="2174016741" sldId="307"/>
            <ac:spMk id="70" creationId="{00000000-0000-0000-0000-000000000000}"/>
          </ac:spMkLst>
        </pc:spChg>
        <pc:spChg chg="mod">
          <ac:chgData name="Robin De Mol" userId="2c82b0b9-abb7-4507-8675-77a0bb8e1f2c" providerId="ADAL" clId="{161A4404-FE41-2E47-B245-954B5CCEC577}" dt="2019-08-29T11:45:26.382" v="28"/>
          <ac:spMkLst>
            <pc:docMk/>
            <pc:sldMk cId="2174016741" sldId="307"/>
            <ac:spMk id="71" creationId="{00000000-0000-0000-0000-000000000000}"/>
          </ac:spMkLst>
        </pc:spChg>
        <pc:spChg chg="mod">
          <ac:chgData name="Robin De Mol" userId="2c82b0b9-abb7-4507-8675-77a0bb8e1f2c" providerId="ADAL" clId="{161A4404-FE41-2E47-B245-954B5CCEC577}" dt="2019-08-29T11:45:26.382" v="28"/>
          <ac:spMkLst>
            <pc:docMk/>
            <pc:sldMk cId="2174016741" sldId="307"/>
            <ac:spMk id="82" creationId="{00000000-0000-0000-0000-000000000000}"/>
          </ac:spMkLst>
        </pc:spChg>
        <pc:spChg chg="mod">
          <ac:chgData name="Robin De Mol" userId="2c82b0b9-abb7-4507-8675-77a0bb8e1f2c" providerId="ADAL" clId="{161A4404-FE41-2E47-B245-954B5CCEC577}" dt="2019-08-29T11:45:26.382" v="28"/>
          <ac:spMkLst>
            <pc:docMk/>
            <pc:sldMk cId="2174016741" sldId="307"/>
            <ac:spMk id="83" creationId="{00000000-0000-0000-0000-000000000000}"/>
          </ac:spMkLst>
        </pc:spChg>
        <pc:spChg chg="mod">
          <ac:chgData name="Robin De Mol" userId="2c82b0b9-abb7-4507-8675-77a0bb8e1f2c" providerId="ADAL" clId="{161A4404-FE41-2E47-B245-954B5CCEC577}" dt="2019-08-29T11:45:26.382" v="28"/>
          <ac:spMkLst>
            <pc:docMk/>
            <pc:sldMk cId="2174016741" sldId="307"/>
            <ac:spMk id="84" creationId="{00000000-0000-0000-0000-000000000000}"/>
          </ac:spMkLst>
        </pc:spChg>
        <pc:spChg chg="mod">
          <ac:chgData name="Robin De Mol" userId="2c82b0b9-abb7-4507-8675-77a0bb8e1f2c" providerId="ADAL" clId="{161A4404-FE41-2E47-B245-954B5CCEC577}" dt="2019-08-29T11:45:26.382" v="28"/>
          <ac:spMkLst>
            <pc:docMk/>
            <pc:sldMk cId="2174016741" sldId="307"/>
            <ac:spMk id="99" creationId="{00000000-0000-0000-0000-000000000000}"/>
          </ac:spMkLst>
        </pc:spChg>
        <pc:spChg chg="mod">
          <ac:chgData name="Robin De Mol" userId="2c82b0b9-abb7-4507-8675-77a0bb8e1f2c" providerId="ADAL" clId="{161A4404-FE41-2E47-B245-954B5CCEC577}" dt="2019-08-29T11:45:26.382" v="28"/>
          <ac:spMkLst>
            <pc:docMk/>
            <pc:sldMk cId="2174016741" sldId="307"/>
            <ac:spMk id="100" creationId="{00000000-0000-0000-0000-000000000000}"/>
          </ac:spMkLst>
        </pc:spChg>
        <pc:spChg chg="mod">
          <ac:chgData name="Robin De Mol" userId="2c82b0b9-abb7-4507-8675-77a0bb8e1f2c" providerId="ADAL" clId="{161A4404-FE41-2E47-B245-954B5CCEC577}" dt="2019-08-29T11:45:26.382" v="28"/>
          <ac:spMkLst>
            <pc:docMk/>
            <pc:sldMk cId="2174016741" sldId="307"/>
            <ac:spMk id="105" creationId="{00000000-0000-0000-0000-000000000000}"/>
          </ac:spMkLst>
        </pc:spChg>
        <pc:spChg chg="mod">
          <ac:chgData name="Robin De Mol" userId="2c82b0b9-abb7-4507-8675-77a0bb8e1f2c" providerId="ADAL" clId="{161A4404-FE41-2E47-B245-954B5CCEC577}" dt="2019-08-29T11:45:26.382" v="28"/>
          <ac:spMkLst>
            <pc:docMk/>
            <pc:sldMk cId="2174016741" sldId="307"/>
            <ac:spMk id="111" creationId="{00000000-0000-0000-0000-000000000000}"/>
          </ac:spMkLst>
        </pc:spChg>
        <pc:cxnChg chg="mod">
          <ac:chgData name="Robin De Mol" userId="2c82b0b9-abb7-4507-8675-77a0bb8e1f2c" providerId="ADAL" clId="{161A4404-FE41-2E47-B245-954B5CCEC577}" dt="2019-08-29T11:45:26.382" v="28"/>
          <ac:cxnSpMkLst>
            <pc:docMk/>
            <pc:sldMk cId="2174016741" sldId="307"/>
            <ac:cxnSpMk id="1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17"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20"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23"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2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29"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32"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33"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35"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3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38"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41"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52"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53"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5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60"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62"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64"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6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68"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72"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75"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85"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88"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93"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9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10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112" creationId="{00000000-0000-0000-0000-000000000000}"/>
          </ac:cxnSpMkLst>
        </pc:cxnChg>
      </pc:sldChg>
      <pc:sldChg chg="addSp delSp modSp">
        <pc:chgData name="Robin De Mol" userId="2c82b0b9-abb7-4507-8675-77a0bb8e1f2c" providerId="ADAL" clId="{161A4404-FE41-2E47-B245-954B5CCEC577}" dt="2019-08-29T11:48:29.961" v="76"/>
        <pc:sldMkLst>
          <pc:docMk/>
          <pc:sldMk cId="2872322976" sldId="308"/>
        </pc:sldMkLst>
        <pc:spChg chg="add mod">
          <ac:chgData name="Robin De Mol" userId="2c82b0b9-abb7-4507-8675-77a0bb8e1f2c" providerId="ADAL" clId="{161A4404-FE41-2E47-B245-954B5CCEC577}" dt="2019-08-29T11:48:29.961" v="76"/>
          <ac:spMkLst>
            <pc:docMk/>
            <pc:sldMk cId="2872322976" sldId="308"/>
            <ac:spMk id="2" creationId="{96F66EC0-212C-A641-B9C3-9D89DF590C66}"/>
          </ac:spMkLst>
        </pc:spChg>
        <pc:spChg chg="mod">
          <ac:chgData name="Robin De Mol" userId="2c82b0b9-abb7-4507-8675-77a0bb8e1f2c" providerId="ADAL" clId="{161A4404-FE41-2E47-B245-954B5CCEC577}" dt="2019-08-29T11:46:13.353" v="32" actId="255"/>
          <ac:spMkLst>
            <pc:docMk/>
            <pc:sldMk cId="2872322976" sldId="308"/>
            <ac:spMk id="3" creationId="{00000000-0000-0000-0000-000000000000}"/>
          </ac:spMkLst>
        </pc:spChg>
        <pc:spChg chg="del">
          <ac:chgData name="Robin De Mol" userId="2c82b0b9-abb7-4507-8675-77a0bb8e1f2c" providerId="ADAL" clId="{161A4404-FE41-2E47-B245-954B5CCEC577}" dt="2019-08-29T11:26:28.561" v="0" actId="478"/>
          <ac:spMkLst>
            <pc:docMk/>
            <pc:sldMk cId="2872322976" sldId="308"/>
            <ac:spMk id="7" creationId="{C510004F-202A-4AF2-AFF9-08937698E016}"/>
          </ac:spMkLst>
        </pc:spChg>
      </pc:sldChg>
      <pc:sldChg chg="addSp modSp">
        <pc:chgData name="Robin De Mol" userId="2c82b0b9-abb7-4507-8675-77a0bb8e1f2c" providerId="ADAL" clId="{161A4404-FE41-2E47-B245-954B5CCEC577}" dt="2019-08-29T11:48:29.961" v="76"/>
        <pc:sldMkLst>
          <pc:docMk/>
          <pc:sldMk cId="3088475462" sldId="309"/>
        </pc:sldMkLst>
        <pc:spChg chg="add mod">
          <ac:chgData name="Robin De Mol" userId="2c82b0b9-abb7-4507-8675-77a0bb8e1f2c" providerId="ADAL" clId="{161A4404-FE41-2E47-B245-954B5CCEC577}" dt="2019-08-29T11:48:29.961" v="76"/>
          <ac:spMkLst>
            <pc:docMk/>
            <pc:sldMk cId="3088475462" sldId="309"/>
            <ac:spMk id="3" creationId="{005AE880-E734-7A4D-946C-5EDBF7071537}"/>
          </ac:spMkLst>
        </pc:spChg>
        <pc:spChg chg="mod">
          <ac:chgData name="Robin De Mol" userId="2c82b0b9-abb7-4507-8675-77a0bb8e1f2c" providerId="ADAL" clId="{161A4404-FE41-2E47-B245-954B5CCEC577}" dt="2019-08-29T11:45:26.382" v="28"/>
          <ac:spMkLst>
            <pc:docMk/>
            <pc:sldMk cId="3088475462" sldId="309"/>
            <ac:spMk id="4" creationId="{00000000-0000-0000-0000-000000000000}"/>
          </ac:spMkLst>
        </pc:spChg>
        <pc:spChg chg="mod">
          <ac:chgData name="Robin De Mol" userId="2c82b0b9-abb7-4507-8675-77a0bb8e1f2c" providerId="ADAL" clId="{161A4404-FE41-2E47-B245-954B5CCEC577}" dt="2019-08-29T11:45:26.382" v="28"/>
          <ac:spMkLst>
            <pc:docMk/>
            <pc:sldMk cId="3088475462" sldId="309"/>
            <ac:spMk id="5" creationId="{00000000-0000-0000-0000-000000000000}"/>
          </ac:spMkLst>
        </pc:spChg>
        <pc:spChg chg="mod">
          <ac:chgData name="Robin De Mol" userId="2c82b0b9-abb7-4507-8675-77a0bb8e1f2c" providerId="ADAL" clId="{161A4404-FE41-2E47-B245-954B5CCEC577}" dt="2019-08-29T11:45:26.382" v="28"/>
          <ac:spMkLst>
            <pc:docMk/>
            <pc:sldMk cId="3088475462" sldId="309"/>
            <ac:spMk id="9" creationId="{00000000-0000-0000-0000-000000000000}"/>
          </ac:spMkLst>
        </pc:spChg>
        <pc:spChg chg="mod">
          <ac:chgData name="Robin De Mol" userId="2c82b0b9-abb7-4507-8675-77a0bb8e1f2c" providerId="ADAL" clId="{161A4404-FE41-2E47-B245-954B5CCEC577}" dt="2019-08-29T11:45:26.382" v="28"/>
          <ac:spMkLst>
            <pc:docMk/>
            <pc:sldMk cId="3088475462" sldId="309"/>
            <ac:spMk id="14" creationId="{00000000-0000-0000-0000-000000000000}"/>
          </ac:spMkLst>
        </pc:spChg>
        <pc:spChg chg="mod">
          <ac:chgData name="Robin De Mol" userId="2c82b0b9-abb7-4507-8675-77a0bb8e1f2c" providerId="ADAL" clId="{161A4404-FE41-2E47-B245-954B5CCEC577}" dt="2019-08-29T11:45:26.382" v="28"/>
          <ac:spMkLst>
            <pc:docMk/>
            <pc:sldMk cId="3088475462" sldId="309"/>
            <ac:spMk id="26" creationId="{00000000-0000-0000-0000-000000000000}"/>
          </ac:spMkLst>
        </pc:spChg>
        <pc:spChg chg="mod">
          <ac:chgData name="Robin De Mol" userId="2c82b0b9-abb7-4507-8675-77a0bb8e1f2c" providerId="ADAL" clId="{161A4404-FE41-2E47-B245-954B5CCEC577}" dt="2019-08-29T11:45:26.382" v="28"/>
          <ac:spMkLst>
            <pc:docMk/>
            <pc:sldMk cId="3088475462" sldId="309"/>
            <ac:spMk id="27" creationId="{00000000-0000-0000-0000-000000000000}"/>
          </ac:spMkLst>
        </pc:spChg>
        <pc:spChg chg="mod">
          <ac:chgData name="Robin De Mol" userId="2c82b0b9-abb7-4507-8675-77a0bb8e1f2c" providerId="ADAL" clId="{161A4404-FE41-2E47-B245-954B5CCEC577}" dt="2019-08-29T11:45:26.382" v="28"/>
          <ac:spMkLst>
            <pc:docMk/>
            <pc:sldMk cId="3088475462" sldId="309"/>
            <ac:spMk id="48" creationId="{00000000-0000-0000-0000-000000000000}"/>
          </ac:spMkLst>
        </pc:spChg>
        <pc:spChg chg="mod">
          <ac:chgData name="Robin De Mol" userId="2c82b0b9-abb7-4507-8675-77a0bb8e1f2c" providerId="ADAL" clId="{161A4404-FE41-2E47-B245-954B5CCEC577}" dt="2019-08-29T11:45:26.382" v="28"/>
          <ac:spMkLst>
            <pc:docMk/>
            <pc:sldMk cId="3088475462" sldId="309"/>
            <ac:spMk id="49" creationId="{00000000-0000-0000-0000-000000000000}"/>
          </ac:spMkLst>
        </pc:spChg>
        <pc:spChg chg="mod">
          <ac:chgData name="Robin De Mol" userId="2c82b0b9-abb7-4507-8675-77a0bb8e1f2c" providerId="ADAL" clId="{161A4404-FE41-2E47-B245-954B5CCEC577}" dt="2019-08-29T11:45:26.382" v="28"/>
          <ac:spMkLst>
            <pc:docMk/>
            <pc:sldMk cId="3088475462" sldId="309"/>
            <ac:spMk id="50" creationId="{00000000-0000-0000-0000-000000000000}"/>
          </ac:spMkLst>
        </pc:spChg>
        <pc:spChg chg="mod">
          <ac:chgData name="Robin De Mol" userId="2c82b0b9-abb7-4507-8675-77a0bb8e1f2c" providerId="ADAL" clId="{161A4404-FE41-2E47-B245-954B5CCEC577}" dt="2019-08-29T11:45:26.382" v="28"/>
          <ac:spMkLst>
            <pc:docMk/>
            <pc:sldMk cId="3088475462" sldId="309"/>
            <ac:spMk id="51" creationId="{00000000-0000-0000-0000-000000000000}"/>
          </ac:spMkLst>
        </pc:spChg>
        <pc:spChg chg="mod">
          <ac:chgData name="Robin De Mol" userId="2c82b0b9-abb7-4507-8675-77a0bb8e1f2c" providerId="ADAL" clId="{161A4404-FE41-2E47-B245-954B5CCEC577}" dt="2019-08-29T11:45:26.382" v="28"/>
          <ac:spMkLst>
            <pc:docMk/>
            <pc:sldMk cId="3088475462" sldId="309"/>
            <ac:spMk id="62" creationId="{00000000-0000-0000-0000-000000000000}"/>
          </ac:spMkLst>
        </pc:spChg>
        <pc:spChg chg="mod">
          <ac:chgData name="Robin De Mol" userId="2c82b0b9-abb7-4507-8675-77a0bb8e1f2c" providerId="ADAL" clId="{161A4404-FE41-2E47-B245-954B5CCEC577}" dt="2019-08-29T11:45:26.382" v="28"/>
          <ac:spMkLst>
            <pc:docMk/>
            <pc:sldMk cId="3088475462" sldId="309"/>
            <ac:spMk id="63" creationId="{00000000-0000-0000-0000-000000000000}"/>
          </ac:spMkLst>
        </pc:spChg>
        <pc:spChg chg="mod">
          <ac:chgData name="Robin De Mol" userId="2c82b0b9-abb7-4507-8675-77a0bb8e1f2c" providerId="ADAL" clId="{161A4404-FE41-2E47-B245-954B5CCEC577}" dt="2019-08-29T11:45:26.382" v="28"/>
          <ac:spMkLst>
            <pc:docMk/>
            <pc:sldMk cId="3088475462" sldId="309"/>
            <ac:spMk id="69" creationId="{00000000-0000-0000-0000-000000000000}"/>
          </ac:spMkLst>
        </pc:spChg>
        <pc:spChg chg="mod">
          <ac:chgData name="Robin De Mol" userId="2c82b0b9-abb7-4507-8675-77a0bb8e1f2c" providerId="ADAL" clId="{161A4404-FE41-2E47-B245-954B5CCEC577}" dt="2019-08-29T11:45:26.382" v="28"/>
          <ac:spMkLst>
            <pc:docMk/>
            <pc:sldMk cId="3088475462" sldId="309"/>
            <ac:spMk id="74" creationId="{00000000-0000-0000-0000-000000000000}"/>
          </ac:spMkLst>
        </pc:spChg>
        <pc:spChg chg="mod">
          <ac:chgData name="Robin De Mol" userId="2c82b0b9-abb7-4507-8675-77a0bb8e1f2c" providerId="ADAL" clId="{161A4404-FE41-2E47-B245-954B5CCEC577}" dt="2019-08-29T11:45:26.382" v="28"/>
          <ac:spMkLst>
            <pc:docMk/>
            <pc:sldMk cId="3088475462" sldId="309"/>
            <ac:spMk id="83" creationId="{00000000-0000-0000-0000-000000000000}"/>
          </ac:spMkLst>
        </pc:spChg>
        <pc:spChg chg="mod">
          <ac:chgData name="Robin De Mol" userId="2c82b0b9-abb7-4507-8675-77a0bb8e1f2c" providerId="ADAL" clId="{161A4404-FE41-2E47-B245-954B5CCEC577}" dt="2019-08-29T11:45:26.382" v="28"/>
          <ac:spMkLst>
            <pc:docMk/>
            <pc:sldMk cId="3088475462" sldId="309"/>
            <ac:spMk id="84" creationId="{00000000-0000-0000-0000-000000000000}"/>
          </ac:spMkLst>
        </pc:spChg>
        <pc:spChg chg="mod">
          <ac:chgData name="Robin De Mol" userId="2c82b0b9-abb7-4507-8675-77a0bb8e1f2c" providerId="ADAL" clId="{161A4404-FE41-2E47-B245-954B5CCEC577}" dt="2019-08-29T11:45:26.382" v="28"/>
          <ac:spMkLst>
            <pc:docMk/>
            <pc:sldMk cId="3088475462" sldId="309"/>
            <ac:spMk id="88" creationId="{00000000-0000-0000-0000-000000000000}"/>
          </ac:spMkLst>
        </pc:spChg>
        <pc:spChg chg="mod">
          <ac:chgData name="Robin De Mol" userId="2c82b0b9-abb7-4507-8675-77a0bb8e1f2c" providerId="ADAL" clId="{161A4404-FE41-2E47-B245-954B5CCEC577}" dt="2019-08-29T11:45:26.382" v="28"/>
          <ac:spMkLst>
            <pc:docMk/>
            <pc:sldMk cId="3088475462" sldId="309"/>
            <ac:spMk id="98" creationId="{00000000-0000-0000-0000-000000000000}"/>
          </ac:spMkLst>
        </pc:spChg>
        <pc:spChg chg="mod">
          <ac:chgData name="Robin De Mol" userId="2c82b0b9-abb7-4507-8675-77a0bb8e1f2c" providerId="ADAL" clId="{161A4404-FE41-2E47-B245-954B5CCEC577}" dt="2019-08-29T11:45:26.382" v="28"/>
          <ac:spMkLst>
            <pc:docMk/>
            <pc:sldMk cId="3088475462" sldId="309"/>
            <ac:spMk id="102" creationId="{00000000-0000-0000-0000-000000000000}"/>
          </ac:spMkLst>
        </pc:spChg>
        <pc:spChg chg="mod">
          <ac:chgData name="Robin De Mol" userId="2c82b0b9-abb7-4507-8675-77a0bb8e1f2c" providerId="ADAL" clId="{161A4404-FE41-2E47-B245-954B5CCEC577}" dt="2019-08-29T11:45:26.382" v="28"/>
          <ac:spMkLst>
            <pc:docMk/>
            <pc:sldMk cId="3088475462" sldId="309"/>
            <ac:spMk id="111" creationId="{00000000-0000-0000-0000-000000000000}"/>
          </ac:spMkLst>
        </pc:spChg>
        <pc:spChg chg="mod">
          <ac:chgData name="Robin De Mol" userId="2c82b0b9-abb7-4507-8675-77a0bb8e1f2c" providerId="ADAL" clId="{161A4404-FE41-2E47-B245-954B5CCEC577}" dt="2019-08-29T11:45:26.382" v="28"/>
          <ac:spMkLst>
            <pc:docMk/>
            <pc:sldMk cId="3088475462" sldId="309"/>
            <ac:spMk id="112" creationId="{00000000-0000-0000-0000-000000000000}"/>
          </ac:spMkLst>
        </pc:spChg>
        <pc:spChg chg="mod">
          <ac:chgData name="Robin De Mol" userId="2c82b0b9-abb7-4507-8675-77a0bb8e1f2c" providerId="ADAL" clId="{161A4404-FE41-2E47-B245-954B5CCEC577}" dt="2019-08-29T11:45:26.382" v="28"/>
          <ac:spMkLst>
            <pc:docMk/>
            <pc:sldMk cId="3088475462" sldId="309"/>
            <ac:spMk id="113" creationId="{00000000-0000-0000-0000-000000000000}"/>
          </ac:spMkLst>
        </pc:spChg>
        <pc:spChg chg="mod">
          <ac:chgData name="Robin De Mol" userId="2c82b0b9-abb7-4507-8675-77a0bb8e1f2c" providerId="ADAL" clId="{161A4404-FE41-2E47-B245-954B5CCEC577}" dt="2019-08-29T11:45:26.382" v="28"/>
          <ac:spMkLst>
            <pc:docMk/>
            <pc:sldMk cId="3088475462" sldId="309"/>
            <ac:spMk id="114" creationId="{00000000-0000-0000-0000-000000000000}"/>
          </ac:spMkLst>
        </pc:spChg>
        <pc:spChg chg="mod">
          <ac:chgData name="Robin De Mol" userId="2c82b0b9-abb7-4507-8675-77a0bb8e1f2c" providerId="ADAL" clId="{161A4404-FE41-2E47-B245-954B5CCEC577}" dt="2019-08-29T11:45:26.382" v="28"/>
          <ac:spMkLst>
            <pc:docMk/>
            <pc:sldMk cId="3088475462" sldId="309"/>
            <ac:spMk id="132" creationId="{00000000-0000-0000-0000-000000000000}"/>
          </ac:spMkLst>
        </pc:spChg>
        <pc:spChg chg="mod">
          <ac:chgData name="Robin De Mol" userId="2c82b0b9-abb7-4507-8675-77a0bb8e1f2c" providerId="ADAL" clId="{161A4404-FE41-2E47-B245-954B5CCEC577}" dt="2019-08-29T11:45:26.382" v="28"/>
          <ac:spMkLst>
            <pc:docMk/>
            <pc:sldMk cId="3088475462" sldId="309"/>
            <ac:spMk id="133" creationId="{00000000-0000-0000-0000-000000000000}"/>
          </ac:spMkLst>
        </pc:spChg>
        <pc:spChg chg="mod">
          <ac:chgData name="Robin De Mol" userId="2c82b0b9-abb7-4507-8675-77a0bb8e1f2c" providerId="ADAL" clId="{161A4404-FE41-2E47-B245-954B5CCEC577}" dt="2019-08-29T11:45:26.382" v="28"/>
          <ac:spMkLst>
            <pc:docMk/>
            <pc:sldMk cId="3088475462" sldId="309"/>
            <ac:spMk id="134" creationId="{00000000-0000-0000-0000-000000000000}"/>
          </ac:spMkLst>
        </pc:spChg>
        <pc:spChg chg="mod">
          <ac:chgData name="Robin De Mol" userId="2c82b0b9-abb7-4507-8675-77a0bb8e1f2c" providerId="ADAL" clId="{161A4404-FE41-2E47-B245-954B5CCEC577}" dt="2019-08-29T11:45:26.382" v="28"/>
          <ac:spMkLst>
            <pc:docMk/>
            <pc:sldMk cId="3088475462" sldId="309"/>
            <ac:spMk id="135" creationId="{00000000-0000-0000-0000-000000000000}"/>
          </ac:spMkLst>
        </pc:spChg>
        <pc:spChg chg="mod">
          <ac:chgData name="Robin De Mol" userId="2c82b0b9-abb7-4507-8675-77a0bb8e1f2c" providerId="ADAL" clId="{161A4404-FE41-2E47-B245-954B5CCEC577}" dt="2019-08-29T11:45:26.382" v="28"/>
          <ac:spMkLst>
            <pc:docMk/>
            <pc:sldMk cId="3088475462" sldId="309"/>
            <ac:spMk id="136" creationId="{00000000-0000-0000-0000-000000000000}"/>
          </ac:spMkLst>
        </pc:spChg>
        <pc:spChg chg="mod">
          <ac:chgData name="Robin De Mol" userId="2c82b0b9-abb7-4507-8675-77a0bb8e1f2c" providerId="ADAL" clId="{161A4404-FE41-2E47-B245-954B5CCEC577}" dt="2019-08-29T11:45:26.382" v="28"/>
          <ac:spMkLst>
            <pc:docMk/>
            <pc:sldMk cId="3088475462" sldId="309"/>
            <ac:spMk id="137" creationId="{00000000-0000-0000-0000-000000000000}"/>
          </ac:spMkLst>
        </pc:spChg>
        <pc:spChg chg="mod">
          <ac:chgData name="Robin De Mol" userId="2c82b0b9-abb7-4507-8675-77a0bb8e1f2c" providerId="ADAL" clId="{161A4404-FE41-2E47-B245-954B5CCEC577}" dt="2019-08-29T11:45:26.382" v="28"/>
          <ac:spMkLst>
            <pc:docMk/>
            <pc:sldMk cId="3088475462" sldId="309"/>
            <ac:spMk id="144" creationId="{00000000-0000-0000-0000-000000000000}"/>
          </ac:spMkLst>
        </pc:spChg>
        <pc:spChg chg="mod">
          <ac:chgData name="Robin De Mol" userId="2c82b0b9-abb7-4507-8675-77a0bb8e1f2c" providerId="ADAL" clId="{161A4404-FE41-2E47-B245-954B5CCEC577}" dt="2019-08-29T11:45:26.382" v="28"/>
          <ac:spMkLst>
            <pc:docMk/>
            <pc:sldMk cId="3088475462" sldId="309"/>
            <ac:spMk id="148" creationId="{00000000-0000-0000-0000-000000000000}"/>
          </ac:spMkLst>
        </pc:spChg>
        <pc:spChg chg="mod">
          <ac:chgData name="Robin De Mol" userId="2c82b0b9-abb7-4507-8675-77a0bb8e1f2c" providerId="ADAL" clId="{161A4404-FE41-2E47-B245-954B5CCEC577}" dt="2019-08-29T11:45:26.382" v="28"/>
          <ac:spMkLst>
            <pc:docMk/>
            <pc:sldMk cId="3088475462" sldId="309"/>
            <ac:spMk id="149" creationId="{00000000-0000-0000-0000-000000000000}"/>
          </ac:spMkLst>
        </pc:spChg>
        <pc:spChg chg="mod">
          <ac:chgData name="Robin De Mol" userId="2c82b0b9-abb7-4507-8675-77a0bb8e1f2c" providerId="ADAL" clId="{161A4404-FE41-2E47-B245-954B5CCEC577}" dt="2019-08-29T11:45:26.382" v="28"/>
          <ac:spMkLst>
            <pc:docMk/>
            <pc:sldMk cId="3088475462" sldId="309"/>
            <ac:spMk id="152" creationId="{00000000-0000-0000-0000-000000000000}"/>
          </ac:spMkLst>
        </pc:spChg>
        <pc:spChg chg="mod">
          <ac:chgData name="Robin De Mol" userId="2c82b0b9-abb7-4507-8675-77a0bb8e1f2c" providerId="ADAL" clId="{161A4404-FE41-2E47-B245-954B5CCEC577}" dt="2019-08-29T11:45:26.382" v="28"/>
          <ac:spMkLst>
            <pc:docMk/>
            <pc:sldMk cId="3088475462" sldId="309"/>
            <ac:spMk id="164" creationId="{00000000-0000-0000-0000-000000000000}"/>
          </ac:spMkLst>
        </pc:spChg>
        <pc:spChg chg="mod">
          <ac:chgData name="Robin De Mol" userId="2c82b0b9-abb7-4507-8675-77a0bb8e1f2c" providerId="ADAL" clId="{161A4404-FE41-2E47-B245-954B5CCEC577}" dt="2019-08-29T11:45:26.382" v="28"/>
          <ac:spMkLst>
            <pc:docMk/>
            <pc:sldMk cId="3088475462" sldId="309"/>
            <ac:spMk id="178" creationId="{00000000-0000-0000-0000-000000000000}"/>
          </ac:spMkLst>
        </pc:spChg>
        <pc:spChg chg="mod">
          <ac:chgData name="Robin De Mol" userId="2c82b0b9-abb7-4507-8675-77a0bb8e1f2c" providerId="ADAL" clId="{161A4404-FE41-2E47-B245-954B5CCEC577}" dt="2019-08-29T11:45:26.382" v="28"/>
          <ac:spMkLst>
            <pc:docMk/>
            <pc:sldMk cId="3088475462" sldId="309"/>
            <ac:spMk id="180" creationId="{00000000-0000-0000-0000-000000000000}"/>
          </ac:spMkLst>
        </pc:spChg>
        <pc:spChg chg="mod">
          <ac:chgData name="Robin De Mol" userId="2c82b0b9-abb7-4507-8675-77a0bb8e1f2c" providerId="ADAL" clId="{161A4404-FE41-2E47-B245-954B5CCEC577}" dt="2019-08-29T11:45:26.382" v="28"/>
          <ac:spMkLst>
            <pc:docMk/>
            <pc:sldMk cId="3088475462" sldId="309"/>
            <ac:spMk id="188" creationId="{00000000-0000-0000-0000-000000000000}"/>
          </ac:spMkLst>
        </pc:spChg>
        <pc:cxnChg chg="mod">
          <ac:chgData name="Robin De Mol" userId="2c82b0b9-abb7-4507-8675-77a0bb8e1f2c" providerId="ADAL" clId="{161A4404-FE41-2E47-B245-954B5CCEC577}" dt="2019-08-29T11:45:26.382" v="28"/>
          <ac:cxnSpMkLst>
            <pc:docMk/>
            <pc:sldMk cId="3088475462" sldId="309"/>
            <ac:cxnSpMk id="6"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0"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5"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32"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36"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52"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55"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58"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64"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70"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73"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85"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89"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99"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03"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06"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09"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10"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19"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23"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26"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29"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38"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45"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51"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53"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65"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70"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77"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89" creationId="{00000000-0000-0000-0000-000000000000}"/>
          </ac:cxnSpMkLst>
        </pc:cxnChg>
      </pc:sldChg>
      <pc:sldChg chg="addSp modSp">
        <pc:chgData name="Robin De Mol" userId="2c82b0b9-abb7-4507-8675-77a0bb8e1f2c" providerId="ADAL" clId="{161A4404-FE41-2E47-B245-954B5CCEC577}" dt="2019-08-29T11:48:29.961" v="76"/>
        <pc:sldMkLst>
          <pc:docMk/>
          <pc:sldMk cId="1608855088" sldId="310"/>
        </pc:sldMkLst>
        <pc:spChg chg="add mod">
          <ac:chgData name="Robin De Mol" userId="2c82b0b9-abb7-4507-8675-77a0bb8e1f2c" providerId="ADAL" clId="{161A4404-FE41-2E47-B245-954B5CCEC577}" dt="2019-08-29T11:48:29.961" v="76"/>
          <ac:spMkLst>
            <pc:docMk/>
            <pc:sldMk cId="1608855088" sldId="310"/>
            <ac:spMk id="3" creationId="{3C3F9802-40E3-2F42-9190-599837E584BB}"/>
          </ac:spMkLst>
        </pc:spChg>
        <pc:spChg chg="mod">
          <ac:chgData name="Robin De Mol" userId="2c82b0b9-abb7-4507-8675-77a0bb8e1f2c" providerId="ADAL" clId="{161A4404-FE41-2E47-B245-954B5CCEC577}" dt="2019-08-29T11:45:26.382" v="28"/>
          <ac:spMkLst>
            <pc:docMk/>
            <pc:sldMk cId="1608855088" sldId="310"/>
            <ac:spMk id="4" creationId="{00000000-0000-0000-0000-000000000000}"/>
          </ac:spMkLst>
        </pc:spChg>
        <pc:spChg chg="mod">
          <ac:chgData name="Robin De Mol" userId="2c82b0b9-abb7-4507-8675-77a0bb8e1f2c" providerId="ADAL" clId="{161A4404-FE41-2E47-B245-954B5CCEC577}" dt="2019-08-29T11:45:26.382" v="28"/>
          <ac:spMkLst>
            <pc:docMk/>
            <pc:sldMk cId="1608855088" sldId="310"/>
            <ac:spMk id="5" creationId="{00000000-0000-0000-0000-000000000000}"/>
          </ac:spMkLst>
        </pc:spChg>
        <pc:spChg chg="mod">
          <ac:chgData name="Robin De Mol" userId="2c82b0b9-abb7-4507-8675-77a0bb8e1f2c" providerId="ADAL" clId="{161A4404-FE41-2E47-B245-954B5CCEC577}" dt="2019-08-29T11:45:26.382" v="28"/>
          <ac:spMkLst>
            <pc:docMk/>
            <pc:sldMk cId="1608855088" sldId="310"/>
            <ac:spMk id="6" creationId="{00000000-0000-0000-0000-000000000000}"/>
          </ac:spMkLst>
        </pc:spChg>
        <pc:spChg chg="mod">
          <ac:chgData name="Robin De Mol" userId="2c82b0b9-abb7-4507-8675-77a0bb8e1f2c" providerId="ADAL" clId="{161A4404-FE41-2E47-B245-954B5CCEC577}" dt="2019-08-29T11:45:26.382" v="28"/>
          <ac:spMkLst>
            <pc:docMk/>
            <pc:sldMk cId="1608855088" sldId="310"/>
            <ac:spMk id="7" creationId="{00000000-0000-0000-0000-000000000000}"/>
          </ac:spMkLst>
        </pc:spChg>
        <pc:spChg chg="mod">
          <ac:chgData name="Robin De Mol" userId="2c82b0b9-abb7-4507-8675-77a0bb8e1f2c" providerId="ADAL" clId="{161A4404-FE41-2E47-B245-954B5CCEC577}" dt="2019-08-29T11:45:26.382" v="28"/>
          <ac:spMkLst>
            <pc:docMk/>
            <pc:sldMk cId="1608855088" sldId="310"/>
            <ac:spMk id="8" creationId="{00000000-0000-0000-0000-000000000000}"/>
          </ac:spMkLst>
        </pc:spChg>
        <pc:spChg chg="mod">
          <ac:chgData name="Robin De Mol" userId="2c82b0b9-abb7-4507-8675-77a0bb8e1f2c" providerId="ADAL" clId="{161A4404-FE41-2E47-B245-954B5CCEC577}" dt="2019-08-29T11:45:26.382" v="28"/>
          <ac:spMkLst>
            <pc:docMk/>
            <pc:sldMk cId="1608855088" sldId="310"/>
            <ac:spMk id="9"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 creationId="{00000000-0000-0000-0000-000000000000}"/>
          </ac:spMkLst>
        </pc:spChg>
        <pc:spChg chg="mod">
          <ac:chgData name="Robin De Mol" userId="2c82b0b9-abb7-4507-8675-77a0bb8e1f2c" providerId="ADAL" clId="{161A4404-FE41-2E47-B245-954B5CCEC577}" dt="2019-08-29T11:45:26.382" v="28"/>
          <ac:spMkLst>
            <pc:docMk/>
            <pc:sldMk cId="1608855088" sldId="310"/>
            <ac:spMk id="11" creationId="{00000000-0000-0000-0000-000000000000}"/>
          </ac:spMkLst>
        </pc:spChg>
        <pc:spChg chg="mod">
          <ac:chgData name="Robin De Mol" userId="2c82b0b9-abb7-4507-8675-77a0bb8e1f2c" providerId="ADAL" clId="{161A4404-FE41-2E47-B245-954B5CCEC577}" dt="2019-08-29T11:45:26.382" v="28"/>
          <ac:spMkLst>
            <pc:docMk/>
            <pc:sldMk cId="1608855088" sldId="310"/>
            <ac:spMk id="32" creationId="{00000000-0000-0000-0000-000000000000}"/>
          </ac:spMkLst>
        </pc:spChg>
        <pc:spChg chg="mod">
          <ac:chgData name="Robin De Mol" userId="2c82b0b9-abb7-4507-8675-77a0bb8e1f2c" providerId="ADAL" clId="{161A4404-FE41-2E47-B245-954B5CCEC577}" dt="2019-08-29T11:45:26.382" v="28"/>
          <ac:spMkLst>
            <pc:docMk/>
            <pc:sldMk cId="1608855088" sldId="310"/>
            <ac:spMk id="37" creationId="{00000000-0000-0000-0000-000000000000}"/>
          </ac:spMkLst>
        </pc:spChg>
        <pc:spChg chg="mod">
          <ac:chgData name="Robin De Mol" userId="2c82b0b9-abb7-4507-8675-77a0bb8e1f2c" providerId="ADAL" clId="{161A4404-FE41-2E47-B245-954B5CCEC577}" dt="2019-08-29T11:45:26.382" v="28"/>
          <ac:spMkLst>
            <pc:docMk/>
            <pc:sldMk cId="1608855088" sldId="310"/>
            <ac:spMk id="39" creationId="{00000000-0000-0000-0000-000000000000}"/>
          </ac:spMkLst>
        </pc:spChg>
        <pc:spChg chg="mod">
          <ac:chgData name="Robin De Mol" userId="2c82b0b9-abb7-4507-8675-77a0bb8e1f2c" providerId="ADAL" clId="{161A4404-FE41-2E47-B245-954B5CCEC577}" dt="2019-08-29T11:45:26.382" v="28"/>
          <ac:spMkLst>
            <pc:docMk/>
            <pc:sldMk cId="1608855088" sldId="310"/>
            <ac:spMk id="41" creationId="{00000000-0000-0000-0000-000000000000}"/>
          </ac:spMkLst>
        </pc:spChg>
        <pc:spChg chg="mod">
          <ac:chgData name="Robin De Mol" userId="2c82b0b9-abb7-4507-8675-77a0bb8e1f2c" providerId="ADAL" clId="{161A4404-FE41-2E47-B245-954B5CCEC577}" dt="2019-08-29T11:45:26.382" v="28"/>
          <ac:spMkLst>
            <pc:docMk/>
            <pc:sldMk cId="1608855088" sldId="310"/>
            <ac:spMk id="76" creationId="{00000000-0000-0000-0000-000000000000}"/>
          </ac:spMkLst>
        </pc:spChg>
        <pc:spChg chg="mod">
          <ac:chgData name="Robin De Mol" userId="2c82b0b9-abb7-4507-8675-77a0bb8e1f2c" providerId="ADAL" clId="{161A4404-FE41-2E47-B245-954B5CCEC577}" dt="2019-08-29T11:45:26.382" v="28"/>
          <ac:spMkLst>
            <pc:docMk/>
            <pc:sldMk cId="1608855088" sldId="310"/>
            <ac:spMk id="83" creationId="{00000000-0000-0000-0000-000000000000}"/>
          </ac:spMkLst>
        </pc:spChg>
        <pc:spChg chg="mod">
          <ac:chgData name="Robin De Mol" userId="2c82b0b9-abb7-4507-8675-77a0bb8e1f2c" providerId="ADAL" clId="{161A4404-FE41-2E47-B245-954B5CCEC577}" dt="2019-08-29T11:45:26.382" v="28"/>
          <ac:spMkLst>
            <pc:docMk/>
            <pc:sldMk cId="1608855088" sldId="310"/>
            <ac:spMk id="87"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1"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2"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3"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4"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5"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6"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8" creationId="{00000000-0000-0000-0000-000000000000}"/>
          </ac:spMkLst>
        </pc:spChg>
        <pc:spChg chg="mod">
          <ac:chgData name="Robin De Mol" userId="2c82b0b9-abb7-4507-8675-77a0bb8e1f2c" providerId="ADAL" clId="{161A4404-FE41-2E47-B245-954B5CCEC577}" dt="2019-08-29T11:45:26.382" v="28"/>
          <ac:spMkLst>
            <pc:docMk/>
            <pc:sldMk cId="1608855088" sldId="310"/>
            <ac:spMk id="113" creationId="{00000000-0000-0000-0000-000000000000}"/>
          </ac:spMkLst>
        </pc:spChg>
        <pc:cxnChg chg="mod">
          <ac:chgData name="Robin De Mol" userId="2c82b0b9-abb7-4507-8675-77a0bb8e1f2c" providerId="ADAL" clId="{161A4404-FE41-2E47-B245-954B5CCEC577}" dt="2019-08-29T11:45:26.382" v="28"/>
          <ac:cxnSpMkLst>
            <pc:docMk/>
            <pc:sldMk cId="1608855088" sldId="310"/>
            <ac:cxnSpMk id="12"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16"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19"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24"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28"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43"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46"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55"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56"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65"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71"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72"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77"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84"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88"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91"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100"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109" creationId="{00000000-0000-0000-0000-000000000000}"/>
          </ac:cxnSpMkLst>
        </pc:cxnChg>
      </pc:sldChg>
      <pc:sldChg chg="addSp modSp">
        <pc:chgData name="Robin De Mol" userId="2c82b0b9-abb7-4507-8675-77a0bb8e1f2c" providerId="ADAL" clId="{161A4404-FE41-2E47-B245-954B5CCEC577}" dt="2019-08-29T11:48:29.961" v="76"/>
        <pc:sldMkLst>
          <pc:docMk/>
          <pc:sldMk cId="201367671" sldId="311"/>
        </pc:sldMkLst>
        <pc:spChg chg="add mod">
          <ac:chgData name="Robin De Mol" userId="2c82b0b9-abb7-4507-8675-77a0bb8e1f2c" providerId="ADAL" clId="{161A4404-FE41-2E47-B245-954B5CCEC577}" dt="2019-08-29T11:48:29.961" v="76"/>
          <ac:spMkLst>
            <pc:docMk/>
            <pc:sldMk cId="201367671" sldId="311"/>
            <ac:spMk id="3" creationId="{0364FC10-2B3A-4242-8C50-A662B965B42B}"/>
          </ac:spMkLst>
        </pc:spChg>
        <pc:spChg chg="mod">
          <ac:chgData name="Robin De Mol" userId="2c82b0b9-abb7-4507-8675-77a0bb8e1f2c" providerId="ADAL" clId="{161A4404-FE41-2E47-B245-954B5CCEC577}" dt="2019-08-29T11:45:26.382" v="28"/>
          <ac:spMkLst>
            <pc:docMk/>
            <pc:sldMk cId="201367671" sldId="311"/>
            <ac:spMk id="4" creationId="{00000000-0000-0000-0000-000000000000}"/>
          </ac:spMkLst>
        </pc:spChg>
        <pc:spChg chg="mod">
          <ac:chgData name="Robin De Mol" userId="2c82b0b9-abb7-4507-8675-77a0bb8e1f2c" providerId="ADAL" clId="{161A4404-FE41-2E47-B245-954B5CCEC577}" dt="2019-08-29T11:45:26.382" v="28"/>
          <ac:spMkLst>
            <pc:docMk/>
            <pc:sldMk cId="201367671" sldId="311"/>
            <ac:spMk id="5" creationId="{00000000-0000-0000-0000-000000000000}"/>
          </ac:spMkLst>
        </pc:spChg>
        <pc:spChg chg="mod">
          <ac:chgData name="Robin De Mol" userId="2c82b0b9-abb7-4507-8675-77a0bb8e1f2c" providerId="ADAL" clId="{161A4404-FE41-2E47-B245-954B5CCEC577}" dt="2019-08-29T11:45:26.382" v="28"/>
          <ac:spMkLst>
            <pc:docMk/>
            <pc:sldMk cId="201367671" sldId="311"/>
            <ac:spMk id="6" creationId="{00000000-0000-0000-0000-000000000000}"/>
          </ac:spMkLst>
        </pc:spChg>
        <pc:spChg chg="mod">
          <ac:chgData name="Robin De Mol" userId="2c82b0b9-abb7-4507-8675-77a0bb8e1f2c" providerId="ADAL" clId="{161A4404-FE41-2E47-B245-954B5CCEC577}" dt="2019-08-29T11:45:26.382" v="28"/>
          <ac:spMkLst>
            <pc:docMk/>
            <pc:sldMk cId="201367671" sldId="311"/>
            <ac:spMk id="7" creationId="{00000000-0000-0000-0000-000000000000}"/>
          </ac:spMkLst>
        </pc:spChg>
        <pc:spChg chg="mod">
          <ac:chgData name="Robin De Mol" userId="2c82b0b9-abb7-4507-8675-77a0bb8e1f2c" providerId="ADAL" clId="{161A4404-FE41-2E47-B245-954B5CCEC577}" dt="2019-08-29T11:45:26.382" v="28"/>
          <ac:spMkLst>
            <pc:docMk/>
            <pc:sldMk cId="201367671" sldId="311"/>
            <ac:spMk id="8" creationId="{00000000-0000-0000-0000-000000000000}"/>
          </ac:spMkLst>
        </pc:spChg>
        <pc:spChg chg="mod">
          <ac:chgData name="Robin De Mol" userId="2c82b0b9-abb7-4507-8675-77a0bb8e1f2c" providerId="ADAL" clId="{161A4404-FE41-2E47-B245-954B5CCEC577}" dt="2019-08-29T11:45:26.382" v="28"/>
          <ac:spMkLst>
            <pc:docMk/>
            <pc:sldMk cId="201367671" sldId="311"/>
            <ac:spMk id="9" creationId="{00000000-0000-0000-0000-000000000000}"/>
          </ac:spMkLst>
        </pc:spChg>
        <pc:spChg chg="mod">
          <ac:chgData name="Robin De Mol" userId="2c82b0b9-abb7-4507-8675-77a0bb8e1f2c" providerId="ADAL" clId="{161A4404-FE41-2E47-B245-954B5CCEC577}" dt="2019-08-29T11:45:26.382" v="28"/>
          <ac:spMkLst>
            <pc:docMk/>
            <pc:sldMk cId="201367671" sldId="311"/>
            <ac:spMk id="10" creationId="{00000000-0000-0000-0000-000000000000}"/>
          </ac:spMkLst>
        </pc:spChg>
        <pc:spChg chg="mod">
          <ac:chgData name="Robin De Mol" userId="2c82b0b9-abb7-4507-8675-77a0bb8e1f2c" providerId="ADAL" clId="{161A4404-FE41-2E47-B245-954B5CCEC577}" dt="2019-08-29T11:45:26.382" v="28"/>
          <ac:spMkLst>
            <pc:docMk/>
            <pc:sldMk cId="201367671" sldId="311"/>
            <ac:spMk id="11" creationId="{00000000-0000-0000-0000-000000000000}"/>
          </ac:spMkLst>
        </pc:spChg>
        <pc:spChg chg="mod">
          <ac:chgData name="Robin De Mol" userId="2c82b0b9-abb7-4507-8675-77a0bb8e1f2c" providerId="ADAL" clId="{161A4404-FE41-2E47-B245-954B5CCEC577}" dt="2019-08-29T11:45:26.382" v="28"/>
          <ac:spMkLst>
            <pc:docMk/>
            <pc:sldMk cId="201367671" sldId="311"/>
            <ac:spMk id="32" creationId="{00000000-0000-0000-0000-000000000000}"/>
          </ac:spMkLst>
        </pc:spChg>
        <pc:spChg chg="mod">
          <ac:chgData name="Robin De Mol" userId="2c82b0b9-abb7-4507-8675-77a0bb8e1f2c" providerId="ADAL" clId="{161A4404-FE41-2E47-B245-954B5CCEC577}" dt="2019-08-29T11:45:26.382" v="28"/>
          <ac:spMkLst>
            <pc:docMk/>
            <pc:sldMk cId="201367671" sldId="311"/>
            <ac:spMk id="33" creationId="{00000000-0000-0000-0000-000000000000}"/>
          </ac:spMkLst>
        </pc:spChg>
        <pc:spChg chg="mod">
          <ac:chgData name="Robin De Mol" userId="2c82b0b9-abb7-4507-8675-77a0bb8e1f2c" providerId="ADAL" clId="{161A4404-FE41-2E47-B245-954B5CCEC577}" dt="2019-08-29T11:45:26.382" v="28"/>
          <ac:spMkLst>
            <pc:docMk/>
            <pc:sldMk cId="201367671" sldId="311"/>
            <ac:spMk id="37" creationId="{00000000-0000-0000-0000-000000000000}"/>
          </ac:spMkLst>
        </pc:spChg>
        <pc:spChg chg="mod">
          <ac:chgData name="Robin De Mol" userId="2c82b0b9-abb7-4507-8675-77a0bb8e1f2c" providerId="ADAL" clId="{161A4404-FE41-2E47-B245-954B5CCEC577}" dt="2019-08-29T11:45:26.382" v="28"/>
          <ac:spMkLst>
            <pc:docMk/>
            <pc:sldMk cId="201367671" sldId="311"/>
            <ac:spMk id="39" creationId="{00000000-0000-0000-0000-000000000000}"/>
          </ac:spMkLst>
        </pc:spChg>
        <pc:spChg chg="mod">
          <ac:chgData name="Robin De Mol" userId="2c82b0b9-abb7-4507-8675-77a0bb8e1f2c" providerId="ADAL" clId="{161A4404-FE41-2E47-B245-954B5CCEC577}" dt="2019-08-29T11:45:26.382" v="28"/>
          <ac:spMkLst>
            <pc:docMk/>
            <pc:sldMk cId="201367671" sldId="311"/>
            <ac:spMk id="40" creationId="{00000000-0000-0000-0000-000000000000}"/>
          </ac:spMkLst>
        </pc:spChg>
        <pc:spChg chg="mod">
          <ac:chgData name="Robin De Mol" userId="2c82b0b9-abb7-4507-8675-77a0bb8e1f2c" providerId="ADAL" clId="{161A4404-FE41-2E47-B245-954B5CCEC577}" dt="2019-08-29T11:45:26.382" v="28"/>
          <ac:spMkLst>
            <pc:docMk/>
            <pc:sldMk cId="201367671" sldId="311"/>
            <ac:spMk id="41" creationId="{00000000-0000-0000-0000-000000000000}"/>
          </ac:spMkLst>
        </pc:spChg>
        <pc:spChg chg="mod">
          <ac:chgData name="Robin De Mol" userId="2c82b0b9-abb7-4507-8675-77a0bb8e1f2c" providerId="ADAL" clId="{161A4404-FE41-2E47-B245-954B5CCEC577}" dt="2019-08-29T11:45:26.382" v="28"/>
          <ac:spMkLst>
            <pc:docMk/>
            <pc:sldMk cId="201367671" sldId="311"/>
            <ac:spMk id="42" creationId="{00000000-0000-0000-0000-000000000000}"/>
          </ac:spMkLst>
        </pc:spChg>
        <pc:spChg chg="mod">
          <ac:chgData name="Robin De Mol" userId="2c82b0b9-abb7-4507-8675-77a0bb8e1f2c" providerId="ADAL" clId="{161A4404-FE41-2E47-B245-954B5CCEC577}" dt="2019-08-29T11:45:26.382" v="28"/>
          <ac:spMkLst>
            <pc:docMk/>
            <pc:sldMk cId="201367671" sldId="311"/>
            <ac:spMk id="76" creationId="{00000000-0000-0000-0000-000000000000}"/>
          </ac:spMkLst>
        </pc:spChg>
        <pc:spChg chg="mod">
          <ac:chgData name="Robin De Mol" userId="2c82b0b9-abb7-4507-8675-77a0bb8e1f2c" providerId="ADAL" clId="{161A4404-FE41-2E47-B245-954B5CCEC577}" dt="2019-08-29T11:45:26.382" v="28"/>
          <ac:spMkLst>
            <pc:docMk/>
            <pc:sldMk cId="201367671" sldId="311"/>
            <ac:spMk id="83" creationId="{00000000-0000-0000-0000-000000000000}"/>
          </ac:spMkLst>
        </pc:spChg>
        <pc:spChg chg="mod">
          <ac:chgData name="Robin De Mol" userId="2c82b0b9-abb7-4507-8675-77a0bb8e1f2c" providerId="ADAL" clId="{161A4404-FE41-2E47-B245-954B5CCEC577}" dt="2019-08-29T11:45:26.382" v="28"/>
          <ac:spMkLst>
            <pc:docMk/>
            <pc:sldMk cId="201367671" sldId="311"/>
            <ac:spMk id="87" creationId="{00000000-0000-0000-0000-000000000000}"/>
          </ac:spMkLst>
        </pc:spChg>
        <pc:spChg chg="mod">
          <ac:chgData name="Robin De Mol" userId="2c82b0b9-abb7-4507-8675-77a0bb8e1f2c" providerId="ADAL" clId="{161A4404-FE41-2E47-B245-954B5CCEC577}" dt="2019-08-29T11:45:26.382" v="28"/>
          <ac:spMkLst>
            <pc:docMk/>
            <pc:sldMk cId="201367671" sldId="311"/>
            <ac:spMk id="101" creationId="{00000000-0000-0000-0000-000000000000}"/>
          </ac:spMkLst>
        </pc:spChg>
        <pc:spChg chg="mod">
          <ac:chgData name="Robin De Mol" userId="2c82b0b9-abb7-4507-8675-77a0bb8e1f2c" providerId="ADAL" clId="{161A4404-FE41-2E47-B245-954B5CCEC577}" dt="2019-08-29T11:45:26.382" v="28"/>
          <ac:spMkLst>
            <pc:docMk/>
            <pc:sldMk cId="201367671" sldId="311"/>
            <ac:spMk id="102" creationId="{00000000-0000-0000-0000-000000000000}"/>
          </ac:spMkLst>
        </pc:spChg>
        <pc:spChg chg="mod">
          <ac:chgData name="Robin De Mol" userId="2c82b0b9-abb7-4507-8675-77a0bb8e1f2c" providerId="ADAL" clId="{161A4404-FE41-2E47-B245-954B5CCEC577}" dt="2019-08-29T11:45:26.382" v="28"/>
          <ac:spMkLst>
            <pc:docMk/>
            <pc:sldMk cId="201367671" sldId="311"/>
            <ac:spMk id="103" creationId="{00000000-0000-0000-0000-000000000000}"/>
          </ac:spMkLst>
        </pc:spChg>
        <pc:spChg chg="mod">
          <ac:chgData name="Robin De Mol" userId="2c82b0b9-abb7-4507-8675-77a0bb8e1f2c" providerId="ADAL" clId="{161A4404-FE41-2E47-B245-954B5CCEC577}" dt="2019-08-29T11:45:26.382" v="28"/>
          <ac:spMkLst>
            <pc:docMk/>
            <pc:sldMk cId="201367671" sldId="311"/>
            <ac:spMk id="104" creationId="{00000000-0000-0000-0000-000000000000}"/>
          </ac:spMkLst>
        </pc:spChg>
        <pc:spChg chg="mod">
          <ac:chgData name="Robin De Mol" userId="2c82b0b9-abb7-4507-8675-77a0bb8e1f2c" providerId="ADAL" clId="{161A4404-FE41-2E47-B245-954B5CCEC577}" dt="2019-08-29T11:45:26.382" v="28"/>
          <ac:spMkLst>
            <pc:docMk/>
            <pc:sldMk cId="201367671" sldId="311"/>
            <ac:spMk id="105" creationId="{00000000-0000-0000-0000-000000000000}"/>
          </ac:spMkLst>
        </pc:spChg>
        <pc:spChg chg="mod">
          <ac:chgData name="Robin De Mol" userId="2c82b0b9-abb7-4507-8675-77a0bb8e1f2c" providerId="ADAL" clId="{161A4404-FE41-2E47-B245-954B5CCEC577}" dt="2019-08-29T11:45:26.382" v="28"/>
          <ac:spMkLst>
            <pc:docMk/>
            <pc:sldMk cId="201367671" sldId="311"/>
            <ac:spMk id="106" creationId="{00000000-0000-0000-0000-000000000000}"/>
          </ac:spMkLst>
        </pc:spChg>
        <pc:cxnChg chg="mod">
          <ac:chgData name="Robin De Mol" userId="2c82b0b9-abb7-4507-8675-77a0bb8e1f2c" providerId="ADAL" clId="{161A4404-FE41-2E47-B245-954B5CCEC577}" dt="2019-08-29T11:45:26.382" v="28"/>
          <ac:cxnSpMkLst>
            <pc:docMk/>
            <pc:sldMk cId="201367671" sldId="311"/>
            <ac:cxnSpMk id="12"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16"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19"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24"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28"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43"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46"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55"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56"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65"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71"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72"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77"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84"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88"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91"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100" creationId="{00000000-0000-0000-0000-000000000000}"/>
          </ac:cxnSpMkLst>
        </pc:cxnChg>
      </pc:sldChg>
      <pc:sldChg chg="addSp modSp">
        <pc:chgData name="Robin De Mol" userId="2c82b0b9-abb7-4507-8675-77a0bb8e1f2c" providerId="ADAL" clId="{161A4404-FE41-2E47-B245-954B5CCEC577}" dt="2019-08-29T11:48:29.961" v="76"/>
        <pc:sldMkLst>
          <pc:docMk/>
          <pc:sldMk cId="1077690711" sldId="312"/>
        </pc:sldMkLst>
        <pc:spChg chg="add mod">
          <ac:chgData name="Robin De Mol" userId="2c82b0b9-abb7-4507-8675-77a0bb8e1f2c" providerId="ADAL" clId="{161A4404-FE41-2E47-B245-954B5CCEC577}" dt="2019-08-29T11:48:29.961" v="76"/>
          <ac:spMkLst>
            <pc:docMk/>
            <pc:sldMk cId="1077690711" sldId="312"/>
            <ac:spMk id="3" creationId="{2C8B6DE8-5902-544D-839D-21B7376BD52B}"/>
          </ac:spMkLst>
        </pc:spChg>
        <pc:spChg chg="mod">
          <ac:chgData name="Robin De Mol" userId="2c82b0b9-abb7-4507-8675-77a0bb8e1f2c" providerId="ADAL" clId="{161A4404-FE41-2E47-B245-954B5CCEC577}" dt="2019-08-29T11:45:26.382" v="28"/>
          <ac:spMkLst>
            <pc:docMk/>
            <pc:sldMk cId="1077690711" sldId="312"/>
            <ac:spMk id="4" creationId="{00000000-0000-0000-0000-000000000000}"/>
          </ac:spMkLst>
        </pc:spChg>
        <pc:spChg chg="mod">
          <ac:chgData name="Robin De Mol" userId="2c82b0b9-abb7-4507-8675-77a0bb8e1f2c" providerId="ADAL" clId="{161A4404-FE41-2E47-B245-954B5CCEC577}" dt="2019-08-29T11:45:26.382" v="28"/>
          <ac:spMkLst>
            <pc:docMk/>
            <pc:sldMk cId="1077690711" sldId="312"/>
            <ac:spMk id="5" creationId="{00000000-0000-0000-0000-000000000000}"/>
          </ac:spMkLst>
        </pc:spChg>
        <pc:spChg chg="mod">
          <ac:chgData name="Robin De Mol" userId="2c82b0b9-abb7-4507-8675-77a0bb8e1f2c" providerId="ADAL" clId="{161A4404-FE41-2E47-B245-954B5CCEC577}" dt="2019-08-29T11:45:26.382" v="28"/>
          <ac:spMkLst>
            <pc:docMk/>
            <pc:sldMk cId="1077690711" sldId="312"/>
            <ac:spMk id="6" creationId="{00000000-0000-0000-0000-000000000000}"/>
          </ac:spMkLst>
        </pc:spChg>
        <pc:spChg chg="mod">
          <ac:chgData name="Robin De Mol" userId="2c82b0b9-abb7-4507-8675-77a0bb8e1f2c" providerId="ADAL" clId="{161A4404-FE41-2E47-B245-954B5CCEC577}" dt="2019-08-29T11:45:26.382" v="28"/>
          <ac:spMkLst>
            <pc:docMk/>
            <pc:sldMk cId="1077690711" sldId="312"/>
            <ac:spMk id="7" creationId="{00000000-0000-0000-0000-000000000000}"/>
          </ac:spMkLst>
        </pc:spChg>
        <pc:spChg chg="mod">
          <ac:chgData name="Robin De Mol" userId="2c82b0b9-abb7-4507-8675-77a0bb8e1f2c" providerId="ADAL" clId="{161A4404-FE41-2E47-B245-954B5CCEC577}" dt="2019-08-29T11:45:26.382" v="28"/>
          <ac:spMkLst>
            <pc:docMk/>
            <pc:sldMk cId="1077690711" sldId="312"/>
            <ac:spMk id="8" creationId="{00000000-0000-0000-0000-000000000000}"/>
          </ac:spMkLst>
        </pc:spChg>
        <pc:spChg chg="mod">
          <ac:chgData name="Robin De Mol" userId="2c82b0b9-abb7-4507-8675-77a0bb8e1f2c" providerId="ADAL" clId="{161A4404-FE41-2E47-B245-954B5CCEC577}" dt="2019-08-29T11:45:26.382" v="28"/>
          <ac:spMkLst>
            <pc:docMk/>
            <pc:sldMk cId="1077690711" sldId="312"/>
            <ac:spMk id="9" creationId="{00000000-0000-0000-0000-000000000000}"/>
          </ac:spMkLst>
        </pc:spChg>
        <pc:spChg chg="mod">
          <ac:chgData name="Robin De Mol" userId="2c82b0b9-abb7-4507-8675-77a0bb8e1f2c" providerId="ADAL" clId="{161A4404-FE41-2E47-B245-954B5CCEC577}" dt="2019-08-29T11:45:26.382" v="28"/>
          <ac:spMkLst>
            <pc:docMk/>
            <pc:sldMk cId="1077690711" sldId="312"/>
            <ac:spMk id="10" creationId="{00000000-0000-0000-0000-000000000000}"/>
          </ac:spMkLst>
        </pc:spChg>
        <pc:spChg chg="mod">
          <ac:chgData name="Robin De Mol" userId="2c82b0b9-abb7-4507-8675-77a0bb8e1f2c" providerId="ADAL" clId="{161A4404-FE41-2E47-B245-954B5CCEC577}" dt="2019-08-29T11:45:26.382" v="28"/>
          <ac:spMkLst>
            <pc:docMk/>
            <pc:sldMk cId="1077690711" sldId="312"/>
            <ac:spMk id="11" creationId="{00000000-0000-0000-0000-000000000000}"/>
          </ac:spMkLst>
        </pc:spChg>
        <pc:spChg chg="mod">
          <ac:chgData name="Robin De Mol" userId="2c82b0b9-abb7-4507-8675-77a0bb8e1f2c" providerId="ADAL" clId="{161A4404-FE41-2E47-B245-954B5CCEC577}" dt="2019-08-29T11:45:26.382" v="28"/>
          <ac:spMkLst>
            <pc:docMk/>
            <pc:sldMk cId="1077690711" sldId="312"/>
            <ac:spMk id="37" creationId="{00000000-0000-0000-0000-000000000000}"/>
          </ac:spMkLst>
        </pc:spChg>
        <pc:spChg chg="mod">
          <ac:chgData name="Robin De Mol" userId="2c82b0b9-abb7-4507-8675-77a0bb8e1f2c" providerId="ADAL" clId="{161A4404-FE41-2E47-B245-954B5CCEC577}" dt="2019-08-29T11:45:26.382" v="28"/>
          <ac:spMkLst>
            <pc:docMk/>
            <pc:sldMk cId="1077690711" sldId="312"/>
            <ac:spMk id="58" creationId="{00000000-0000-0000-0000-000000000000}"/>
          </ac:spMkLst>
        </pc:spChg>
        <pc:spChg chg="mod">
          <ac:chgData name="Robin De Mol" userId="2c82b0b9-abb7-4507-8675-77a0bb8e1f2c" providerId="ADAL" clId="{161A4404-FE41-2E47-B245-954B5CCEC577}" dt="2019-08-29T11:45:26.382" v="28"/>
          <ac:spMkLst>
            <pc:docMk/>
            <pc:sldMk cId="1077690711" sldId="312"/>
            <ac:spMk id="59" creationId="{00000000-0000-0000-0000-000000000000}"/>
          </ac:spMkLst>
        </pc:spChg>
        <pc:spChg chg="mod">
          <ac:chgData name="Robin De Mol" userId="2c82b0b9-abb7-4507-8675-77a0bb8e1f2c" providerId="ADAL" clId="{161A4404-FE41-2E47-B245-954B5CCEC577}" dt="2019-08-29T11:45:26.382" v="28"/>
          <ac:spMkLst>
            <pc:docMk/>
            <pc:sldMk cId="1077690711" sldId="312"/>
            <ac:spMk id="60" creationId="{00000000-0000-0000-0000-000000000000}"/>
          </ac:spMkLst>
        </pc:spChg>
        <pc:spChg chg="mod">
          <ac:chgData name="Robin De Mol" userId="2c82b0b9-abb7-4507-8675-77a0bb8e1f2c" providerId="ADAL" clId="{161A4404-FE41-2E47-B245-954B5CCEC577}" dt="2019-08-29T11:45:26.382" v="28"/>
          <ac:spMkLst>
            <pc:docMk/>
            <pc:sldMk cId="1077690711" sldId="312"/>
            <ac:spMk id="76" creationId="{00000000-0000-0000-0000-000000000000}"/>
          </ac:spMkLst>
        </pc:spChg>
        <pc:spChg chg="mod">
          <ac:chgData name="Robin De Mol" userId="2c82b0b9-abb7-4507-8675-77a0bb8e1f2c" providerId="ADAL" clId="{161A4404-FE41-2E47-B245-954B5CCEC577}" dt="2019-08-29T11:45:26.382" v="28"/>
          <ac:spMkLst>
            <pc:docMk/>
            <pc:sldMk cId="1077690711" sldId="312"/>
            <ac:spMk id="83" creationId="{00000000-0000-0000-0000-000000000000}"/>
          </ac:spMkLst>
        </pc:spChg>
        <pc:spChg chg="mod">
          <ac:chgData name="Robin De Mol" userId="2c82b0b9-abb7-4507-8675-77a0bb8e1f2c" providerId="ADAL" clId="{161A4404-FE41-2E47-B245-954B5CCEC577}" dt="2019-08-29T11:45:26.382" v="28"/>
          <ac:spMkLst>
            <pc:docMk/>
            <pc:sldMk cId="1077690711" sldId="312"/>
            <ac:spMk id="87" creationId="{00000000-0000-0000-0000-000000000000}"/>
          </ac:spMkLst>
        </pc:spChg>
        <pc:picChg chg="mod">
          <ac:chgData name="Robin De Mol" userId="2c82b0b9-abb7-4507-8675-77a0bb8e1f2c" providerId="ADAL" clId="{161A4404-FE41-2E47-B245-954B5CCEC577}" dt="2019-08-29T11:45:26.382" v="28"/>
          <ac:picMkLst>
            <pc:docMk/>
            <pc:sldMk cId="1077690711" sldId="312"/>
            <ac:picMk id="1026" creationId="{00000000-0000-0000-0000-000000000000}"/>
          </ac:picMkLst>
        </pc:picChg>
        <pc:cxnChg chg="mod">
          <ac:chgData name="Robin De Mol" userId="2c82b0b9-abb7-4507-8675-77a0bb8e1f2c" providerId="ADAL" clId="{161A4404-FE41-2E47-B245-954B5CCEC577}" dt="2019-08-29T11:45:26.382" v="28"/>
          <ac:cxnSpMkLst>
            <pc:docMk/>
            <pc:sldMk cId="1077690711" sldId="312"/>
            <ac:cxnSpMk id="12"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16"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19"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24"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28"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44"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47"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54"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57"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77"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84" creationId="{00000000-0000-0000-0000-000000000000}"/>
          </ac:cxnSpMkLst>
        </pc:cxnChg>
      </pc:sldChg>
      <pc:sldChg chg="addSp modSp">
        <pc:chgData name="Robin De Mol" userId="2c82b0b9-abb7-4507-8675-77a0bb8e1f2c" providerId="ADAL" clId="{161A4404-FE41-2E47-B245-954B5CCEC577}" dt="2019-08-29T11:48:29.961" v="76"/>
        <pc:sldMkLst>
          <pc:docMk/>
          <pc:sldMk cId="2975958107" sldId="313"/>
        </pc:sldMkLst>
        <pc:spChg chg="add mod">
          <ac:chgData name="Robin De Mol" userId="2c82b0b9-abb7-4507-8675-77a0bb8e1f2c" providerId="ADAL" clId="{161A4404-FE41-2E47-B245-954B5CCEC577}" dt="2019-08-29T11:48:29.961" v="76"/>
          <ac:spMkLst>
            <pc:docMk/>
            <pc:sldMk cId="2975958107" sldId="313"/>
            <ac:spMk id="3" creationId="{A960A957-FE42-D845-8CAF-432E08CDFBFA}"/>
          </ac:spMkLst>
        </pc:spChg>
        <pc:spChg chg="mod">
          <ac:chgData name="Robin De Mol" userId="2c82b0b9-abb7-4507-8675-77a0bb8e1f2c" providerId="ADAL" clId="{161A4404-FE41-2E47-B245-954B5CCEC577}" dt="2019-08-29T11:45:26.382" v="28"/>
          <ac:spMkLst>
            <pc:docMk/>
            <pc:sldMk cId="2975958107" sldId="313"/>
            <ac:spMk id="30" creationId="{00000000-0000-0000-0000-000000000000}"/>
          </ac:spMkLst>
        </pc:spChg>
      </pc:sldChg>
      <pc:sldChg chg="addSp modSp">
        <pc:chgData name="Robin De Mol" userId="2c82b0b9-abb7-4507-8675-77a0bb8e1f2c" providerId="ADAL" clId="{161A4404-FE41-2E47-B245-954B5CCEC577}" dt="2019-08-29T11:48:29.961" v="76"/>
        <pc:sldMkLst>
          <pc:docMk/>
          <pc:sldMk cId="4067892633" sldId="314"/>
        </pc:sldMkLst>
        <pc:spChg chg="add mod">
          <ac:chgData name="Robin De Mol" userId="2c82b0b9-abb7-4507-8675-77a0bb8e1f2c" providerId="ADAL" clId="{161A4404-FE41-2E47-B245-954B5CCEC577}" dt="2019-08-29T11:48:29.961" v="76"/>
          <ac:spMkLst>
            <pc:docMk/>
            <pc:sldMk cId="4067892633" sldId="314"/>
            <ac:spMk id="3" creationId="{70FD6D3A-C98F-8944-8B7C-866630BFBABE}"/>
          </ac:spMkLst>
        </pc:spChg>
        <pc:spChg chg="mod">
          <ac:chgData name="Robin De Mol" userId="2c82b0b9-abb7-4507-8675-77a0bb8e1f2c" providerId="ADAL" clId="{161A4404-FE41-2E47-B245-954B5CCEC577}" dt="2019-08-29T11:45:26.382" v="28"/>
          <ac:spMkLst>
            <pc:docMk/>
            <pc:sldMk cId="4067892633" sldId="314"/>
            <ac:spMk id="4" creationId="{00000000-0000-0000-0000-000000000000}"/>
          </ac:spMkLst>
        </pc:spChg>
        <pc:spChg chg="mod">
          <ac:chgData name="Robin De Mol" userId="2c82b0b9-abb7-4507-8675-77a0bb8e1f2c" providerId="ADAL" clId="{161A4404-FE41-2E47-B245-954B5CCEC577}" dt="2019-08-29T11:45:26.382" v="28"/>
          <ac:spMkLst>
            <pc:docMk/>
            <pc:sldMk cId="4067892633" sldId="314"/>
            <ac:spMk id="5" creationId="{00000000-0000-0000-0000-000000000000}"/>
          </ac:spMkLst>
        </pc:spChg>
        <pc:spChg chg="mod">
          <ac:chgData name="Robin De Mol" userId="2c82b0b9-abb7-4507-8675-77a0bb8e1f2c" providerId="ADAL" clId="{161A4404-FE41-2E47-B245-954B5CCEC577}" dt="2019-08-29T11:45:26.382" v="28"/>
          <ac:spMkLst>
            <pc:docMk/>
            <pc:sldMk cId="4067892633" sldId="314"/>
            <ac:spMk id="6" creationId="{00000000-0000-0000-0000-000000000000}"/>
          </ac:spMkLst>
        </pc:spChg>
        <pc:spChg chg="mod">
          <ac:chgData name="Robin De Mol" userId="2c82b0b9-abb7-4507-8675-77a0bb8e1f2c" providerId="ADAL" clId="{161A4404-FE41-2E47-B245-954B5CCEC577}" dt="2019-08-29T11:45:26.382" v="28"/>
          <ac:spMkLst>
            <pc:docMk/>
            <pc:sldMk cId="4067892633" sldId="314"/>
            <ac:spMk id="9" creationId="{00000000-0000-0000-0000-000000000000}"/>
          </ac:spMkLst>
        </pc:spChg>
        <pc:spChg chg="mod">
          <ac:chgData name="Robin De Mol" userId="2c82b0b9-abb7-4507-8675-77a0bb8e1f2c" providerId="ADAL" clId="{161A4404-FE41-2E47-B245-954B5CCEC577}" dt="2019-08-29T11:45:26.382" v="28"/>
          <ac:spMkLst>
            <pc:docMk/>
            <pc:sldMk cId="4067892633" sldId="314"/>
            <ac:spMk id="21" creationId="{00000000-0000-0000-0000-000000000000}"/>
          </ac:spMkLst>
        </pc:spChg>
        <pc:spChg chg="mod">
          <ac:chgData name="Robin De Mol" userId="2c82b0b9-abb7-4507-8675-77a0bb8e1f2c" providerId="ADAL" clId="{161A4404-FE41-2E47-B245-954B5CCEC577}" dt="2019-08-29T11:45:26.382" v="28"/>
          <ac:spMkLst>
            <pc:docMk/>
            <pc:sldMk cId="4067892633" sldId="314"/>
            <ac:spMk id="38" creationId="{00000000-0000-0000-0000-000000000000}"/>
          </ac:spMkLst>
        </pc:spChg>
        <pc:spChg chg="mod">
          <ac:chgData name="Robin De Mol" userId="2c82b0b9-abb7-4507-8675-77a0bb8e1f2c" providerId="ADAL" clId="{161A4404-FE41-2E47-B245-954B5CCEC577}" dt="2019-08-29T11:45:26.382" v="28"/>
          <ac:spMkLst>
            <pc:docMk/>
            <pc:sldMk cId="4067892633" sldId="314"/>
            <ac:spMk id="58" creationId="{00000000-0000-0000-0000-000000000000}"/>
          </ac:spMkLst>
        </pc:spChg>
        <pc:spChg chg="mod">
          <ac:chgData name="Robin De Mol" userId="2c82b0b9-abb7-4507-8675-77a0bb8e1f2c" providerId="ADAL" clId="{161A4404-FE41-2E47-B245-954B5CCEC577}" dt="2019-08-29T11:45:26.382" v="28"/>
          <ac:spMkLst>
            <pc:docMk/>
            <pc:sldMk cId="4067892633" sldId="314"/>
            <ac:spMk id="59" creationId="{00000000-0000-0000-0000-000000000000}"/>
          </ac:spMkLst>
        </pc:spChg>
        <pc:spChg chg="mod">
          <ac:chgData name="Robin De Mol" userId="2c82b0b9-abb7-4507-8675-77a0bb8e1f2c" providerId="ADAL" clId="{161A4404-FE41-2E47-B245-954B5CCEC577}" dt="2019-08-29T11:45:26.382" v="28"/>
          <ac:spMkLst>
            <pc:docMk/>
            <pc:sldMk cId="4067892633" sldId="314"/>
            <ac:spMk id="60" creationId="{00000000-0000-0000-0000-000000000000}"/>
          </ac:spMkLst>
        </pc:spChg>
        <pc:spChg chg="mod">
          <ac:chgData name="Robin De Mol" userId="2c82b0b9-abb7-4507-8675-77a0bb8e1f2c" providerId="ADAL" clId="{161A4404-FE41-2E47-B245-954B5CCEC577}" dt="2019-08-29T11:45:26.382" v="28"/>
          <ac:spMkLst>
            <pc:docMk/>
            <pc:sldMk cId="4067892633" sldId="314"/>
            <ac:spMk id="76" creationId="{00000000-0000-0000-0000-000000000000}"/>
          </ac:spMkLst>
        </pc:spChg>
        <pc:spChg chg="mod">
          <ac:chgData name="Robin De Mol" userId="2c82b0b9-abb7-4507-8675-77a0bb8e1f2c" providerId="ADAL" clId="{161A4404-FE41-2E47-B245-954B5CCEC577}" dt="2019-08-29T11:45:26.382" v="28"/>
          <ac:spMkLst>
            <pc:docMk/>
            <pc:sldMk cId="4067892633" sldId="314"/>
            <ac:spMk id="83" creationId="{00000000-0000-0000-0000-000000000000}"/>
          </ac:spMkLst>
        </pc:spChg>
        <pc:spChg chg="mod">
          <ac:chgData name="Robin De Mol" userId="2c82b0b9-abb7-4507-8675-77a0bb8e1f2c" providerId="ADAL" clId="{161A4404-FE41-2E47-B245-954B5CCEC577}" dt="2019-08-29T11:45:26.382" v="28"/>
          <ac:spMkLst>
            <pc:docMk/>
            <pc:sldMk cId="4067892633" sldId="314"/>
            <ac:spMk id="87" creationId="{00000000-0000-0000-0000-000000000000}"/>
          </ac:spMkLst>
        </pc:spChg>
        <pc:cxnChg chg="mod">
          <ac:chgData name="Robin De Mol" userId="2c82b0b9-abb7-4507-8675-77a0bb8e1f2c" providerId="ADAL" clId="{161A4404-FE41-2E47-B245-954B5CCEC577}" dt="2019-08-29T11:45:26.382" v="28"/>
          <ac:cxnSpMkLst>
            <pc:docMk/>
            <pc:sldMk cId="4067892633" sldId="314"/>
            <ac:cxnSpMk id="28" creationId="{00000000-0000-0000-0000-000000000000}"/>
          </ac:cxnSpMkLst>
        </pc:cxnChg>
        <pc:cxnChg chg="mod">
          <ac:chgData name="Robin De Mol" userId="2c82b0b9-abb7-4507-8675-77a0bb8e1f2c" providerId="ADAL" clId="{161A4404-FE41-2E47-B245-954B5CCEC577}" dt="2019-08-29T11:45:26.382" v="28"/>
          <ac:cxnSpMkLst>
            <pc:docMk/>
            <pc:sldMk cId="4067892633" sldId="314"/>
            <ac:cxnSpMk id="42" creationId="{00000000-0000-0000-0000-000000000000}"/>
          </ac:cxnSpMkLst>
        </pc:cxnChg>
        <pc:cxnChg chg="mod">
          <ac:chgData name="Robin De Mol" userId="2c82b0b9-abb7-4507-8675-77a0bb8e1f2c" providerId="ADAL" clId="{161A4404-FE41-2E47-B245-954B5CCEC577}" dt="2019-08-29T11:45:26.382" v="28"/>
          <ac:cxnSpMkLst>
            <pc:docMk/>
            <pc:sldMk cId="4067892633" sldId="314"/>
            <ac:cxnSpMk id="44" creationId="{00000000-0000-0000-0000-000000000000}"/>
          </ac:cxnSpMkLst>
        </pc:cxnChg>
        <pc:cxnChg chg="mod">
          <ac:chgData name="Robin De Mol" userId="2c82b0b9-abb7-4507-8675-77a0bb8e1f2c" providerId="ADAL" clId="{161A4404-FE41-2E47-B245-954B5CCEC577}" dt="2019-08-29T11:45:26.382" v="28"/>
          <ac:cxnSpMkLst>
            <pc:docMk/>
            <pc:sldMk cId="4067892633" sldId="314"/>
            <ac:cxnSpMk id="47" creationId="{00000000-0000-0000-0000-000000000000}"/>
          </ac:cxnSpMkLst>
        </pc:cxnChg>
        <pc:cxnChg chg="mod">
          <ac:chgData name="Robin De Mol" userId="2c82b0b9-abb7-4507-8675-77a0bb8e1f2c" providerId="ADAL" clId="{161A4404-FE41-2E47-B245-954B5CCEC577}" dt="2019-08-29T11:45:26.382" v="28"/>
          <ac:cxnSpMkLst>
            <pc:docMk/>
            <pc:sldMk cId="4067892633" sldId="314"/>
            <ac:cxnSpMk id="54" creationId="{00000000-0000-0000-0000-000000000000}"/>
          </ac:cxnSpMkLst>
        </pc:cxnChg>
        <pc:cxnChg chg="mod">
          <ac:chgData name="Robin De Mol" userId="2c82b0b9-abb7-4507-8675-77a0bb8e1f2c" providerId="ADAL" clId="{161A4404-FE41-2E47-B245-954B5CCEC577}" dt="2019-08-29T11:45:26.382" v="28"/>
          <ac:cxnSpMkLst>
            <pc:docMk/>
            <pc:sldMk cId="4067892633" sldId="314"/>
            <ac:cxnSpMk id="77" creationId="{00000000-0000-0000-0000-000000000000}"/>
          </ac:cxnSpMkLst>
        </pc:cxnChg>
        <pc:cxnChg chg="mod">
          <ac:chgData name="Robin De Mol" userId="2c82b0b9-abb7-4507-8675-77a0bb8e1f2c" providerId="ADAL" clId="{161A4404-FE41-2E47-B245-954B5CCEC577}" dt="2019-08-29T11:45:26.382" v="28"/>
          <ac:cxnSpMkLst>
            <pc:docMk/>
            <pc:sldMk cId="4067892633" sldId="314"/>
            <ac:cxnSpMk id="84" creationId="{00000000-0000-0000-0000-000000000000}"/>
          </ac:cxnSpMkLst>
        </pc:cxnChg>
      </pc:sldChg>
      <pc:sldChg chg="addSp modSp">
        <pc:chgData name="Robin De Mol" userId="2c82b0b9-abb7-4507-8675-77a0bb8e1f2c" providerId="ADAL" clId="{161A4404-FE41-2E47-B245-954B5CCEC577}" dt="2019-08-29T11:48:29.961" v="76"/>
        <pc:sldMkLst>
          <pc:docMk/>
          <pc:sldMk cId="1018671288" sldId="315"/>
        </pc:sldMkLst>
        <pc:spChg chg="add mod">
          <ac:chgData name="Robin De Mol" userId="2c82b0b9-abb7-4507-8675-77a0bb8e1f2c" providerId="ADAL" clId="{161A4404-FE41-2E47-B245-954B5CCEC577}" dt="2019-08-29T11:48:29.961" v="76"/>
          <ac:spMkLst>
            <pc:docMk/>
            <pc:sldMk cId="1018671288" sldId="315"/>
            <ac:spMk id="3" creationId="{E039FBFB-4D60-5A4B-A2AA-614F6B519627}"/>
          </ac:spMkLst>
        </pc:spChg>
        <pc:spChg chg="mod">
          <ac:chgData name="Robin De Mol" userId="2c82b0b9-abb7-4507-8675-77a0bb8e1f2c" providerId="ADAL" clId="{161A4404-FE41-2E47-B245-954B5CCEC577}" dt="2019-08-29T11:45:26.382" v="28"/>
          <ac:spMkLst>
            <pc:docMk/>
            <pc:sldMk cId="1018671288" sldId="315"/>
            <ac:spMk id="4" creationId="{00000000-0000-0000-0000-000000000000}"/>
          </ac:spMkLst>
        </pc:spChg>
        <pc:spChg chg="mod">
          <ac:chgData name="Robin De Mol" userId="2c82b0b9-abb7-4507-8675-77a0bb8e1f2c" providerId="ADAL" clId="{161A4404-FE41-2E47-B245-954B5CCEC577}" dt="2019-08-29T11:45:26.382" v="28"/>
          <ac:spMkLst>
            <pc:docMk/>
            <pc:sldMk cId="1018671288" sldId="315"/>
            <ac:spMk id="5" creationId="{00000000-0000-0000-0000-000000000000}"/>
          </ac:spMkLst>
        </pc:spChg>
        <pc:spChg chg="mod">
          <ac:chgData name="Robin De Mol" userId="2c82b0b9-abb7-4507-8675-77a0bb8e1f2c" providerId="ADAL" clId="{161A4404-FE41-2E47-B245-954B5CCEC577}" dt="2019-08-29T11:45:26.382" v="28"/>
          <ac:spMkLst>
            <pc:docMk/>
            <pc:sldMk cId="1018671288" sldId="315"/>
            <ac:spMk id="6" creationId="{00000000-0000-0000-0000-000000000000}"/>
          </ac:spMkLst>
        </pc:spChg>
        <pc:spChg chg="mod">
          <ac:chgData name="Robin De Mol" userId="2c82b0b9-abb7-4507-8675-77a0bb8e1f2c" providerId="ADAL" clId="{161A4404-FE41-2E47-B245-954B5CCEC577}" dt="2019-08-29T11:45:26.382" v="28"/>
          <ac:spMkLst>
            <pc:docMk/>
            <pc:sldMk cId="1018671288" sldId="315"/>
            <ac:spMk id="9" creationId="{00000000-0000-0000-0000-000000000000}"/>
          </ac:spMkLst>
        </pc:spChg>
        <pc:spChg chg="mod">
          <ac:chgData name="Robin De Mol" userId="2c82b0b9-abb7-4507-8675-77a0bb8e1f2c" providerId="ADAL" clId="{161A4404-FE41-2E47-B245-954B5CCEC577}" dt="2019-08-29T11:45:26.382" v="28"/>
          <ac:spMkLst>
            <pc:docMk/>
            <pc:sldMk cId="1018671288" sldId="315"/>
            <ac:spMk id="45" creationId="{00000000-0000-0000-0000-000000000000}"/>
          </ac:spMkLst>
        </pc:spChg>
        <pc:spChg chg="mod">
          <ac:chgData name="Robin De Mol" userId="2c82b0b9-abb7-4507-8675-77a0bb8e1f2c" providerId="ADAL" clId="{161A4404-FE41-2E47-B245-954B5CCEC577}" dt="2019-08-29T11:45:26.382" v="28"/>
          <ac:spMkLst>
            <pc:docMk/>
            <pc:sldMk cId="1018671288" sldId="315"/>
            <ac:spMk id="48" creationId="{00000000-0000-0000-0000-000000000000}"/>
          </ac:spMkLst>
        </pc:spChg>
        <pc:spChg chg="mod">
          <ac:chgData name="Robin De Mol" userId="2c82b0b9-abb7-4507-8675-77a0bb8e1f2c" providerId="ADAL" clId="{161A4404-FE41-2E47-B245-954B5CCEC577}" dt="2019-08-29T11:45:26.382" v="28"/>
          <ac:spMkLst>
            <pc:docMk/>
            <pc:sldMk cId="1018671288" sldId="315"/>
            <ac:spMk id="59" creationId="{00000000-0000-0000-0000-000000000000}"/>
          </ac:spMkLst>
        </pc:spChg>
        <pc:spChg chg="mod">
          <ac:chgData name="Robin De Mol" userId="2c82b0b9-abb7-4507-8675-77a0bb8e1f2c" providerId="ADAL" clId="{161A4404-FE41-2E47-B245-954B5CCEC577}" dt="2019-08-29T11:45:26.382" v="28"/>
          <ac:spMkLst>
            <pc:docMk/>
            <pc:sldMk cId="1018671288" sldId="315"/>
            <ac:spMk id="76" creationId="{00000000-0000-0000-0000-000000000000}"/>
          </ac:spMkLst>
        </pc:spChg>
        <pc:spChg chg="mod">
          <ac:chgData name="Robin De Mol" userId="2c82b0b9-abb7-4507-8675-77a0bb8e1f2c" providerId="ADAL" clId="{161A4404-FE41-2E47-B245-954B5CCEC577}" dt="2019-08-29T11:45:26.382" v="28"/>
          <ac:spMkLst>
            <pc:docMk/>
            <pc:sldMk cId="1018671288" sldId="315"/>
            <ac:spMk id="78" creationId="{00000000-0000-0000-0000-000000000000}"/>
          </ac:spMkLst>
        </pc:spChg>
        <pc:spChg chg="mod">
          <ac:chgData name="Robin De Mol" userId="2c82b0b9-abb7-4507-8675-77a0bb8e1f2c" providerId="ADAL" clId="{161A4404-FE41-2E47-B245-954B5CCEC577}" dt="2019-08-29T11:45:26.382" v="28"/>
          <ac:spMkLst>
            <pc:docMk/>
            <pc:sldMk cId="1018671288" sldId="315"/>
            <ac:spMk id="79" creationId="{00000000-0000-0000-0000-000000000000}"/>
          </ac:spMkLst>
        </pc:spChg>
        <pc:spChg chg="mod">
          <ac:chgData name="Robin De Mol" userId="2c82b0b9-abb7-4507-8675-77a0bb8e1f2c" providerId="ADAL" clId="{161A4404-FE41-2E47-B245-954B5CCEC577}" dt="2019-08-29T11:45:26.382" v="28"/>
          <ac:spMkLst>
            <pc:docMk/>
            <pc:sldMk cId="1018671288" sldId="315"/>
            <ac:spMk id="80" creationId="{00000000-0000-0000-0000-000000000000}"/>
          </ac:spMkLst>
        </pc:spChg>
        <pc:spChg chg="mod">
          <ac:chgData name="Robin De Mol" userId="2c82b0b9-abb7-4507-8675-77a0bb8e1f2c" providerId="ADAL" clId="{161A4404-FE41-2E47-B245-954B5CCEC577}" dt="2019-08-29T11:45:26.382" v="28"/>
          <ac:spMkLst>
            <pc:docMk/>
            <pc:sldMk cId="1018671288" sldId="315"/>
            <ac:spMk id="81" creationId="{00000000-0000-0000-0000-000000000000}"/>
          </ac:spMkLst>
        </pc:spChg>
        <pc:spChg chg="mod">
          <ac:chgData name="Robin De Mol" userId="2c82b0b9-abb7-4507-8675-77a0bb8e1f2c" providerId="ADAL" clId="{161A4404-FE41-2E47-B245-954B5CCEC577}" dt="2019-08-29T11:45:26.382" v="28"/>
          <ac:spMkLst>
            <pc:docMk/>
            <pc:sldMk cId="1018671288" sldId="315"/>
            <ac:spMk id="83" creationId="{00000000-0000-0000-0000-000000000000}"/>
          </ac:spMkLst>
        </pc:spChg>
        <pc:cxnChg chg="mod">
          <ac:chgData name="Robin De Mol" userId="2c82b0b9-abb7-4507-8675-77a0bb8e1f2c" providerId="ADAL" clId="{161A4404-FE41-2E47-B245-954B5CCEC577}" dt="2019-08-29T11:45:26.382" v="28"/>
          <ac:cxnSpMkLst>
            <pc:docMk/>
            <pc:sldMk cId="1018671288" sldId="315"/>
            <ac:cxnSpMk id="28"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50"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68"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69"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70"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71"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74"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77"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84" creationId="{00000000-0000-0000-0000-000000000000}"/>
          </ac:cxnSpMkLst>
        </pc:cxnChg>
      </pc:sldChg>
      <pc:sldChg chg="addSp modSp">
        <pc:chgData name="Robin De Mol" userId="2c82b0b9-abb7-4507-8675-77a0bb8e1f2c" providerId="ADAL" clId="{161A4404-FE41-2E47-B245-954B5CCEC577}" dt="2019-08-29T11:48:29.961" v="76"/>
        <pc:sldMkLst>
          <pc:docMk/>
          <pc:sldMk cId="3635662853" sldId="316"/>
        </pc:sldMkLst>
        <pc:spChg chg="add mod">
          <ac:chgData name="Robin De Mol" userId="2c82b0b9-abb7-4507-8675-77a0bb8e1f2c" providerId="ADAL" clId="{161A4404-FE41-2E47-B245-954B5CCEC577}" dt="2019-08-29T11:48:29.961" v="76"/>
          <ac:spMkLst>
            <pc:docMk/>
            <pc:sldMk cId="3635662853" sldId="316"/>
            <ac:spMk id="3" creationId="{0FD20780-EC19-FD46-AAF1-E0F86FC2B832}"/>
          </ac:spMkLst>
        </pc:spChg>
        <pc:spChg chg="mod">
          <ac:chgData name="Robin De Mol" userId="2c82b0b9-abb7-4507-8675-77a0bb8e1f2c" providerId="ADAL" clId="{161A4404-FE41-2E47-B245-954B5CCEC577}" dt="2019-08-29T11:45:26.382" v="28"/>
          <ac:spMkLst>
            <pc:docMk/>
            <pc:sldMk cId="3635662853" sldId="316"/>
            <ac:spMk id="4" creationId="{00000000-0000-0000-0000-000000000000}"/>
          </ac:spMkLst>
        </pc:spChg>
        <pc:spChg chg="mod">
          <ac:chgData name="Robin De Mol" userId="2c82b0b9-abb7-4507-8675-77a0bb8e1f2c" providerId="ADAL" clId="{161A4404-FE41-2E47-B245-954B5CCEC577}" dt="2019-08-29T11:45:26.382" v="28"/>
          <ac:spMkLst>
            <pc:docMk/>
            <pc:sldMk cId="3635662853" sldId="316"/>
            <ac:spMk id="9" creationId="{00000000-0000-0000-0000-000000000000}"/>
          </ac:spMkLst>
        </pc:spChg>
        <pc:spChg chg="mod">
          <ac:chgData name="Robin De Mol" userId="2c82b0b9-abb7-4507-8675-77a0bb8e1f2c" providerId="ADAL" clId="{161A4404-FE41-2E47-B245-954B5CCEC577}" dt="2019-08-29T11:45:26.382" v="28"/>
          <ac:spMkLst>
            <pc:docMk/>
            <pc:sldMk cId="3635662853" sldId="316"/>
            <ac:spMk id="14" creationId="{00000000-0000-0000-0000-000000000000}"/>
          </ac:spMkLst>
        </pc:spChg>
        <pc:spChg chg="mod">
          <ac:chgData name="Robin De Mol" userId="2c82b0b9-abb7-4507-8675-77a0bb8e1f2c" providerId="ADAL" clId="{161A4404-FE41-2E47-B245-954B5CCEC577}" dt="2019-08-29T11:45:26.382" v="28"/>
          <ac:spMkLst>
            <pc:docMk/>
            <pc:sldMk cId="3635662853" sldId="316"/>
            <ac:spMk id="26" creationId="{00000000-0000-0000-0000-000000000000}"/>
          </ac:spMkLst>
        </pc:spChg>
        <pc:spChg chg="mod">
          <ac:chgData name="Robin De Mol" userId="2c82b0b9-abb7-4507-8675-77a0bb8e1f2c" providerId="ADAL" clId="{161A4404-FE41-2E47-B245-954B5CCEC577}" dt="2019-08-29T11:45:26.382" v="28"/>
          <ac:spMkLst>
            <pc:docMk/>
            <pc:sldMk cId="3635662853" sldId="316"/>
            <ac:spMk id="27" creationId="{00000000-0000-0000-0000-000000000000}"/>
          </ac:spMkLst>
        </pc:spChg>
        <pc:spChg chg="mod">
          <ac:chgData name="Robin De Mol" userId="2c82b0b9-abb7-4507-8675-77a0bb8e1f2c" providerId="ADAL" clId="{161A4404-FE41-2E47-B245-954B5CCEC577}" dt="2019-08-29T11:45:26.382" v="28"/>
          <ac:spMkLst>
            <pc:docMk/>
            <pc:sldMk cId="3635662853" sldId="316"/>
            <ac:spMk id="48" creationId="{00000000-0000-0000-0000-000000000000}"/>
          </ac:spMkLst>
        </pc:spChg>
        <pc:spChg chg="mod">
          <ac:chgData name="Robin De Mol" userId="2c82b0b9-abb7-4507-8675-77a0bb8e1f2c" providerId="ADAL" clId="{161A4404-FE41-2E47-B245-954B5CCEC577}" dt="2019-08-29T11:45:26.382" v="28"/>
          <ac:spMkLst>
            <pc:docMk/>
            <pc:sldMk cId="3635662853" sldId="316"/>
            <ac:spMk id="49" creationId="{00000000-0000-0000-0000-000000000000}"/>
          </ac:spMkLst>
        </pc:spChg>
        <pc:spChg chg="mod">
          <ac:chgData name="Robin De Mol" userId="2c82b0b9-abb7-4507-8675-77a0bb8e1f2c" providerId="ADAL" clId="{161A4404-FE41-2E47-B245-954B5CCEC577}" dt="2019-08-29T11:45:26.382" v="28"/>
          <ac:spMkLst>
            <pc:docMk/>
            <pc:sldMk cId="3635662853" sldId="316"/>
            <ac:spMk id="50" creationId="{00000000-0000-0000-0000-000000000000}"/>
          </ac:spMkLst>
        </pc:spChg>
        <pc:spChg chg="mod">
          <ac:chgData name="Robin De Mol" userId="2c82b0b9-abb7-4507-8675-77a0bb8e1f2c" providerId="ADAL" clId="{161A4404-FE41-2E47-B245-954B5CCEC577}" dt="2019-08-29T11:45:26.382" v="28"/>
          <ac:spMkLst>
            <pc:docMk/>
            <pc:sldMk cId="3635662853" sldId="316"/>
            <ac:spMk id="51" creationId="{00000000-0000-0000-0000-000000000000}"/>
          </ac:spMkLst>
        </pc:spChg>
        <pc:spChg chg="mod">
          <ac:chgData name="Robin De Mol" userId="2c82b0b9-abb7-4507-8675-77a0bb8e1f2c" providerId="ADAL" clId="{161A4404-FE41-2E47-B245-954B5CCEC577}" dt="2019-08-29T11:45:26.382" v="28"/>
          <ac:spMkLst>
            <pc:docMk/>
            <pc:sldMk cId="3635662853" sldId="316"/>
            <ac:spMk id="62" creationId="{00000000-0000-0000-0000-000000000000}"/>
          </ac:spMkLst>
        </pc:spChg>
        <pc:spChg chg="mod">
          <ac:chgData name="Robin De Mol" userId="2c82b0b9-abb7-4507-8675-77a0bb8e1f2c" providerId="ADAL" clId="{161A4404-FE41-2E47-B245-954B5CCEC577}" dt="2019-08-29T11:45:26.382" v="28"/>
          <ac:spMkLst>
            <pc:docMk/>
            <pc:sldMk cId="3635662853" sldId="316"/>
            <ac:spMk id="63" creationId="{00000000-0000-0000-0000-000000000000}"/>
          </ac:spMkLst>
        </pc:spChg>
        <pc:spChg chg="mod">
          <ac:chgData name="Robin De Mol" userId="2c82b0b9-abb7-4507-8675-77a0bb8e1f2c" providerId="ADAL" clId="{161A4404-FE41-2E47-B245-954B5CCEC577}" dt="2019-08-29T11:45:26.382" v="28"/>
          <ac:spMkLst>
            <pc:docMk/>
            <pc:sldMk cId="3635662853" sldId="316"/>
            <ac:spMk id="69" creationId="{00000000-0000-0000-0000-000000000000}"/>
          </ac:spMkLst>
        </pc:spChg>
        <pc:spChg chg="mod">
          <ac:chgData name="Robin De Mol" userId="2c82b0b9-abb7-4507-8675-77a0bb8e1f2c" providerId="ADAL" clId="{161A4404-FE41-2E47-B245-954B5CCEC577}" dt="2019-08-29T11:45:26.382" v="28"/>
          <ac:spMkLst>
            <pc:docMk/>
            <pc:sldMk cId="3635662853" sldId="316"/>
            <ac:spMk id="74" creationId="{00000000-0000-0000-0000-000000000000}"/>
          </ac:spMkLst>
        </pc:spChg>
        <pc:spChg chg="mod">
          <ac:chgData name="Robin De Mol" userId="2c82b0b9-abb7-4507-8675-77a0bb8e1f2c" providerId="ADAL" clId="{161A4404-FE41-2E47-B245-954B5CCEC577}" dt="2019-08-29T11:45:26.382" v="28"/>
          <ac:spMkLst>
            <pc:docMk/>
            <pc:sldMk cId="3635662853" sldId="316"/>
            <ac:spMk id="83" creationId="{00000000-0000-0000-0000-000000000000}"/>
          </ac:spMkLst>
        </pc:spChg>
        <pc:spChg chg="mod">
          <ac:chgData name="Robin De Mol" userId="2c82b0b9-abb7-4507-8675-77a0bb8e1f2c" providerId="ADAL" clId="{161A4404-FE41-2E47-B245-954B5CCEC577}" dt="2019-08-29T11:45:26.382" v="28"/>
          <ac:spMkLst>
            <pc:docMk/>
            <pc:sldMk cId="3635662853" sldId="316"/>
            <ac:spMk id="84" creationId="{00000000-0000-0000-0000-000000000000}"/>
          </ac:spMkLst>
        </pc:spChg>
        <pc:spChg chg="mod">
          <ac:chgData name="Robin De Mol" userId="2c82b0b9-abb7-4507-8675-77a0bb8e1f2c" providerId="ADAL" clId="{161A4404-FE41-2E47-B245-954B5CCEC577}" dt="2019-08-29T11:45:26.382" v="28"/>
          <ac:spMkLst>
            <pc:docMk/>
            <pc:sldMk cId="3635662853" sldId="316"/>
            <ac:spMk id="86" creationId="{00000000-0000-0000-0000-000000000000}"/>
          </ac:spMkLst>
        </pc:spChg>
        <pc:spChg chg="mod">
          <ac:chgData name="Robin De Mol" userId="2c82b0b9-abb7-4507-8675-77a0bb8e1f2c" providerId="ADAL" clId="{161A4404-FE41-2E47-B245-954B5CCEC577}" dt="2019-08-29T11:45:26.382" v="28"/>
          <ac:spMkLst>
            <pc:docMk/>
            <pc:sldMk cId="3635662853" sldId="316"/>
            <ac:spMk id="87" creationId="{00000000-0000-0000-0000-000000000000}"/>
          </ac:spMkLst>
        </pc:spChg>
        <pc:spChg chg="mod">
          <ac:chgData name="Robin De Mol" userId="2c82b0b9-abb7-4507-8675-77a0bb8e1f2c" providerId="ADAL" clId="{161A4404-FE41-2E47-B245-954B5CCEC577}" dt="2019-08-29T11:45:26.382" v="28"/>
          <ac:spMkLst>
            <pc:docMk/>
            <pc:sldMk cId="3635662853" sldId="316"/>
            <ac:spMk id="88" creationId="{00000000-0000-0000-0000-000000000000}"/>
          </ac:spMkLst>
        </pc:spChg>
        <pc:spChg chg="mod">
          <ac:chgData name="Robin De Mol" userId="2c82b0b9-abb7-4507-8675-77a0bb8e1f2c" providerId="ADAL" clId="{161A4404-FE41-2E47-B245-954B5CCEC577}" dt="2019-08-29T11:45:26.382" v="28"/>
          <ac:spMkLst>
            <pc:docMk/>
            <pc:sldMk cId="3635662853" sldId="316"/>
            <ac:spMk id="97" creationId="{00000000-0000-0000-0000-000000000000}"/>
          </ac:spMkLst>
        </pc:spChg>
        <pc:spChg chg="mod">
          <ac:chgData name="Robin De Mol" userId="2c82b0b9-abb7-4507-8675-77a0bb8e1f2c" providerId="ADAL" clId="{161A4404-FE41-2E47-B245-954B5CCEC577}" dt="2019-08-29T11:45:26.382" v="28"/>
          <ac:spMkLst>
            <pc:docMk/>
            <pc:sldMk cId="3635662853" sldId="316"/>
            <ac:spMk id="98" creationId="{00000000-0000-0000-0000-000000000000}"/>
          </ac:spMkLst>
        </pc:spChg>
        <pc:spChg chg="mod">
          <ac:chgData name="Robin De Mol" userId="2c82b0b9-abb7-4507-8675-77a0bb8e1f2c" providerId="ADAL" clId="{161A4404-FE41-2E47-B245-954B5CCEC577}" dt="2019-08-29T11:45:26.382" v="28"/>
          <ac:spMkLst>
            <pc:docMk/>
            <pc:sldMk cId="3635662853" sldId="316"/>
            <ac:spMk id="100" creationId="{00000000-0000-0000-0000-000000000000}"/>
          </ac:spMkLst>
        </pc:spChg>
        <pc:spChg chg="mod">
          <ac:chgData name="Robin De Mol" userId="2c82b0b9-abb7-4507-8675-77a0bb8e1f2c" providerId="ADAL" clId="{161A4404-FE41-2E47-B245-954B5CCEC577}" dt="2019-08-29T11:45:26.382" v="28"/>
          <ac:spMkLst>
            <pc:docMk/>
            <pc:sldMk cId="3635662853" sldId="316"/>
            <ac:spMk id="101" creationId="{00000000-0000-0000-0000-000000000000}"/>
          </ac:spMkLst>
        </pc:spChg>
        <pc:spChg chg="mod">
          <ac:chgData name="Robin De Mol" userId="2c82b0b9-abb7-4507-8675-77a0bb8e1f2c" providerId="ADAL" clId="{161A4404-FE41-2E47-B245-954B5CCEC577}" dt="2019-08-29T11:45:26.382" v="28"/>
          <ac:spMkLst>
            <pc:docMk/>
            <pc:sldMk cId="3635662853" sldId="316"/>
            <ac:spMk id="102" creationId="{00000000-0000-0000-0000-000000000000}"/>
          </ac:spMkLst>
        </pc:spChg>
        <pc:spChg chg="mod">
          <ac:chgData name="Robin De Mol" userId="2c82b0b9-abb7-4507-8675-77a0bb8e1f2c" providerId="ADAL" clId="{161A4404-FE41-2E47-B245-954B5CCEC577}" dt="2019-08-29T11:45:26.382" v="28"/>
          <ac:spMkLst>
            <pc:docMk/>
            <pc:sldMk cId="3635662853" sldId="316"/>
            <ac:spMk id="111" creationId="{00000000-0000-0000-0000-000000000000}"/>
          </ac:spMkLst>
        </pc:spChg>
        <pc:spChg chg="mod">
          <ac:chgData name="Robin De Mol" userId="2c82b0b9-abb7-4507-8675-77a0bb8e1f2c" providerId="ADAL" clId="{161A4404-FE41-2E47-B245-954B5CCEC577}" dt="2019-08-29T11:45:26.382" v="28"/>
          <ac:spMkLst>
            <pc:docMk/>
            <pc:sldMk cId="3635662853" sldId="316"/>
            <ac:spMk id="112" creationId="{00000000-0000-0000-0000-000000000000}"/>
          </ac:spMkLst>
        </pc:spChg>
        <pc:spChg chg="mod">
          <ac:chgData name="Robin De Mol" userId="2c82b0b9-abb7-4507-8675-77a0bb8e1f2c" providerId="ADAL" clId="{161A4404-FE41-2E47-B245-954B5CCEC577}" dt="2019-08-29T11:45:26.382" v="28"/>
          <ac:spMkLst>
            <pc:docMk/>
            <pc:sldMk cId="3635662853" sldId="316"/>
            <ac:spMk id="116" creationId="{00000000-0000-0000-0000-000000000000}"/>
          </ac:spMkLst>
        </pc:spChg>
        <pc:spChg chg="mod">
          <ac:chgData name="Robin De Mol" userId="2c82b0b9-abb7-4507-8675-77a0bb8e1f2c" providerId="ADAL" clId="{161A4404-FE41-2E47-B245-954B5CCEC577}" dt="2019-08-29T11:45:26.382" v="28"/>
          <ac:spMkLst>
            <pc:docMk/>
            <pc:sldMk cId="3635662853" sldId="316"/>
            <ac:spMk id="117" creationId="{00000000-0000-0000-0000-000000000000}"/>
          </ac:spMkLst>
        </pc:spChg>
        <pc:spChg chg="mod">
          <ac:chgData name="Robin De Mol" userId="2c82b0b9-abb7-4507-8675-77a0bb8e1f2c" providerId="ADAL" clId="{161A4404-FE41-2E47-B245-954B5CCEC577}" dt="2019-08-29T11:45:26.382" v="28"/>
          <ac:spMkLst>
            <pc:docMk/>
            <pc:sldMk cId="3635662853" sldId="316"/>
            <ac:spMk id="122" creationId="{00000000-0000-0000-0000-000000000000}"/>
          </ac:spMkLst>
        </pc:spChg>
        <pc:spChg chg="mod">
          <ac:chgData name="Robin De Mol" userId="2c82b0b9-abb7-4507-8675-77a0bb8e1f2c" providerId="ADAL" clId="{161A4404-FE41-2E47-B245-954B5CCEC577}" dt="2019-08-29T11:45:26.382" v="28"/>
          <ac:spMkLst>
            <pc:docMk/>
            <pc:sldMk cId="3635662853" sldId="316"/>
            <ac:spMk id="124" creationId="{00000000-0000-0000-0000-000000000000}"/>
          </ac:spMkLst>
        </pc:spChg>
        <pc:spChg chg="mod">
          <ac:chgData name="Robin De Mol" userId="2c82b0b9-abb7-4507-8675-77a0bb8e1f2c" providerId="ADAL" clId="{161A4404-FE41-2E47-B245-954B5CCEC577}" dt="2019-08-29T11:45:26.382" v="28"/>
          <ac:spMkLst>
            <pc:docMk/>
            <pc:sldMk cId="3635662853" sldId="316"/>
            <ac:spMk id="125" creationId="{00000000-0000-0000-0000-000000000000}"/>
          </ac:spMkLst>
        </pc:spChg>
        <pc:spChg chg="mod">
          <ac:chgData name="Robin De Mol" userId="2c82b0b9-abb7-4507-8675-77a0bb8e1f2c" providerId="ADAL" clId="{161A4404-FE41-2E47-B245-954B5CCEC577}" dt="2019-08-29T11:45:26.382" v="28"/>
          <ac:spMkLst>
            <pc:docMk/>
            <pc:sldMk cId="3635662853" sldId="316"/>
            <ac:spMk id="132" creationId="{00000000-0000-0000-0000-000000000000}"/>
          </ac:spMkLst>
        </pc:spChg>
        <pc:spChg chg="mod">
          <ac:chgData name="Robin De Mol" userId="2c82b0b9-abb7-4507-8675-77a0bb8e1f2c" providerId="ADAL" clId="{161A4404-FE41-2E47-B245-954B5CCEC577}" dt="2019-08-29T11:45:26.382" v="28"/>
          <ac:spMkLst>
            <pc:docMk/>
            <pc:sldMk cId="3635662853" sldId="316"/>
            <ac:spMk id="135" creationId="{00000000-0000-0000-0000-000000000000}"/>
          </ac:spMkLst>
        </pc:spChg>
        <pc:spChg chg="mod">
          <ac:chgData name="Robin De Mol" userId="2c82b0b9-abb7-4507-8675-77a0bb8e1f2c" providerId="ADAL" clId="{161A4404-FE41-2E47-B245-954B5CCEC577}" dt="2019-08-29T11:45:26.382" v="28"/>
          <ac:spMkLst>
            <pc:docMk/>
            <pc:sldMk cId="3635662853" sldId="316"/>
            <ac:spMk id="136" creationId="{00000000-0000-0000-0000-000000000000}"/>
          </ac:spMkLst>
        </pc:spChg>
        <pc:spChg chg="mod">
          <ac:chgData name="Robin De Mol" userId="2c82b0b9-abb7-4507-8675-77a0bb8e1f2c" providerId="ADAL" clId="{161A4404-FE41-2E47-B245-954B5CCEC577}" dt="2019-08-29T11:45:26.382" v="28"/>
          <ac:spMkLst>
            <pc:docMk/>
            <pc:sldMk cId="3635662853" sldId="316"/>
            <ac:spMk id="137" creationId="{00000000-0000-0000-0000-000000000000}"/>
          </ac:spMkLst>
        </pc:spChg>
        <pc:spChg chg="mod">
          <ac:chgData name="Robin De Mol" userId="2c82b0b9-abb7-4507-8675-77a0bb8e1f2c" providerId="ADAL" clId="{161A4404-FE41-2E47-B245-954B5CCEC577}" dt="2019-08-29T11:45:26.382" v="28"/>
          <ac:spMkLst>
            <pc:docMk/>
            <pc:sldMk cId="3635662853" sldId="316"/>
            <ac:spMk id="152" creationId="{00000000-0000-0000-0000-000000000000}"/>
          </ac:spMkLst>
        </pc:spChg>
        <pc:cxnChg chg="mod">
          <ac:chgData name="Robin De Mol" userId="2c82b0b9-abb7-4507-8675-77a0bb8e1f2c" providerId="ADAL" clId="{161A4404-FE41-2E47-B245-954B5CCEC577}" dt="2019-08-29T11:45:26.382" v="28"/>
          <ac:cxnSpMkLst>
            <pc:docMk/>
            <pc:sldMk cId="3635662853" sldId="316"/>
            <ac:cxnSpMk id="10"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5"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32"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36"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52"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55"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58"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64"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70"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73"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85"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89"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90"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91"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94"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99"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03"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06"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07"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09"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10"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15"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18"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20"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21"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26"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27"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29"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53" creationId="{00000000-0000-0000-0000-000000000000}"/>
          </ac:cxnSpMkLst>
        </pc:cxnChg>
      </pc:sldChg>
      <pc:sldChg chg="addSp delSp modSp">
        <pc:chgData name="Robin De Mol" userId="2c82b0b9-abb7-4507-8675-77a0bb8e1f2c" providerId="ADAL" clId="{161A4404-FE41-2E47-B245-954B5CCEC577}" dt="2019-08-29T11:48:29.961" v="76"/>
        <pc:sldMkLst>
          <pc:docMk/>
          <pc:sldMk cId="27046851" sldId="317"/>
        </pc:sldMkLst>
        <pc:spChg chg="del mod">
          <ac:chgData name="Robin De Mol" userId="2c82b0b9-abb7-4507-8675-77a0bb8e1f2c" providerId="ADAL" clId="{161A4404-FE41-2E47-B245-954B5CCEC577}" dt="2019-08-29T11:46:52.796" v="43" actId="478"/>
          <ac:spMkLst>
            <pc:docMk/>
            <pc:sldMk cId="27046851" sldId="317"/>
            <ac:spMk id="2" creationId="{00000000-0000-0000-0000-000000000000}"/>
          </ac:spMkLst>
        </pc:spChg>
        <pc:spChg chg="mod">
          <ac:chgData name="Robin De Mol" userId="2c82b0b9-abb7-4507-8675-77a0bb8e1f2c" providerId="ADAL" clId="{161A4404-FE41-2E47-B245-954B5CCEC577}" dt="2019-08-29T11:45:26.382" v="28"/>
          <ac:spMkLst>
            <pc:docMk/>
            <pc:sldMk cId="27046851" sldId="317"/>
            <ac:spMk id="3" creationId="{00000000-0000-0000-0000-000000000000}"/>
          </ac:spMkLst>
        </pc:spChg>
        <pc:spChg chg="mod">
          <ac:chgData name="Robin De Mol" userId="2c82b0b9-abb7-4507-8675-77a0bb8e1f2c" providerId="ADAL" clId="{161A4404-FE41-2E47-B245-954B5CCEC577}" dt="2019-08-29T11:45:26.382" v="28"/>
          <ac:spMkLst>
            <pc:docMk/>
            <pc:sldMk cId="27046851" sldId="317"/>
            <ac:spMk id="4" creationId="{00000000-0000-0000-0000-000000000000}"/>
          </ac:spMkLst>
        </pc:spChg>
        <pc:spChg chg="mod">
          <ac:chgData name="Robin De Mol" userId="2c82b0b9-abb7-4507-8675-77a0bb8e1f2c" providerId="ADAL" clId="{161A4404-FE41-2E47-B245-954B5CCEC577}" dt="2019-08-29T11:45:26.382" v="28"/>
          <ac:spMkLst>
            <pc:docMk/>
            <pc:sldMk cId="27046851" sldId="317"/>
            <ac:spMk id="5" creationId="{00000000-0000-0000-0000-000000000000}"/>
          </ac:spMkLst>
        </pc:spChg>
        <pc:spChg chg="add del mod">
          <ac:chgData name="Robin De Mol" userId="2c82b0b9-abb7-4507-8675-77a0bb8e1f2c" providerId="ADAL" clId="{161A4404-FE41-2E47-B245-954B5CCEC577}" dt="2019-08-29T11:46:55.904" v="45" actId="478"/>
          <ac:spMkLst>
            <pc:docMk/>
            <pc:sldMk cId="27046851" sldId="317"/>
            <ac:spMk id="7" creationId="{B56EFC77-08FB-BA40-80EB-7ADF0E317773}"/>
          </ac:spMkLst>
        </pc:spChg>
        <pc:spChg chg="mod">
          <ac:chgData name="Robin De Mol" userId="2c82b0b9-abb7-4507-8675-77a0bb8e1f2c" providerId="ADAL" clId="{161A4404-FE41-2E47-B245-954B5CCEC577}" dt="2019-08-29T11:45:26.382" v="28"/>
          <ac:spMkLst>
            <pc:docMk/>
            <pc:sldMk cId="27046851" sldId="317"/>
            <ac:spMk id="8" creationId="{00000000-0000-0000-0000-000000000000}"/>
          </ac:spMkLst>
        </pc:spChg>
        <pc:spChg chg="mod">
          <ac:chgData name="Robin De Mol" userId="2c82b0b9-abb7-4507-8675-77a0bb8e1f2c" providerId="ADAL" clId="{161A4404-FE41-2E47-B245-954B5CCEC577}" dt="2019-08-29T11:45:26.382" v="28"/>
          <ac:spMkLst>
            <pc:docMk/>
            <pc:sldMk cId="27046851" sldId="317"/>
            <ac:spMk id="9" creationId="{00000000-0000-0000-0000-000000000000}"/>
          </ac:spMkLst>
        </pc:spChg>
        <pc:spChg chg="add mod">
          <ac:chgData name="Robin De Mol" userId="2c82b0b9-abb7-4507-8675-77a0bb8e1f2c" providerId="ADAL" clId="{161A4404-FE41-2E47-B245-954B5CCEC577}" dt="2019-08-29T11:48:29.961" v="76"/>
          <ac:spMkLst>
            <pc:docMk/>
            <pc:sldMk cId="27046851" sldId="317"/>
            <ac:spMk id="11" creationId="{D073B1DD-B3E2-E847-A470-677E348EFA52}"/>
          </ac:spMkLst>
        </pc:spChg>
        <pc:spChg chg="mod">
          <ac:chgData name="Robin De Mol" userId="2c82b0b9-abb7-4507-8675-77a0bb8e1f2c" providerId="ADAL" clId="{161A4404-FE41-2E47-B245-954B5CCEC577}" dt="2019-08-29T11:45:26.382" v="28"/>
          <ac:spMkLst>
            <pc:docMk/>
            <pc:sldMk cId="27046851" sldId="317"/>
            <ac:spMk id="12" creationId="{00000000-0000-0000-0000-000000000000}"/>
          </ac:spMkLst>
        </pc:spChg>
        <pc:spChg chg="mod">
          <ac:chgData name="Robin De Mol" userId="2c82b0b9-abb7-4507-8675-77a0bb8e1f2c" providerId="ADAL" clId="{161A4404-FE41-2E47-B245-954B5CCEC577}" dt="2019-08-29T11:45:26.382" v="28"/>
          <ac:spMkLst>
            <pc:docMk/>
            <pc:sldMk cId="27046851" sldId="317"/>
            <ac:spMk id="17" creationId="{00000000-0000-0000-0000-000000000000}"/>
          </ac:spMkLst>
        </pc:spChg>
        <pc:spChg chg="mod">
          <ac:chgData name="Robin De Mol" userId="2c82b0b9-abb7-4507-8675-77a0bb8e1f2c" providerId="ADAL" clId="{161A4404-FE41-2E47-B245-954B5CCEC577}" dt="2019-08-29T11:45:26.382" v="28"/>
          <ac:spMkLst>
            <pc:docMk/>
            <pc:sldMk cId="27046851" sldId="317"/>
            <ac:spMk id="18" creationId="{00000000-0000-0000-0000-000000000000}"/>
          </ac:spMkLst>
        </pc:spChg>
        <pc:spChg chg="mod">
          <ac:chgData name="Robin De Mol" userId="2c82b0b9-abb7-4507-8675-77a0bb8e1f2c" providerId="ADAL" clId="{161A4404-FE41-2E47-B245-954B5CCEC577}" dt="2019-08-29T11:45:26.382" v="28"/>
          <ac:spMkLst>
            <pc:docMk/>
            <pc:sldMk cId="27046851" sldId="317"/>
            <ac:spMk id="27" creationId="{00000000-0000-0000-0000-000000000000}"/>
          </ac:spMkLst>
        </pc:spChg>
        <pc:spChg chg="mod">
          <ac:chgData name="Robin De Mol" userId="2c82b0b9-abb7-4507-8675-77a0bb8e1f2c" providerId="ADAL" clId="{161A4404-FE41-2E47-B245-954B5CCEC577}" dt="2019-08-29T11:45:26.382" v="28"/>
          <ac:spMkLst>
            <pc:docMk/>
            <pc:sldMk cId="27046851" sldId="317"/>
            <ac:spMk id="28" creationId="{00000000-0000-0000-0000-000000000000}"/>
          </ac:spMkLst>
        </pc:spChg>
        <pc:spChg chg="mod">
          <ac:chgData name="Robin De Mol" userId="2c82b0b9-abb7-4507-8675-77a0bb8e1f2c" providerId="ADAL" clId="{161A4404-FE41-2E47-B245-954B5CCEC577}" dt="2019-08-29T11:45:26.382" v="28"/>
          <ac:spMkLst>
            <pc:docMk/>
            <pc:sldMk cId="27046851" sldId="317"/>
            <ac:spMk id="29" creationId="{00000000-0000-0000-0000-000000000000}"/>
          </ac:spMkLst>
        </pc:spChg>
        <pc:spChg chg="mod">
          <ac:chgData name="Robin De Mol" userId="2c82b0b9-abb7-4507-8675-77a0bb8e1f2c" providerId="ADAL" clId="{161A4404-FE41-2E47-B245-954B5CCEC577}" dt="2019-08-29T11:45:26.382" v="28"/>
          <ac:spMkLst>
            <pc:docMk/>
            <pc:sldMk cId="27046851" sldId="317"/>
            <ac:spMk id="30" creationId="{00000000-0000-0000-0000-000000000000}"/>
          </ac:spMkLst>
        </pc:spChg>
        <pc:spChg chg="mod">
          <ac:chgData name="Robin De Mol" userId="2c82b0b9-abb7-4507-8675-77a0bb8e1f2c" providerId="ADAL" clId="{161A4404-FE41-2E47-B245-954B5CCEC577}" dt="2019-08-29T11:45:26.382" v="28"/>
          <ac:spMkLst>
            <pc:docMk/>
            <pc:sldMk cId="27046851" sldId="317"/>
            <ac:spMk id="49" creationId="{00000000-0000-0000-0000-000000000000}"/>
          </ac:spMkLst>
        </pc:spChg>
        <pc:spChg chg="mod">
          <ac:chgData name="Robin De Mol" userId="2c82b0b9-abb7-4507-8675-77a0bb8e1f2c" providerId="ADAL" clId="{161A4404-FE41-2E47-B245-954B5CCEC577}" dt="2019-08-29T11:45:26.382" v="28"/>
          <ac:spMkLst>
            <pc:docMk/>
            <pc:sldMk cId="27046851" sldId="317"/>
            <ac:spMk id="54" creationId="{00000000-0000-0000-0000-000000000000}"/>
          </ac:spMkLst>
        </pc:spChg>
        <pc:spChg chg="mod">
          <ac:chgData name="Robin De Mol" userId="2c82b0b9-abb7-4507-8675-77a0bb8e1f2c" providerId="ADAL" clId="{161A4404-FE41-2E47-B245-954B5CCEC577}" dt="2019-08-29T11:45:26.382" v="28"/>
          <ac:spMkLst>
            <pc:docMk/>
            <pc:sldMk cId="27046851" sldId="317"/>
            <ac:spMk id="64" creationId="{00000000-0000-0000-0000-000000000000}"/>
          </ac:spMkLst>
        </pc:spChg>
        <pc:spChg chg="mod">
          <ac:chgData name="Robin De Mol" userId="2c82b0b9-abb7-4507-8675-77a0bb8e1f2c" providerId="ADAL" clId="{161A4404-FE41-2E47-B245-954B5CCEC577}" dt="2019-08-29T11:45:26.382" v="28"/>
          <ac:spMkLst>
            <pc:docMk/>
            <pc:sldMk cId="27046851" sldId="317"/>
            <ac:spMk id="65" creationId="{00000000-0000-0000-0000-000000000000}"/>
          </ac:spMkLst>
        </pc:spChg>
        <pc:spChg chg="mod">
          <ac:chgData name="Robin De Mol" userId="2c82b0b9-abb7-4507-8675-77a0bb8e1f2c" providerId="ADAL" clId="{161A4404-FE41-2E47-B245-954B5CCEC577}" dt="2019-08-29T11:45:26.382" v="28"/>
          <ac:spMkLst>
            <pc:docMk/>
            <pc:sldMk cId="27046851" sldId="317"/>
            <ac:spMk id="71" creationId="{00000000-0000-0000-0000-000000000000}"/>
          </ac:spMkLst>
        </pc:spChg>
        <pc:cxnChg chg="mod">
          <ac:chgData name="Robin De Mol" userId="2c82b0b9-abb7-4507-8675-77a0bb8e1f2c" providerId="ADAL" clId="{161A4404-FE41-2E47-B245-954B5CCEC577}" dt="2019-08-29T11:45:26.382" v="28"/>
          <ac:cxnSpMkLst>
            <pc:docMk/>
            <pc:sldMk cId="27046851" sldId="317"/>
            <ac:cxnSpMk id="10"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13"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20"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23"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31"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34"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38"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41"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50"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55"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58"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61" creationId="{00000000-0000-0000-0000-000000000000}"/>
          </ac:cxnSpMkLst>
        </pc:cxnChg>
      </pc:sldChg>
      <pc:sldChg chg="addSp modSp">
        <pc:chgData name="Robin De Mol" userId="2c82b0b9-abb7-4507-8675-77a0bb8e1f2c" providerId="ADAL" clId="{161A4404-FE41-2E47-B245-954B5CCEC577}" dt="2019-08-29T11:48:29.961" v="76"/>
        <pc:sldMkLst>
          <pc:docMk/>
          <pc:sldMk cId="869301606" sldId="318"/>
        </pc:sldMkLst>
        <pc:spChg chg="add mod">
          <ac:chgData name="Robin De Mol" userId="2c82b0b9-abb7-4507-8675-77a0bb8e1f2c" providerId="ADAL" clId="{161A4404-FE41-2E47-B245-954B5CCEC577}" dt="2019-08-29T11:48:29.961" v="76"/>
          <ac:spMkLst>
            <pc:docMk/>
            <pc:sldMk cId="869301606" sldId="318"/>
            <ac:spMk id="3" creationId="{9EBFA0C3-3578-5240-B3A5-63B6FF310321}"/>
          </ac:spMkLst>
        </pc:spChg>
        <pc:spChg chg="mod">
          <ac:chgData name="Robin De Mol" userId="2c82b0b9-abb7-4507-8675-77a0bb8e1f2c" providerId="ADAL" clId="{161A4404-FE41-2E47-B245-954B5CCEC577}" dt="2019-08-29T11:45:26.382" v="28"/>
          <ac:spMkLst>
            <pc:docMk/>
            <pc:sldMk cId="869301606" sldId="318"/>
            <ac:spMk id="4" creationId="{00000000-0000-0000-0000-000000000000}"/>
          </ac:spMkLst>
        </pc:spChg>
        <pc:spChg chg="mod">
          <ac:chgData name="Robin De Mol" userId="2c82b0b9-abb7-4507-8675-77a0bb8e1f2c" providerId="ADAL" clId="{161A4404-FE41-2E47-B245-954B5CCEC577}" dt="2019-08-29T11:45:26.382" v="28"/>
          <ac:spMkLst>
            <pc:docMk/>
            <pc:sldMk cId="869301606" sldId="318"/>
            <ac:spMk id="5" creationId="{00000000-0000-0000-0000-000000000000}"/>
          </ac:spMkLst>
        </pc:spChg>
        <pc:spChg chg="mod">
          <ac:chgData name="Robin De Mol" userId="2c82b0b9-abb7-4507-8675-77a0bb8e1f2c" providerId="ADAL" clId="{161A4404-FE41-2E47-B245-954B5CCEC577}" dt="2019-08-29T11:45:26.382" v="28"/>
          <ac:spMkLst>
            <pc:docMk/>
            <pc:sldMk cId="869301606" sldId="318"/>
            <ac:spMk id="8" creationId="{00000000-0000-0000-0000-000000000000}"/>
          </ac:spMkLst>
        </pc:spChg>
        <pc:spChg chg="mod">
          <ac:chgData name="Robin De Mol" userId="2c82b0b9-abb7-4507-8675-77a0bb8e1f2c" providerId="ADAL" clId="{161A4404-FE41-2E47-B245-954B5CCEC577}" dt="2019-08-29T11:45:26.382" v="28"/>
          <ac:spMkLst>
            <pc:docMk/>
            <pc:sldMk cId="869301606" sldId="318"/>
            <ac:spMk id="15" creationId="{00000000-0000-0000-0000-000000000000}"/>
          </ac:spMkLst>
        </pc:spChg>
        <pc:spChg chg="mod">
          <ac:chgData name="Robin De Mol" userId="2c82b0b9-abb7-4507-8675-77a0bb8e1f2c" providerId="ADAL" clId="{161A4404-FE41-2E47-B245-954B5CCEC577}" dt="2019-08-29T11:45:26.382" v="28"/>
          <ac:spMkLst>
            <pc:docMk/>
            <pc:sldMk cId="869301606" sldId="318"/>
            <ac:spMk id="32" creationId="{00000000-0000-0000-0000-000000000000}"/>
          </ac:spMkLst>
        </pc:spChg>
        <pc:spChg chg="mod">
          <ac:chgData name="Robin De Mol" userId="2c82b0b9-abb7-4507-8675-77a0bb8e1f2c" providerId="ADAL" clId="{161A4404-FE41-2E47-B245-954B5CCEC577}" dt="2019-08-29T11:45:26.382" v="28"/>
          <ac:spMkLst>
            <pc:docMk/>
            <pc:sldMk cId="869301606" sldId="318"/>
            <ac:spMk id="37" creationId="{00000000-0000-0000-0000-000000000000}"/>
          </ac:spMkLst>
        </pc:spChg>
        <pc:spChg chg="mod">
          <ac:chgData name="Robin De Mol" userId="2c82b0b9-abb7-4507-8675-77a0bb8e1f2c" providerId="ADAL" clId="{161A4404-FE41-2E47-B245-954B5CCEC577}" dt="2019-08-29T11:45:26.382" v="28"/>
          <ac:spMkLst>
            <pc:docMk/>
            <pc:sldMk cId="869301606" sldId="318"/>
            <ac:spMk id="39" creationId="{00000000-0000-0000-0000-000000000000}"/>
          </ac:spMkLst>
        </pc:spChg>
        <pc:spChg chg="mod">
          <ac:chgData name="Robin De Mol" userId="2c82b0b9-abb7-4507-8675-77a0bb8e1f2c" providerId="ADAL" clId="{161A4404-FE41-2E47-B245-954B5CCEC577}" dt="2019-08-29T11:45:26.382" v="28"/>
          <ac:spMkLst>
            <pc:docMk/>
            <pc:sldMk cId="869301606" sldId="318"/>
            <ac:spMk id="40" creationId="{00000000-0000-0000-0000-000000000000}"/>
          </ac:spMkLst>
        </pc:spChg>
        <pc:spChg chg="mod">
          <ac:chgData name="Robin De Mol" userId="2c82b0b9-abb7-4507-8675-77a0bb8e1f2c" providerId="ADAL" clId="{161A4404-FE41-2E47-B245-954B5CCEC577}" dt="2019-08-29T11:45:26.382" v="28"/>
          <ac:spMkLst>
            <pc:docMk/>
            <pc:sldMk cId="869301606" sldId="318"/>
            <ac:spMk id="42" creationId="{00000000-0000-0000-0000-000000000000}"/>
          </ac:spMkLst>
        </pc:spChg>
        <pc:spChg chg="mod">
          <ac:chgData name="Robin De Mol" userId="2c82b0b9-abb7-4507-8675-77a0bb8e1f2c" providerId="ADAL" clId="{161A4404-FE41-2E47-B245-954B5CCEC577}" dt="2019-08-29T11:45:26.382" v="28"/>
          <ac:spMkLst>
            <pc:docMk/>
            <pc:sldMk cId="869301606" sldId="318"/>
            <ac:spMk id="46" creationId="{00000000-0000-0000-0000-000000000000}"/>
          </ac:spMkLst>
        </pc:spChg>
        <pc:spChg chg="mod">
          <ac:chgData name="Robin De Mol" userId="2c82b0b9-abb7-4507-8675-77a0bb8e1f2c" providerId="ADAL" clId="{161A4404-FE41-2E47-B245-954B5CCEC577}" dt="2019-08-29T11:45:26.382" v="28"/>
          <ac:spMkLst>
            <pc:docMk/>
            <pc:sldMk cId="869301606" sldId="318"/>
            <ac:spMk id="47" creationId="{00000000-0000-0000-0000-000000000000}"/>
          </ac:spMkLst>
        </pc:spChg>
        <pc:spChg chg="mod">
          <ac:chgData name="Robin De Mol" userId="2c82b0b9-abb7-4507-8675-77a0bb8e1f2c" providerId="ADAL" clId="{161A4404-FE41-2E47-B245-954B5CCEC577}" dt="2019-08-29T11:45:26.382" v="28"/>
          <ac:spMkLst>
            <pc:docMk/>
            <pc:sldMk cId="869301606" sldId="318"/>
            <ac:spMk id="48" creationId="{00000000-0000-0000-0000-000000000000}"/>
          </ac:spMkLst>
        </pc:spChg>
        <pc:spChg chg="mod">
          <ac:chgData name="Robin De Mol" userId="2c82b0b9-abb7-4507-8675-77a0bb8e1f2c" providerId="ADAL" clId="{161A4404-FE41-2E47-B245-954B5CCEC577}" dt="2019-08-29T11:45:26.382" v="28"/>
          <ac:spMkLst>
            <pc:docMk/>
            <pc:sldMk cId="869301606" sldId="318"/>
            <ac:spMk id="51" creationId="{00000000-0000-0000-0000-000000000000}"/>
          </ac:spMkLst>
        </pc:spChg>
        <pc:spChg chg="mod">
          <ac:chgData name="Robin De Mol" userId="2c82b0b9-abb7-4507-8675-77a0bb8e1f2c" providerId="ADAL" clId="{161A4404-FE41-2E47-B245-954B5CCEC577}" dt="2019-08-29T11:45:26.382" v="28"/>
          <ac:spMkLst>
            <pc:docMk/>
            <pc:sldMk cId="869301606" sldId="318"/>
            <ac:spMk id="52" creationId="{00000000-0000-0000-0000-000000000000}"/>
          </ac:spMkLst>
        </pc:spChg>
        <pc:spChg chg="mod">
          <ac:chgData name="Robin De Mol" userId="2c82b0b9-abb7-4507-8675-77a0bb8e1f2c" providerId="ADAL" clId="{161A4404-FE41-2E47-B245-954B5CCEC577}" dt="2019-08-29T11:45:26.382" v="28"/>
          <ac:spMkLst>
            <pc:docMk/>
            <pc:sldMk cId="869301606" sldId="318"/>
            <ac:spMk id="54" creationId="{00000000-0000-0000-0000-000000000000}"/>
          </ac:spMkLst>
        </pc:spChg>
        <pc:spChg chg="mod">
          <ac:chgData name="Robin De Mol" userId="2c82b0b9-abb7-4507-8675-77a0bb8e1f2c" providerId="ADAL" clId="{161A4404-FE41-2E47-B245-954B5CCEC577}" dt="2019-08-29T11:45:26.382" v="28"/>
          <ac:spMkLst>
            <pc:docMk/>
            <pc:sldMk cId="869301606" sldId="318"/>
            <ac:spMk id="64" creationId="{00000000-0000-0000-0000-000000000000}"/>
          </ac:spMkLst>
        </pc:spChg>
        <pc:spChg chg="mod">
          <ac:chgData name="Robin De Mol" userId="2c82b0b9-abb7-4507-8675-77a0bb8e1f2c" providerId="ADAL" clId="{161A4404-FE41-2E47-B245-954B5CCEC577}" dt="2019-08-29T11:45:26.382" v="28"/>
          <ac:spMkLst>
            <pc:docMk/>
            <pc:sldMk cId="869301606" sldId="318"/>
            <ac:spMk id="65" creationId="{00000000-0000-0000-0000-000000000000}"/>
          </ac:spMkLst>
        </pc:spChg>
        <pc:cxnChg chg="mod">
          <ac:chgData name="Robin De Mol" userId="2c82b0b9-abb7-4507-8675-77a0bb8e1f2c" providerId="ADAL" clId="{161A4404-FE41-2E47-B245-954B5CCEC577}" dt="2019-08-29T11:45:26.382" v="28"/>
          <ac:cxnSpMkLst>
            <pc:docMk/>
            <pc:sldMk cId="869301606" sldId="318"/>
            <ac:cxnSpMk id="43" creationId="{00000000-0000-0000-0000-000000000000}"/>
          </ac:cxnSpMkLst>
        </pc:cxnChg>
        <pc:cxnChg chg="mod">
          <ac:chgData name="Robin De Mol" userId="2c82b0b9-abb7-4507-8675-77a0bb8e1f2c" providerId="ADAL" clId="{161A4404-FE41-2E47-B245-954B5CCEC577}" dt="2019-08-29T11:45:26.382" v="28"/>
          <ac:cxnSpMkLst>
            <pc:docMk/>
            <pc:sldMk cId="869301606" sldId="318"/>
            <ac:cxnSpMk id="44" creationId="{00000000-0000-0000-0000-000000000000}"/>
          </ac:cxnSpMkLst>
        </pc:cxnChg>
        <pc:cxnChg chg="mod">
          <ac:chgData name="Robin De Mol" userId="2c82b0b9-abb7-4507-8675-77a0bb8e1f2c" providerId="ADAL" clId="{161A4404-FE41-2E47-B245-954B5CCEC577}" dt="2019-08-29T11:45:26.382" v="28"/>
          <ac:cxnSpMkLst>
            <pc:docMk/>
            <pc:sldMk cId="869301606" sldId="318"/>
            <ac:cxnSpMk id="45" creationId="{00000000-0000-0000-0000-000000000000}"/>
          </ac:cxnSpMkLst>
        </pc:cxnChg>
        <pc:cxnChg chg="mod">
          <ac:chgData name="Robin De Mol" userId="2c82b0b9-abb7-4507-8675-77a0bb8e1f2c" providerId="ADAL" clId="{161A4404-FE41-2E47-B245-954B5CCEC577}" dt="2019-08-29T11:45:26.382" v="28"/>
          <ac:cxnSpMkLst>
            <pc:docMk/>
            <pc:sldMk cId="869301606" sldId="318"/>
            <ac:cxnSpMk id="55" creationId="{00000000-0000-0000-0000-000000000000}"/>
          </ac:cxnSpMkLst>
        </pc:cxnChg>
        <pc:cxnChg chg="mod">
          <ac:chgData name="Robin De Mol" userId="2c82b0b9-abb7-4507-8675-77a0bb8e1f2c" providerId="ADAL" clId="{161A4404-FE41-2E47-B245-954B5CCEC577}" dt="2019-08-29T11:45:26.382" v="28"/>
          <ac:cxnSpMkLst>
            <pc:docMk/>
            <pc:sldMk cId="869301606" sldId="318"/>
            <ac:cxnSpMk id="58" creationId="{00000000-0000-0000-0000-000000000000}"/>
          </ac:cxnSpMkLst>
        </pc:cxnChg>
        <pc:cxnChg chg="mod">
          <ac:chgData name="Robin De Mol" userId="2c82b0b9-abb7-4507-8675-77a0bb8e1f2c" providerId="ADAL" clId="{161A4404-FE41-2E47-B245-954B5CCEC577}" dt="2019-08-29T11:45:26.382" v="28"/>
          <ac:cxnSpMkLst>
            <pc:docMk/>
            <pc:sldMk cId="869301606" sldId="318"/>
            <ac:cxnSpMk id="61" creationId="{00000000-0000-0000-0000-000000000000}"/>
          </ac:cxnSpMkLst>
        </pc:cxnChg>
      </pc:sldChg>
      <pc:sldChg chg="addSp modSp">
        <pc:chgData name="Robin De Mol" userId="2c82b0b9-abb7-4507-8675-77a0bb8e1f2c" providerId="ADAL" clId="{161A4404-FE41-2E47-B245-954B5CCEC577}" dt="2019-08-29T11:48:29.961" v="76"/>
        <pc:sldMkLst>
          <pc:docMk/>
          <pc:sldMk cId="2063181215" sldId="319"/>
        </pc:sldMkLst>
        <pc:spChg chg="add mod">
          <ac:chgData name="Robin De Mol" userId="2c82b0b9-abb7-4507-8675-77a0bb8e1f2c" providerId="ADAL" clId="{161A4404-FE41-2E47-B245-954B5CCEC577}" dt="2019-08-29T11:48:29.961" v="76"/>
          <ac:spMkLst>
            <pc:docMk/>
            <pc:sldMk cId="2063181215" sldId="319"/>
            <ac:spMk id="3" creationId="{8EF92E10-1B69-8B4E-8824-EE7C8F22D25E}"/>
          </ac:spMkLst>
        </pc:spChg>
        <pc:spChg chg="mod">
          <ac:chgData name="Robin De Mol" userId="2c82b0b9-abb7-4507-8675-77a0bb8e1f2c" providerId="ADAL" clId="{161A4404-FE41-2E47-B245-954B5CCEC577}" dt="2019-08-29T11:45:26.382" v="28"/>
          <ac:spMkLst>
            <pc:docMk/>
            <pc:sldMk cId="2063181215" sldId="319"/>
            <ac:spMk id="4" creationId="{00000000-0000-0000-0000-000000000000}"/>
          </ac:spMkLst>
        </pc:spChg>
        <pc:spChg chg="mod">
          <ac:chgData name="Robin De Mol" userId="2c82b0b9-abb7-4507-8675-77a0bb8e1f2c" providerId="ADAL" clId="{161A4404-FE41-2E47-B245-954B5CCEC577}" dt="2019-08-29T11:45:26.382" v="28"/>
          <ac:spMkLst>
            <pc:docMk/>
            <pc:sldMk cId="2063181215" sldId="319"/>
            <ac:spMk id="5" creationId="{00000000-0000-0000-0000-000000000000}"/>
          </ac:spMkLst>
        </pc:spChg>
        <pc:spChg chg="mod">
          <ac:chgData name="Robin De Mol" userId="2c82b0b9-abb7-4507-8675-77a0bb8e1f2c" providerId="ADAL" clId="{161A4404-FE41-2E47-B245-954B5CCEC577}" dt="2019-08-29T11:45:26.382" v="28"/>
          <ac:spMkLst>
            <pc:docMk/>
            <pc:sldMk cId="2063181215" sldId="319"/>
            <ac:spMk id="8" creationId="{00000000-0000-0000-0000-000000000000}"/>
          </ac:spMkLst>
        </pc:spChg>
        <pc:spChg chg="mod">
          <ac:chgData name="Robin De Mol" userId="2c82b0b9-abb7-4507-8675-77a0bb8e1f2c" providerId="ADAL" clId="{161A4404-FE41-2E47-B245-954B5CCEC577}" dt="2019-08-29T11:45:26.382" v="28"/>
          <ac:spMkLst>
            <pc:docMk/>
            <pc:sldMk cId="2063181215" sldId="319"/>
            <ac:spMk id="15" creationId="{00000000-0000-0000-0000-000000000000}"/>
          </ac:spMkLst>
        </pc:spChg>
        <pc:spChg chg="mod">
          <ac:chgData name="Robin De Mol" userId="2c82b0b9-abb7-4507-8675-77a0bb8e1f2c" providerId="ADAL" clId="{161A4404-FE41-2E47-B245-954B5CCEC577}" dt="2019-08-29T11:45:26.382" v="28"/>
          <ac:spMkLst>
            <pc:docMk/>
            <pc:sldMk cId="2063181215" sldId="319"/>
            <ac:spMk id="37" creationId="{00000000-0000-0000-0000-000000000000}"/>
          </ac:spMkLst>
        </pc:spChg>
        <pc:spChg chg="mod">
          <ac:chgData name="Robin De Mol" userId="2c82b0b9-abb7-4507-8675-77a0bb8e1f2c" providerId="ADAL" clId="{161A4404-FE41-2E47-B245-954B5CCEC577}" dt="2019-08-29T11:45:26.382" v="28"/>
          <ac:spMkLst>
            <pc:docMk/>
            <pc:sldMk cId="2063181215" sldId="319"/>
            <ac:spMk id="39" creationId="{00000000-0000-0000-0000-000000000000}"/>
          </ac:spMkLst>
        </pc:spChg>
        <pc:spChg chg="mod">
          <ac:chgData name="Robin De Mol" userId="2c82b0b9-abb7-4507-8675-77a0bb8e1f2c" providerId="ADAL" clId="{161A4404-FE41-2E47-B245-954B5CCEC577}" dt="2019-08-29T11:45:26.382" v="28"/>
          <ac:spMkLst>
            <pc:docMk/>
            <pc:sldMk cId="2063181215" sldId="319"/>
            <ac:spMk id="40" creationId="{00000000-0000-0000-0000-000000000000}"/>
          </ac:spMkLst>
        </pc:spChg>
        <pc:spChg chg="mod">
          <ac:chgData name="Robin De Mol" userId="2c82b0b9-abb7-4507-8675-77a0bb8e1f2c" providerId="ADAL" clId="{161A4404-FE41-2E47-B245-954B5CCEC577}" dt="2019-08-29T11:45:26.382" v="28"/>
          <ac:spMkLst>
            <pc:docMk/>
            <pc:sldMk cId="2063181215" sldId="319"/>
            <ac:spMk id="42" creationId="{00000000-0000-0000-0000-000000000000}"/>
          </ac:spMkLst>
        </pc:spChg>
        <pc:spChg chg="mod">
          <ac:chgData name="Robin De Mol" userId="2c82b0b9-abb7-4507-8675-77a0bb8e1f2c" providerId="ADAL" clId="{161A4404-FE41-2E47-B245-954B5CCEC577}" dt="2019-08-29T11:45:26.382" v="28"/>
          <ac:spMkLst>
            <pc:docMk/>
            <pc:sldMk cId="2063181215" sldId="319"/>
            <ac:spMk id="46" creationId="{00000000-0000-0000-0000-000000000000}"/>
          </ac:spMkLst>
        </pc:spChg>
        <pc:spChg chg="mod">
          <ac:chgData name="Robin De Mol" userId="2c82b0b9-abb7-4507-8675-77a0bb8e1f2c" providerId="ADAL" clId="{161A4404-FE41-2E47-B245-954B5CCEC577}" dt="2019-08-29T11:45:26.382" v="28"/>
          <ac:spMkLst>
            <pc:docMk/>
            <pc:sldMk cId="2063181215" sldId="319"/>
            <ac:spMk id="47" creationId="{00000000-0000-0000-0000-000000000000}"/>
          </ac:spMkLst>
        </pc:spChg>
        <pc:spChg chg="mod">
          <ac:chgData name="Robin De Mol" userId="2c82b0b9-abb7-4507-8675-77a0bb8e1f2c" providerId="ADAL" clId="{161A4404-FE41-2E47-B245-954B5CCEC577}" dt="2019-08-29T11:45:26.382" v="28"/>
          <ac:spMkLst>
            <pc:docMk/>
            <pc:sldMk cId="2063181215" sldId="319"/>
            <ac:spMk id="51" creationId="{00000000-0000-0000-0000-000000000000}"/>
          </ac:spMkLst>
        </pc:spChg>
        <pc:spChg chg="mod">
          <ac:chgData name="Robin De Mol" userId="2c82b0b9-abb7-4507-8675-77a0bb8e1f2c" providerId="ADAL" clId="{161A4404-FE41-2E47-B245-954B5CCEC577}" dt="2019-08-29T11:45:26.382" v="28"/>
          <ac:spMkLst>
            <pc:docMk/>
            <pc:sldMk cId="2063181215" sldId="319"/>
            <ac:spMk id="52" creationId="{00000000-0000-0000-0000-000000000000}"/>
          </ac:spMkLst>
        </pc:spChg>
        <pc:spChg chg="mod">
          <ac:chgData name="Robin De Mol" userId="2c82b0b9-abb7-4507-8675-77a0bb8e1f2c" providerId="ADAL" clId="{161A4404-FE41-2E47-B245-954B5CCEC577}" dt="2019-08-29T11:45:26.382" v="28"/>
          <ac:spMkLst>
            <pc:docMk/>
            <pc:sldMk cId="2063181215" sldId="319"/>
            <ac:spMk id="54" creationId="{00000000-0000-0000-0000-000000000000}"/>
          </ac:spMkLst>
        </pc:spChg>
        <pc:spChg chg="mod">
          <ac:chgData name="Robin De Mol" userId="2c82b0b9-abb7-4507-8675-77a0bb8e1f2c" providerId="ADAL" clId="{161A4404-FE41-2E47-B245-954B5CCEC577}" dt="2019-08-29T11:45:26.382" v="28"/>
          <ac:spMkLst>
            <pc:docMk/>
            <pc:sldMk cId="2063181215" sldId="319"/>
            <ac:spMk id="64" creationId="{00000000-0000-0000-0000-000000000000}"/>
          </ac:spMkLst>
        </pc:spChg>
        <pc:spChg chg="mod">
          <ac:chgData name="Robin De Mol" userId="2c82b0b9-abb7-4507-8675-77a0bb8e1f2c" providerId="ADAL" clId="{161A4404-FE41-2E47-B245-954B5CCEC577}" dt="2019-08-29T11:45:26.382" v="28"/>
          <ac:spMkLst>
            <pc:docMk/>
            <pc:sldMk cId="2063181215" sldId="319"/>
            <ac:spMk id="65" creationId="{00000000-0000-0000-0000-000000000000}"/>
          </ac:spMkLst>
        </pc:spChg>
        <pc:cxnChg chg="mod">
          <ac:chgData name="Robin De Mol" userId="2c82b0b9-abb7-4507-8675-77a0bb8e1f2c" providerId="ADAL" clId="{161A4404-FE41-2E47-B245-954B5CCEC577}" dt="2019-08-29T11:45:26.382" v="28"/>
          <ac:cxnSpMkLst>
            <pc:docMk/>
            <pc:sldMk cId="2063181215" sldId="319"/>
            <ac:cxnSpMk id="28" creationId="{00000000-0000-0000-0000-000000000000}"/>
          </ac:cxnSpMkLst>
        </pc:cxnChg>
        <pc:cxnChg chg="mod">
          <ac:chgData name="Robin De Mol" userId="2c82b0b9-abb7-4507-8675-77a0bb8e1f2c" providerId="ADAL" clId="{161A4404-FE41-2E47-B245-954B5CCEC577}" dt="2019-08-29T11:45:26.382" v="28"/>
          <ac:cxnSpMkLst>
            <pc:docMk/>
            <pc:sldMk cId="2063181215" sldId="319"/>
            <ac:cxnSpMk id="43" creationId="{00000000-0000-0000-0000-000000000000}"/>
          </ac:cxnSpMkLst>
        </pc:cxnChg>
        <pc:cxnChg chg="mod">
          <ac:chgData name="Robin De Mol" userId="2c82b0b9-abb7-4507-8675-77a0bb8e1f2c" providerId="ADAL" clId="{161A4404-FE41-2E47-B245-954B5CCEC577}" dt="2019-08-29T11:45:26.382" v="28"/>
          <ac:cxnSpMkLst>
            <pc:docMk/>
            <pc:sldMk cId="2063181215" sldId="319"/>
            <ac:cxnSpMk id="44" creationId="{00000000-0000-0000-0000-000000000000}"/>
          </ac:cxnSpMkLst>
        </pc:cxnChg>
        <pc:cxnChg chg="mod">
          <ac:chgData name="Robin De Mol" userId="2c82b0b9-abb7-4507-8675-77a0bb8e1f2c" providerId="ADAL" clId="{161A4404-FE41-2E47-B245-954B5CCEC577}" dt="2019-08-29T11:45:26.382" v="28"/>
          <ac:cxnSpMkLst>
            <pc:docMk/>
            <pc:sldMk cId="2063181215" sldId="319"/>
            <ac:cxnSpMk id="45" creationId="{00000000-0000-0000-0000-000000000000}"/>
          </ac:cxnSpMkLst>
        </pc:cxnChg>
        <pc:cxnChg chg="mod">
          <ac:chgData name="Robin De Mol" userId="2c82b0b9-abb7-4507-8675-77a0bb8e1f2c" providerId="ADAL" clId="{161A4404-FE41-2E47-B245-954B5CCEC577}" dt="2019-08-29T11:45:26.382" v="28"/>
          <ac:cxnSpMkLst>
            <pc:docMk/>
            <pc:sldMk cId="2063181215" sldId="319"/>
            <ac:cxnSpMk id="55" creationId="{00000000-0000-0000-0000-000000000000}"/>
          </ac:cxnSpMkLst>
        </pc:cxnChg>
        <pc:cxnChg chg="mod">
          <ac:chgData name="Robin De Mol" userId="2c82b0b9-abb7-4507-8675-77a0bb8e1f2c" providerId="ADAL" clId="{161A4404-FE41-2E47-B245-954B5CCEC577}" dt="2019-08-29T11:45:26.382" v="28"/>
          <ac:cxnSpMkLst>
            <pc:docMk/>
            <pc:sldMk cId="2063181215" sldId="319"/>
            <ac:cxnSpMk id="58" creationId="{00000000-0000-0000-0000-000000000000}"/>
          </ac:cxnSpMkLst>
        </pc:cxnChg>
        <pc:cxnChg chg="mod">
          <ac:chgData name="Robin De Mol" userId="2c82b0b9-abb7-4507-8675-77a0bb8e1f2c" providerId="ADAL" clId="{161A4404-FE41-2E47-B245-954B5CCEC577}" dt="2019-08-29T11:45:26.382" v="28"/>
          <ac:cxnSpMkLst>
            <pc:docMk/>
            <pc:sldMk cId="2063181215" sldId="319"/>
            <ac:cxnSpMk id="61" creationId="{00000000-0000-0000-0000-000000000000}"/>
          </ac:cxnSpMkLst>
        </pc:cxnChg>
      </pc:sldChg>
      <pc:sldChg chg="addSp modSp">
        <pc:chgData name="Robin De Mol" userId="2c82b0b9-abb7-4507-8675-77a0bb8e1f2c" providerId="ADAL" clId="{161A4404-FE41-2E47-B245-954B5CCEC577}" dt="2019-08-29T11:48:29.961" v="76"/>
        <pc:sldMkLst>
          <pc:docMk/>
          <pc:sldMk cId="3481507551" sldId="320"/>
        </pc:sldMkLst>
        <pc:spChg chg="add mod">
          <ac:chgData name="Robin De Mol" userId="2c82b0b9-abb7-4507-8675-77a0bb8e1f2c" providerId="ADAL" clId="{161A4404-FE41-2E47-B245-954B5CCEC577}" dt="2019-08-29T11:48:29.961" v="76"/>
          <ac:spMkLst>
            <pc:docMk/>
            <pc:sldMk cId="3481507551" sldId="320"/>
            <ac:spMk id="3" creationId="{A9A968D6-0FFB-AA48-9B0A-2457E3E77D0B}"/>
          </ac:spMkLst>
        </pc:spChg>
        <pc:spChg chg="mod">
          <ac:chgData name="Robin De Mol" userId="2c82b0b9-abb7-4507-8675-77a0bb8e1f2c" providerId="ADAL" clId="{161A4404-FE41-2E47-B245-954B5CCEC577}" dt="2019-08-29T11:45:26.382" v="28"/>
          <ac:spMkLst>
            <pc:docMk/>
            <pc:sldMk cId="3481507551" sldId="320"/>
            <ac:spMk id="4" creationId="{00000000-0000-0000-0000-000000000000}"/>
          </ac:spMkLst>
        </pc:spChg>
        <pc:spChg chg="mod">
          <ac:chgData name="Robin De Mol" userId="2c82b0b9-abb7-4507-8675-77a0bb8e1f2c" providerId="ADAL" clId="{161A4404-FE41-2E47-B245-954B5CCEC577}" dt="2019-08-29T11:45:26.382" v="28"/>
          <ac:spMkLst>
            <pc:docMk/>
            <pc:sldMk cId="3481507551" sldId="320"/>
            <ac:spMk id="9" creationId="{00000000-0000-0000-0000-000000000000}"/>
          </ac:spMkLst>
        </pc:spChg>
        <pc:spChg chg="mod">
          <ac:chgData name="Robin De Mol" userId="2c82b0b9-abb7-4507-8675-77a0bb8e1f2c" providerId="ADAL" clId="{161A4404-FE41-2E47-B245-954B5CCEC577}" dt="2019-08-29T11:45:26.382" v="28"/>
          <ac:spMkLst>
            <pc:docMk/>
            <pc:sldMk cId="3481507551" sldId="320"/>
            <ac:spMk id="14" creationId="{00000000-0000-0000-0000-000000000000}"/>
          </ac:spMkLst>
        </pc:spChg>
        <pc:spChg chg="mod">
          <ac:chgData name="Robin De Mol" userId="2c82b0b9-abb7-4507-8675-77a0bb8e1f2c" providerId="ADAL" clId="{161A4404-FE41-2E47-B245-954B5CCEC577}" dt="2019-08-29T11:45:26.382" v="28"/>
          <ac:spMkLst>
            <pc:docMk/>
            <pc:sldMk cId="3481507551" sldId="320"/>
            <ac:spMk id="26" creationId="{00000000-0000-0000-0000-000000000000}"/>
          </ac:spMkLst>
        </pc:spChg>
        <pc:spChg chg="mod">
          <ac:chgData name="Robin De Mol" userId="2c82b0b9-abb7-4507-8675-77a0bb8e1f2c" providerId="ADAL" clId="{161A4404-FE41-2E47-B245-954B5CCEC577}" dt="2019-08-29T11:45:26.382" v="28"/>
          <ac:spMkLst>
            <pc:docMk/>
            <pc:sldMk cId="3481507551" sldId="320"/>
            <ac:spMk id="27" creationId="{00000000-0000-0000-0000-000000000000}"/>
          </ac:spMkLst>
        </pc:spChg>
        <pc:spChg chg="mod">
          <ac:chgData name="Robin De Mol" userId="2c82b0b9-abb7-4507-8675-77a0bb8e1f2c" providerId="ADAL" clId="{161A4404-FE41-2E47-B245-954B5CCEC577}" dt="2019-08-29T11:45:26.382" v="28"/>
          <ac:spMkLst>
            <pc:docMk/>
            <pc:sldMk cId="3481507551" sldId="320"/>
            <ac:spMk id="48" creationId="{00000000-0000-0000-0000-000000000000}"/>
          </ac:spMkLst>
        </pc:spChg>
        <pc:spChg chg="mod">
          <ac:chgData name="Robin De Mol" userId="2c82b0b9-abb7-4507-8675-77a0bb8e1f2c" providerId="ADAL" clId="{161A4404-FE41-2E47-B245-954B5CCEC577}" dt="2019-08-29T11:45:26.382" v="28"/>
          <ac:spMkLst>
            <pc:docMk/>
            <pc:sldMk cId="3481507551" sldId="320"/>
            <ac:spMk id="49" creationId="{00000000-0000-0000-0000-000000000000}"/>
          </ac:spMkLst>
        </pc:spChg>
        <pc:spChg chg="mod">
          <ac:chgData name="Robin De Mol" userId="2c82b0b9-abb7-4507-8675-77a0bb8e1f2c" providerId="ADAL" clId="{161A4404-FE41-2E47-B245-954B5CCEC577}" dt="2019-08-29T11:45:26.382" v="28"/>
          <ac:spMkLst>
            <pc:docMk/>
            <pc:sldMk cId="3481507551" sldId="320"/>
            <ac:spMk id="50" creationId="{00000000-0000-0000-0000-000000000000}"/>
          </ac:spMkLst>
        </pc:spChg>
        <pc:spChg chg="mod">
          <ac:chgData name="Robin De Mol" userId="2c82b0b9-abb7-4507-8675-77a0bb8e1f2c" providerId="ADAL" clId="{161A4404-FE41-2E47-B245-954B5CCEC577}" dt="2019-08-29T11:45:26.382" v="28"/>
          <ac:spMkLst>
            <pc:docMk/>
            <pc:sldMk cId="3481507551" sldId="320"/>
            <ac:spMk id="51" creationId="{00000000-0000-0000-0000-000000000000}"/>
          </ac:spMkLst>
        </pc:spChg>
        <pc:spChg chg="mod">
          <ac:chgData name="Robin De Mol" userId="2c82b0b9-abb7-4507-8675-77a0bb8e1f2c" providerId="ADAL" clId="{161A4404-FE41-2E47-B245-954B5CCEC577}" dt="2019-08-29T11:45:26.382" v="28"/>
          <ac:spMkLst>
            <pc:docMk/>
            <pc:sldMk cId="3481507551" sldId="320"/>
            <ac:spMk id="62" creationId="{00000000-0000-0000-0000-000000000000}"/>
          </ac:spMkLst>
        </pc:spChg>
        <pc:spChg chg="mod">
          <ac:chgData name="Robin De Mol" userId="2c82b0b9-abb7-4507-8675-77a0bb8e1f2c" providerId="ADAL" clId="{161A4404-FE41-2E47-B245-954B5CCEC577}" dt="2019-08-29T11:45:26.382" v="28"/>
          <ac:spMkLst>
            <pc:docMk/>
            <pc:sldMk cId="3481507551" sldId="320"/>
            <ac:spMk id="63" creationId="{00000000-0000-0000-0000-000000000000}"/>
          </ac:spMkLst>
        </pc:spChg>
        <pc:spChg chg="mod">
          <ac:chgData name="Robin De Mol" userId="2c82b0b9-abb7-4507-8675-77a0bb8e1f2c" providerId="ADAL" clId="{161A4404-FE41-2E47-B245-954B5CCEC577}" dt="2019-08-29T11:45:26.382" v="28"/>
          <ac:spMkLst>
            <pc:docMk/>
            <pc:sldMk cId="3481507551" sldId="320"/>
            <ac:spMk id="69" creationId="{00000000-0000-0000-0000-000000000000}"/>
          </ac:spMkLst>
        </pc:spChg>
        <pc:spChg chg="mod">
          <ac:chgData name="Robin De Mol" userId="2c82b0b9-abb7-4507-8675-77a0bb8e1f2c" providerId="ADAL" clId="{161A4404-FE41-2E47-B245-954B5CCEC577}" dt="2019-08-29T11:45:26.382" v="28"/>
          <ac:spMkLst>
            <pc:docMk/>
            <pc:sldMk cId="3481507551" sldId="320"/>
            <ac:spMk id="74" creationId="{00000000-0000-0000-0000-000000000000}"/>
          </ac:spMkLst>
        </pc:spChg>
        <pc:spChg chg="mod">
          <ac:chgData name="Robin De Mol" userId="2c82b0b9-abb7-4507-8675-77a0bb8e1f2c" providerId="ADAL" clId="{161A4404-FE41-2E47-B245-954B5CCEC577}" dt="2019-08-29T11:45:26.382" v="28"/>
          <ac:spMkLst>
            <pc:docMk/>
            <pc:sldMk cId="3481507551" sldId="320"/>
            <ac:spMk id="75" creationId="{00000000-0000-0000-0000-000000000000}"/>
          </ac:spMkLst>
        </pc:spChg>
        <pc:spChg chg="mod">
          <ac:chgData name="Robin De Mol" userId="2c82b0b9-abb7-4507-8675-77a0bb8e1f2c" providerId="ADAL" clId="{161A4404-FE41-2E47-B245-954B5CCEC577}" dt="2019-08-29T11:45:26.382" v="28"/>
          <ac:spMkLst>
            <pc:docMk/>
            <pc:sldMk cId="3481507551" sldId="320"/>
            <ac:spMk id="79" creationId="{00000000-0000-0000-0000-000000000000}"/>
          </ac:spMkLst>
        </pc:spChg>
        <pc:spChg chg="mod">
          <ac:chgData name="Robin De Mol" userId="2c82b0b9-abb7-4507-8675-77a0bb8e1f2c" providerId="ADAL" clId="{161A4404-FE41-2E47-B245-954B5CCEC577}" dt="2019-08-29T11:45:26.382" v="28"/>
          <ac:spMkLst>
            <pc:docMk/>
            <pc:sldMk cId="3481507551" sldId="320"/>
            <ac:spMk id="80" creationId="{00000000-0000-0000-0000-000000000000}"/>
          </ac:spMkLst>
        </pc:spChg>
        <pc:spChg chg="mod">
          <ac:chgData name="Robin De Mol" userId="2c82b0b9-abb7-4507-8675-77a0bb8e1f2c" providerId="ADAL" clId="{161A4404-FE41-2E47-B245-954B5CCEC577}" dt="2019-08-29T11:45:26.382" v="28"/>
          <ac:spMkLst>
            <pc:docMk/>
            <pc:sldMk cId="3481507551" sldId="320"/>
            <ac:spMk id="81" creationId="{00000000-0000-0000-0000-000000000000}"/>
          </ac:spMkLst>
        </pc:spChg>
        <pc:spChg chg="mod">
          <ac:chgData name="Robin De Mol" userId="2c82b0b9-abb7-4507-8675-77a0bb8e1f2c" providerId="ADAL" clId="{161A4404-FE41-2E47-B245-954B5CCEC577}" dt="2019-08-29T11:45:26.382" v="28"/>
          <ac:spMkLst>
            <pc:docMk/>
            <pc:sldMk cId="3481507551" sldId="320"/>
            <ac:spMk id="83" creationId="{00000000-0000-0000-0000-000000000000}"/>
          </ac:spMkLst>
        </pc:spChg>
        <pc:spChg chg="mod">
          <ac:chgData name="Robin De Mol" userId="2c82b0b9-abb7-4507-8675-77a0bb8e1f2c" providerId="ADAL" clId="{161A4404-FE41-2E47-B245-954B5CCEC577}" dt="2019-08-29T11:45:26.382" v="28"/>
          <ac:spMkLst>
            <pc:docMk/>
            <pc:sldMk cId="3481507551" sldId="320"/>
            <ac:spMk id="84" creationId="{00000000-0000-0000-0000-000000000000}"/>
          </ac:spMkLst>
        </pc:spChg>
        <pc:spChg chg="mod">
          <ac:chgData name="Robin De Mol" userId="2c82b0b9-abb7-4507-8675-77a0bb8e1f2c" providerId="ADAL" clId="{161A4404-FE41-2E47-B245-954B5CCEC577}" dt="2019-08-29T11:45:26.382" v="28"/>
          <ac:spMkLst>
            <pc:docMk/>
            <pc:sldMk cId="3481507551" sldId="320"/>
            <ac:spMk id="86" creationId="{00000000-0000-0000-0000-000000000000}"/>
          </ac:spMkLst>
        </pc:spChg>
        <pc:spChg chg="mod">
          <ac:chgData name="Robin De Mol" userId="2c82b0b9-abb7-4507-8675-77a0bb8e1f2c" providerId="ADAL" clId="{161A4404-FE41-2E47-B245-954B5CCEC577}" dt="2019-08-29T11:45:26.382" v="28"/>
          <ac:spMkLst>
            <pc:docMk/>
            <pc:sldMk cId="3481507551" sldId="320"/>
            <ac:spMk id="87" creationId="{00000000-0000-0000-0000-000000000000}"/>
          </ac:spMkLst>
        </pc:spChg>
        <pc:spChg chg="mod">
          <ac:chgData name="Robin De Mol" userId="2c82b0b9-abb7-4507-8675-77a0bb8e1f2c" providerId="ADAL" clId="{161A4404-FE41-2E47-B245-954B5CCEC577}" dt="2019-08-29T11:45:26.382" v="28"/>
          <ac:spMkLst>
            <pc:docMk/>
            <pc:sldMk cId="3481507551" sldId="320"/>
            <ac:spMk id="88" creationId="{00000000-0000-0000-0000-000000000000}"/>
          </ac:spMkLst>
        </pc:spChg>
        <pc:spChg chg="mod">
          <ac:chgData name="Robin De Mol" userId="2c82b0b9-abb7-4507-8675-77a0bb8e1f2c" providerId="ADAL" clId="{161A4404-FE41-2E47-B245-954B5CCEC577}" dt="2019-08-29T11:45:26.382" v="28"/>
          <ac:spMkLst>
            <pc:docMk/>
            <pc:sldMk cId="3481507551" sldId="320"/>
            <ac:spMk id="97" creationId="{00000000-0000-0000-0000-000000000000}"/>
          </ac:spMkLst>
        </pc:spChg>
        <pc:spChg chg="mod">
          <ac:chgData name="Robin De Mol" userId="2c82b0b9-abb7-4507-8675-77a0bb8e1f2c" providerId="ADAL" clId="{161A4404-FE41-2E47-B245-954B5CCEC577}" dt="2019-08-29T11:45:26.382" v="28"/>
          <ac:spMkLst>
            <pc:docMk/>
            <pc:sldMk cId="3481507551" sldId="320"/>
            <ac:spMk id="98" creationId="{00000000-0000-0000-0000-000000000000}"/>
          </ac:spMkLst>
        </pc:spChg>
        <pc:spChg chg="mod">
          <ac:chgData name="Robin De Mol" userId="2c82b0b9-abb7-4507-8675-77a0bb8e1f2c" providerId="ADAL" clId="{161A4404-FE41-2E47-B245-954B5CCEC577}" dt="2019-08-29T11:45:26.382" v="28"/>
          <ac:spMkLst>
            <pc:docMk/>
            <pc:sldMk cId="3481507551" sldId="320"/>
            <ac:spMk id="100" creationId="{00000000-0000-0000-0000-000000000000}"/>
          </ac:spMkLst>
        </pc:spChg>
        <pc:spChg chg="mod">
          <ac:chgData name="Robin De Mol" userId="2c82b0b9-abb7-4507-8675-77a0bb8e1f2c" providerId="ADAL" clId="{161A4404-FE41-2E47-B245-954B5CCEC577}" dt="2019-08-29T11:45:26.382" v="28"/>
          <ac:spMkLst>
            <pc:docMk/>
            <pc:sldMk cId="3481507551" sldId="320"/>
            <ac:spMk id="101" creationId="{00000000-0000-0000-0000-000000000000}"/>
          </ac:spMkLst>
        </pc:spChg>
        <pc:spChg chg="mod">
          <ac:chgData name="Robin De Mol" userId="2c82b0b9-abb7-4507-8675-77a0bb8e1f2c" providerId="ADAL" clId="{161A4404-FE41-2E47-B245-954B5CCEC577}" dt="2019-08-29T11:45:26.382" v="28"/>
          <ac:spMkLst>
            <pc:docMk/>
            <pc:sldMk cId="3481507551" sldId="320"/>
            <ac:spMk id="102" creationId="{00000000-0000-0000-0000-000000000000}"/>
          </ac:spMkLst>
        </pc:spChg>
        <pc:spChg chg="mod">
          <ac:chgData name="Robin De Mol" userId="2c82b0b9-abb7-4507-8675-77a0bb8e1f2c" providerId="ADAL" clId="{161A4404-FE41-2E47-B245-954B5CCEC577}" dt="2019-08-29T11:45:26.382" v="28"/>
          <ac:spMkLst>
            <pc:docMk/>
            <pc:sldMk cId="3481507551" sldId="320"/>
            <ac:spMk id="111" creationId="{00000000-0000-0000-0000-000000000000}"/>
          </ac:spMkLst>
        </pc:spChg>
        <pc:spChg chg="mod">
          <ac:chgData name="Robin De Mol" userId="2c82b0b9-abb7-4507-8675-77a0bb8e1f2c" providerId="ADAL" clId="{161A4404-FE41-2E47-B245-954B5CCEC577}" dt="2019-08-29T11:45:26.382" v="28"/>
          <ac:spMkLst>
            <pc:docMk/>
            <pc:sldMk cId="3481507551" sldId="320"/>
            <ac:spMk id="112" creationId="{00000000-0000-0000-0000-000000000000}"/>
          </ac:spMkLst>
        </pc:spChg>
        <pc:spChg chg="mod">
          <ac:chgData name="Robin De Mol" userId="2c82b0b9-abb7-4507-8675-77a0bb8e1f2c" providerId="ADAL" clId="{161A4404-FE41-2E47-B245-954B5CCEC577}" dt="2019-08-29T11:45:26.382" v="28"/>
          <ac:spMkLst>
            <pc:docMk/>
            <pc:sldMk cId="3481507551" sldId="320"/>
            <ac:spMk id="116" creationId="{00000000-0000-0000-0000-000000000000}"/>
          </ac:spMkLst>
        </pc:spChg>
        <pc:spChg chg="mod">
          <ac:chgData name="Robin De Mol" userId="2c82b0b9-abb7-4507-8675-77a0bb8e1f2c" providerId="ADAL" clId="{161A4404-FE41-2E47-B245-954B5CCEC577}" dt="2019-08-29T11:45:26.382" v="28"/>
          <ac:spMkLst>
            <pc:docMk/>
            <pc:sldMk cId="3481507551" sldId="320"/>
            <ac:spMk id="132" creationId="{00000000-0000-0000-0000-000000000000}"/>
          </ac:spMkLst>
        </pc:spChg>
        <pc:spChg chg="mod">
          <ac:chgData name="Robin De Mol" userId="2c82b0b9-abb7-4507-8675-77a0bb8e1f2c" providerId="ADAL" clId="{161A4404-FE41-2E47-B245-954B5CCEC577}" dt="2019-08-29T11:45:26.382" v="28"/>
          <ac:spMkLst>
            <pc:docMk/>
            <pc:sldMk cId="3481507551" sldId="320"/>
            <ac:spMk id="135" creationId="{00000000-0000-0000-0000-000000000000}"/>
          </ac:spMkLst>
        </pc:spChg>
        <pc:spChg chg="mod">
          <ac:chgData name="Robin De Mol" userId="2c82b0b9-abb7-4507-8675-77a0bb8e1f2c" providerId="ADAL" clId="{161A4404-FE41-2E47-B245-954B5CCEC577}" dt="2019-08-29T11:45:26.382" v="28"/>
          <ac:spMkLst>
            <pc:docMk/>
            <pc:sldMk cId="3481507551" sldId="320"/>
            <ac:spMk id="136" creationId="{00000000-0000-0000-0000-000000000000}"/>
          </ac:spMkLst>
        </pc:spChg>
        <pc:spChg chg="mod">
          <ac:chgData name="Robin De Mol" userId="2c82b0b9-abb7-4507-8675-77a0bb8e1f2c" providerId="ADAL" clId="{161A4404-FE41-2E47-B245-954B5CCEC577}" dt="2019-08-29T11:45:26.382" v="28"/>
          <ac:spMkLst>
            <pc:docMk/>
            <pc:sldMk cId="3481507551" sldId="320"/>
            <ac:spMk id="137" creationId="{00000000-0000-0000-0000-000000000000}"/>
          </ac:spMkLst>
        </pc:spChg>
        <pc:spChg chg="mod">
          <ac:chgData name="Robin De Mol" userId="2c82b0b9-abb7-4507-8675-77a0bb8e1f2c" providerId="ADAL" clId="{161A4404-FE41-2E47-B245-954B5CCEC577}" dt="2019-08-29T11:45:26.382" v="28"/>
          <ac:spMkLst>
            <pc:docMk/>
            <pc:sldMk cId="3481507551" sldId="320"/>
            <ac:spMk id="152" creationId="{00000000-0000-0000-0000-000000000000}"/>
          </ac:spMkLst>
        </pc:spChg>
        <pc:cxnChg chg="mod">
          <ac:chgData name="Robin De Mol" userId="2c82b0b9-abb7-4507-8675-77a0bb8e1f2c" providerId="ADAL" clId="{161A4404-FE41-2E47-B245-954B5CCEC577}" dt="2019-08-29T11:45:26.382" v="28"/>
          <ac:cxnSpMkLst>
            <pc:docMk/>
            <pc:sldMk cId="3481507551" sldId="320"/>
            <ac:cxnSpMk id="10"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5"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32"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36"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52"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55"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58"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64"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70"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71"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73"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76"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77"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78"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82"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85"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89"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90"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91"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94"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99"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03"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06"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07"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09"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10"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15"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26"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29"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53" creationId="{00000000-0000-0000-0000-000000000000}"/>
          </ac:cxnSpMkLst>
        </pc:cxnChg>
      </pc:sldChg>
      <pc:sldChg chg="addSp modSp">
        <pc:chgData name="Robin De Mol" userId="2c82b0b9-abb7-4507-8675-77a0bb8e1f2c" providerId="ADAL" clId="{161A4404-FE41-2E47-B245-954B5CCEC577}" dt="2019-08-29T11:48:29.961" v="76"/>
        <pc:sldMkLst>
          <pc:docMk/>
          <pc:sldMk cId="4202028738" sldId="321"/>
        </pc:sldMkLst>
        <pc:spChg chg="mod">
          <ac:chgData name="Robin De Mol" userId="2c82b0b9-abb7-4507-8675-77a0bb8e1f2c" providerId="ADAL" clId="{161A4404-FE41-2E47-B245-954B5CCEC577}" dt="2019-08-29T11:45:26.382" v="28"/>
          <ac:spMkLst>
            <pc:docMk/>
            <pc:sldMk cId="4202028738" sldId="321"/>
            <ac:spMk id="3" creationId="{00000000-0000-0000-0000-000000000000}"/>
          </ac:spMkLst>
        </pc:spChg>
        <pc:spChg chg="add mod">
          <ac:chgData name="Robin De Mol" userId="2c82b0b9-abb7-4507-8675-77a0bb8e1f2c" providerId="ADAL" clId="{161A4404-FE41-2E47-B245-954B5CCEC577}" dt="2019-08-29T11:48:29.961" v="76"/>
          <ac:spMkLst>
            <pc:docMk/>
            <pc:sldMk cId="4202028738" sldId="321"/>
            <ac:spMk id="4" creationId="{2244F960-44A7-2B43-B697-D98CAAD3DE21}"/>
          </ac:spMkLst>
        </pc:spChg>
      </pc:sldChg>
      <pc:sldChg chg="addSp modSp">
        <pc:chgData name="Robin De Mol" userId="2c82b0b9-abb7-4507-8675-77a0bb8e1f2c" providerId="ADAL" clId="{161A4404-FE41-2E47-B245-954B5CCEC577}" dt="2019-08-29T11:48:29.961" v="76"/>
        <pc:sldMkLst>
          <pc:docMk/>
          <pc:sldMk cId="268097856" sldId="322"/>
        </pc:sldMkLst>
        <pc:spChg chg="mod">
          <ac:chgData name="Robin De Mol" userId="2c82b0b9-abb7-4507-8675-77a0bb8e1f2c" providerId="ADAL" clId="{161A4404-FE41-2E47-B245-954B5CCEC577}" dt="2019-08-29T11:45:26.382" v="28"/>
          <ac:spMkLst>
            <pc:docMk/>
            <pc:sldMk cId="268097856" sldId="322"/>
            <ac:spMk id="3" creationId="{00000000-0000-0000-0000-000000000000}"/>
          </ac:spMkLst>
        </pc:spChg>
        <pc:spChg chg="add mod">
          <ac:chgData name="Robin De Mol" userId="2c82b0b9-abb7-4507-8675-77a0bb8e1f2c" providerId="ADAL" clId="{161A4404-FE41-2E47-B245-954B5CCEC577}" dt="2019-08-29T11:48:29.961" v="76"/>
          <ac:spMkLst>
            <pc:docMk/>
            <pc:sldMk cId="268097856" sldId="322"/>
            <ac:spMk id="4" creationId="{25E5D644-7007-4E4B-B1FA-93969F9C4F58}"/>
          </ac:spMkLst>
        </pc:spChg>
      </pc:sldChg>
      <pc:sldChg chg="addSp modSp">
        <pc:chgData name="Robin De Mol" userId="2c82b0b9-abb7-4507-8675-77a0bb8e1f2c" providerId="ADAL" clId="{161A4404-FE41-2E47-B245-954B5CCEC577}" dt="2019-08-29T11:48:29.961" v="76"/>
        <pc:sldMkLst>
          <pc:docMk/>
          <pc:sldMk cId="3567752078" sldId="323"/>
        </pc:sldMkLst>
        <pc:spChg chg="mod">
          <ac:chgData name="Robin De Mol" userId="2c82b0b9-abb7-4507-8675-77a0bb8e1f2c" providerId="ADAL" clId="{161A4404-FE41-2E47-B245-954B5CCEC577}" dt="2019-08-29T11:45:26.382" v="28"/>
          <ac:spMkLst>
            <pc:docMk/>
            <pc:sldMk cId="3567752078" sldId="323"/>
            <ac:spMk id="3" creationId="{00000000-0000-0000-0000-000000000000}"/>
          </ac:spMkLst>
        </pc:spChg>
        <pc:spChg chg="add mod">
          <ac:chgData name="Robin De Mol" userId="2c82b0b9-abb7-4507-8675-77a0bb8e1f2c" providerId="ADAL" clId="{161A4404-FE41-2E47-B245-954B5CCEC577}" dt="2019-08-29T11:48:29.961" v="76"/>
          <ac:spMkLst>
            <pc:docMk/>
            <pc:sldMk cId="3567752078" sldId="323"/>
            <ac:spMk id="4" creationId="{DB8ADC39-2673-814C-BC60-AAFFED1224AD}"/>
          </ac:spMkLst>
        </pc:spChg>
      </pc:sldChg>
      <pc:sldChg chg="addSp delSp modSp">
        <pc:chgData name="Robin De Mol" userId="2c82b0b9-abb7-4507-8675-77a0bb8e1f2c" providerId="ADAL" clId="{161A4404-FE41-2E47-B245-954B5CCEC577}" dt="2019-08-29T11:48:29.961" v="76"/>
        <pc:sldMkLst>
          <pc:docMk/>
          <pc:sldMk cId="2090873718" sldId="324"/>
        </pc:sldMkLst>
        <pc:spChg chg="del">
          <ac:chgData name="Robin De Mol" userId="2c82b0b9-abb7-4507-8675-77a0bb8e1f2c" providerId="ADAL" clId="{161A4404-FE41-2E47-B245-954B5CCEC577}" dt="2019-08-29T11:42:29.662" v="1" actId="478"/>
          <ac:spMkLst>
            <pc:docMk/>
            <pc:sldMk cId="2090873718" sldId="324"/>
            <ac:spMk id="2" creationId="{00000000-0000-0000-0000-000000000000}"/>
          </ac:spMkLst>
        </pc:spChg>
        <pc:spChg chg="mod">
          <ac:chgData name="Robin De Mol" userId="2c82b0b9-abb7-4507-8675-77a0bb8e1f2c" providerId="ADAL" clId="{161A4404-FE41-2E47-B245-954B5CCEC577}" dt="2019-08-29T11:45:26.382" v="28"/>
          <ac:spMkLst>
            <pc:docMk/>
            <pc:sldMk cId="2090873718" sldId="324"/>
            <ac:spMk id="3" creationId="{00000000-0000-0000-0000-000000000000}"/>
          </ac:spMkLst>
        </pc:spChg>
        <pc:spChg chg="add del mod">
          <ac:chgData name="Robin De Mol" userId="2c82b0b9-abb7-4507-8675-77a0bb8e1f2c" providerId="ADAL" clId="{161A4404-FE41-2E47-B245-954B5CCEC577}" dt="2019-08-29T11:42:31.438" v="2" actId="478"/>
          <ac:spMkLst>
            <pc:docMk/>
            <pc:sldMk cId="2090873718" sldId="324"/>
            <ac:spMk id="5" creationId="{0BF22DCE-0F1F-9847-BA67-542B943ECB5E}"/>
          </ac:spMkLst>
        </pc:spChg>
        <pc:spChg chg="add mod">
          <ac:chgData name="Robin De Mol" userId="2c82b0b9-abb7-4507-8675-77a0bb8e1f2c" providerId="ADAL" clId="{161A4404-FE41-2E47-B245-954B5CCEC577}" dt="2019-08-29T11:48:29.961" v="76"/>
          <ac:spMkLst>
            <pc:docMk/>
            <pc:sldMk cId="2090873718" sldId="324"/>
            <ac:spMk id="6" creationId="{32C3C109-8C3E-6B44-B27A-A12C1C6D279B}"/>
          </ac:spMkLst>
        </pc:spChg>
      </pc:sldChg>
      <pc:sldChg chg="addSp modSp">
        <pc:chgData name="Robin De Mol" userId="2c82b0b9-abb7-4507-8675-77a0bb8e1f2c" providerId="ADAL" clId="{161A4404-FE41-2E47-B245-954B5CCEC577}" dt="2019-08-29T11:48:29.961" v="76"/>
        <pc:sldMkLst>
          <pc:docMk/>
          <pc:sldMk cId="2869835477" sldId="325"/>
        </pc:sldMkLst>
        <pc:spChg chg="add mod">
          <ac:chgData name="Robin De Mol" userId="2c82b0b9-abb7-4507-8675-77a0bb8e1f2c" providerId="ADAL" clId="{161A4404-FE41-2E47-B245-954B5CCEC577}" dt="2019-08-29T11:48:29.961" v="76"/>
          <ac:spMkLst>
            <pc:docMk/>
            <pc:sldMk cId="2869835477" sldId="325"/>
            <ac:spMk id="3" creationId="{57BD7432-06F5-AE49-8C49-FC8F187AEE52}"/>
          </ac:spMkLst>
        </pc:spChg>
        <pc:spChg chg="mod">
          <ac:chgData name="Robin De Mol" userId="2c82b0b9-abb7-4507-8675-77a0bb8e1f2c" providerId="ADAL" clId="{161A4404-FE41-2E47-B245-954B5CCEC577}" dt="2019-08-29T11:45:26.382" v="28"/>
          <ac:spMkLst>
            <pc:docMk/>
            <pc:sldMk cId="2869835477" sldId="325"/>
            <ac:spMk id="4" creationId="{00000000-0000-0000-0000-000000000000}"/>
          </ac:spMkLst>
        </pc:spChg>
        <pc:spChg chg="mod">
          <ac:chgData name="Robin De Mol" userId="2c82b0b9-abb7-4507-8675-77a0bb8e1f2c" providerId="ADAL" clId="{161A4404-FE41-2E47-B245-954B5CCEC577}" dt="2019-08-29T11:45:26.382" v="28"/>
          <ac:spMkLst>
            <pc:docMk/>
            <pc:sldMk cId="2869835477" sldId="325"/>
            <ac:spMk id="11" creationId="{00000000-0000-0000-0000-000000000000}"/>
          </ac:spMkLst>
        </pc:spChg>
        <pc:spChg chg="mod">
          <ac:chgData name="Robin De Mol" userId="2c82b0b9-abb7-4507-8675-77a0bb8e1f2c" providerId="ADAL" clId="{161A4404-FE41-2E47-B245-954B5CCEC577}" dt="2019-08-29T11:45:26.382" v="28"/>
          <ac:spMkLst>
            <pc:docMk/>
            <pc:sldMk cId="2869835477" sldId="325"/>
            <ac:spMk id="13" creationId="{00000000-0000-0000-0000-000000000000}"/>
          </ac:spMkLst>
        </pc:spChg>
        <pc:spChg chg="mod">
          <ac:chgData name="Robin De Mol" userId="2c82b0b9-abb7-4507-8675-77a0bb8e1f2c" providerId="ADAL" clId="{161A4404-FE41-2E47-B245-954B5CCEC577}" dt="2019-08-29T11:45:26.382" v="28"/>
          <ac:spMkLst>
            <pc:docMk/>
            <pc:sldMk cId="2869835477" sldId="325"/>
            <ac:spMk id="14" creationId="{00000000-0000-0000-0000-000000000000}"/>
          </ac:spMkLst>
        </pc:spChg>
        <pc:spChg chg="mod">
          <ac:chgData name="Robin De Mol" userId="2c82b0b9-abb7-4507-8675-77a0bb8e1f2c" providerId="ADAL" clId="{161A4404-FE41-2E47-B245-954B5CCEC577}" dt="2019-08-29T11:45:26.382" v="28"/>
          <ac:spMkLst>
            <pc:docMk/>
            <pc:sldMk cId="2869835477" sldId="325"/>
            <ac:spMk id="22" creationId="{00000000-0000-0000-0000-000000000000}"/>
          </ac:spMkLst>
        </pc:spChg>
        <pc:spChg chg="mod">
          <ac:chgData name="Robin De Mol" userId="2c82b0b9-abb7-4507-8675-77a0bb8e1f2c" providerId="ADAL" clId="{161A4404-FE41-2E47-B245-954B5CCEC577}" dt="2019-08-29T11:45:26.382" v="28"/>
          <ac:spMkLst>
            <pc:docMk/>
            <pc:sldMk cId="2869835477" sldId="325"/>
            <ac:spMk id="31" creationId="{00000000-0000-0000-0000-000000000000}"/>
          </ac:spMkLst>
        </pc:spChg>
        <pc:spChg chg="mod">
          <ac:chgData name="Robin De Mol" userId="2c82b0b9-abb7-4507-8675-77a0bb8e1f2c" providerId="ADAL" clId="{161A4404-FE41-2E47-B245-954B5CCEC577}" dt="2019-08-29T11:45:26.382" v="28"/>
          <ac:spMkLst>
            <pc:docMk/>
            <pc:sldMk cId="2869835477" sldId="325"/>
            <ac:spMk id="37" creationId="{00000000-0000-0000-0000-000000000000}"/>
          </ac:spMkLst>
        </pc:spChg>
        <pc:spChg chg="mod">
          <ac:chgData name="Robin De Mol" userId="2c82b0b9-abb7-4507-8675-77a0bb8e1f2c" providerId="ADAL" clId="{161A4404-FE41-2E47-B245-954B5CCEC577}" dt="2019-08-29T11:45:26.382" v="28"/>
          <ac:spMkLst>
            <pc:docMk/>
            <pc:sldMk cId="2869835477" sldId="325"/>
            <ac:spMk id="38" creationId="{00000000-0000-0000-0000-000000000000}"/>
          </ac:spMkLst>
        </pc:spChg>
        <pc:spChg chg="mod">
          <ac:chgData name="Robin De Mol" userId="2c82b0b9-abb7-4507-8675-77a0bb8e1f2c" providerId="ADAL" clId="{161A4404-FE41-2E47-B245-954B5CCEC577}" dt="2019-08-29T11:45:26.382" v="28"/>
          <ac:spMkLst>
            <pc:docMk/>
            <pc:sldMk cId="2869835477" sldId="325"/>
            <ac:spMk id="39" creationId="{00000000-0000-0000-0000-000000000000}"/>
          </ac:spMkLst>
        </pc:spChg>
        <pc:spChg chg="mod">
          <ac:chgData name="Robin De Mol" userId="2c82b0b9-abb7-4507-8675-77a0bb8e1f2c" providerId="ADAL" clId="{161A4404-FE41-2E47-B245-954B5CCEC577}" dt="2019-08-29T11:45:26.382" v="28"/>
          <ac:spMkLst>
            <pc:docMk/>
            <pc:sldMk cId="2869835477" sldId="325"/>
            <ac:spMk id="40" creationId="{00000000-0000-0000-0000-000000000000}"/>
          </ac:spMkLst>
        </pc:spChg>
        <pc:spChg chg="mod">
          <ac:chgData name="Robin De Mol" userId="2c82b0b9-abb7-4507-8675-77a0bb8e1f2c" providerId="ADAL" clId="{161A4404-FE41-2E47-B245-954B5CCEC577}" dt="2019-08-29T11:45:26.382" v="28"/>
          <ac:spMkLst>
            <pc:docMk/>
            <pc:sldMk cId="2869835477" sldId="325"/>
            <ac:spMk id="41" creationId="{00000000-0000-0000-0000-000000000000}"/>
          </ac:spMkLst>
        </pc:spChg>
        <pc:spChg chg="mod">
          <ac:chgData name="Robin De Mol" userId="2c82b0b9-abb7-4507-8675-77a0bb8e1f2c" providerId="ADAL" clId="{161A4404-FE41-2E47-B245-954B5CCEC577}" dt="2019-08-29T11:45:26.382" v="28"/>
          <ac:spMkLst>
            <pc:docMk/>
            <pc:sldMk cId="2869835477" sldId="325"/>
            <ac:spMk id="61" creationId="{00000000-0000-0000-0000-000000000000}"/>
          </ac:spMkLst>
        </pc:spChg>
        <pc:spChg chg="mod">
          <ac:chgData name="Robin De Mol" userId="2c82b0b9-abb7-4507-8675-77a0bb8e1f2c" providerId="ADAL" clId="{161A4404-FE41-2E47-B245-954B5CCEC577}" dt="2019-08-29T11:45:26.382" v="28"/>
          <ac:spMkLst>
            <pc:docMk/>
            <pc:sldMk cId="2869835477" sldId="325"/>
            <ac:spMk id="68" creationId="{00000000-0000-0000-0000-000000000000}"/>
          </ac:spMkLst>
        </pc:spChg>
        <pc:spChg chg="mod">
          <ac:chgData name="Robin De Mol" userId="2c82b0b9-abb7-4507-8675-77a0bb8e1f2c" providerId="ADAL" clId="{161A4404-FE41-2E47-B245-954B5CCEC577}" dt="2019-08-29T11:45:26.382" v="28"/>
          <ac:spMkLst>
            <pc:docMk/>
            <pc:sldMk cId="2869835477" sldId="325"/>
            <ac:spMk id="72" creationId="{00000000-0000-0000-0000-000000000000}"/>
          </ac:spMkLst>
        </pc:spChg>
        <pc:spChg chg="mod">
          <ac:chgData name="Robin De Mol" userId="2c82b0b9-abb7-4507-8675-77a0bb8e1f2c" providerId="ADAL" clId="{161A4404-FE41-2E47-B245-954B5CCEC577}" dt="2019-08-29T11:45:26.382" v="28"/>
          <ac:spMkLst>
            <pc:docMk/>
            <pc:sldMk cId="2869835477" sldId="325"/>
            <ac:spMk id="76" creationId="{00000000-0000-0000-0000-000000000000}"/>
          </ac:spMkLst>
        </pc:spChg>
        <pc:spChg chg="mod">
          <ac:chgData name="Robin De Mol" userId="2c82b0b9-abb7-4507-8675-77a0bb8e1f2c" providerId="ADAL" clId="{161A4404-FE41-2E47-B245-954B5CCEC577}" dt="2019-08-29T11:45:26.382" v="28"/>
          <ac:spMkLst>
            <pc:docMk/>
            <pc:sldMk cId="2869835477" sldId="325"/>
            <ac:spMk id="77" creationId="{00000000-0000-0000-0000-000000000000}"/>
          </ac:spMkLst>
        </pc:spChg>
        <pc:spChg chg="mod">
          <ac:chgData name="Robin De Mol" userId="2c82b0b9-abb7-4507-8675-77a0bb8e1f2c" providerId="ADAL" clId="{161A4404-FE41-2E47-B245-954B5CCEC577}" dt="2019-08-29T11:45:26.382" v="28"/>
          <ac:spMkLst>
            <pc:docMk/>
            <pc:sldMk cId="2869835477" sldId="325"/>
            <ac:spMk id="78" creationId="{00000000-0000-0000-0000-000000000000}"/>
          </ac:spMkLst>
        </pc:spChg>
        <pc:spChg chg="mod">
          <ac:chgData name="Robin De Mol" userId="2c82b0b9-abb7-4507-8675-77a0bb8e1f2c" providerId="ADAL" clId="{161A4404-FE41-2E47-B245-954B5CCEC577}" dt="2019-08-29T11:45:26.382" v="28"/>
          <ac:spMkLst>
            <pc:docMk/>
            <pc:sldMk cId="2869835477" sldId="325"/>
            <ac:spMk id="88" creationId="{00000000-0000-0000-0000-000000000000}"/>
          </ac:spMkLst>
        </pc:spChg>
        <pc:spChg chg="mod">
          <ac:chgData name="Robin De Mol" userId="2c82b0b9-abb7-4507-8675-77a0bb8e1f2c" providerId="ADAL" clId="{161A4404-FE41-2E47-B245-954B5CCEC577}" dt="2019-08-29T11:45:26.382" v="28"/>
          <ac:spMkLst>
            <pc:docMk/>
            <pc:sldMk cId="2869835477" sldId="325"/>
            <ac:spMk id="89" creationId="{00000000-0000-0000-0000-000000000000}"/>
          </ac:spMkLst>
        </pc:spChg>
        <pc:spChg chg="mod">
          <ac:chgData name="Robin De Mol" userId="2c82b0b9-abb7-4507-8675-77a0bb8e1f2c" providerId="ADAL" clId="{161A4404-FE41-2E47-B245-954B5CCEC577}" dt="2019-08-29T11:45:26.382" v="28"/>
          <ac:spMkLst>
            <pc:docMk/>
            <pc:sldMk cId="2869835477" sldId="325"/>
            <ac:spMk id="90" creationId="{00000000-0000-0000-0000-000000000000}"/>
          </ac:spMkLst>
        </pc:spChg>
        <pc:spChg chg="mod">
          <ac:chgData name="Robin De Mol" userId="2c82b0b9-abb7-4507-8675-77a0bb8e1f2c" providerId="ADAL" clId="{161A4404-FE41-2E47-B245-954B5CCEC577}" dt="2019-08-29T11:45:26.382" v="28"/>
          <ac:spMkLst>
            <pc:docMk/>
            <pc:sldMk cId="2869835477" sldId="325"/>
            <ac:spMk id="104" creationId="{00000000-0000-0000-0000-000000000000}"/>
          </ac:spMkLst>
        </pc:spChg>
        <pc:spChg chg="mod">
          <ac:chgData name="Robin De Mol" userId="2c82b0b9-abb7-4507-8675-77a0bb8e1f2c" providerId="ADAL" clId="{161A4404-FE41-2E47-B245-954B5CCEC577}" dt="2019-08-29T11:45:26.382" v="28"/>
          <ac:spMkLst>
            <pc:docMk/>
            <pc:sldMk cId="2869835477" sldId="325"/>
            <ac:spMk id="105" creationId="{00000000-0000-0000-0000-000000000000}"/>
          </ac:spMkLst>
        </pc:spChg>
        <pc:spChg chg="mod">
          <ac:chgData name="Robin De Mol" userId="2c82b0b9-abb7-4507-8675-77a0bb8e1f2c" providerId="ADAL" clId="{161A4404-FE41-2E47-B245-954B5CCEC577}" dt="2019-08-29T11:45:26.382" v="28"/>
          <ac:spMkLst>
            <pc:docMk/>
            <pc:sldMk cId="2869835477" sldId="325"/>
            <ac:spMk id="106" creationId="{00000000-0000-0000-0000-000000000000}"/>
          </ac:spMkLst>
        </pc:spChg>
        <pc:spChg chg="mod">
          <ac:chgData name="Robin De Mol" userId="2c82b0b9-abb7-4507-8675-77a0bb8e1f2c" providerId="ADAL" clId="{161A4404-FE41-2E47-B245-954B5CCEC577}" dt="2019-08-29T11:45:26.382" v="28"/>
          <ac:spMkLst>
            <pc:docMk/>
            <pc:sldMk cId="2869835477" sldId="325"/>
            <ac:spMk id="111" creationId="{00000000-0000-0000-0000-000000000000}"/>
          </ac:spMkLst>
        </pc:spChg>
        <pc:spChg chg="mod">
          <ac:chgData name="Robin De Mol" userId="2c82b0b9-abb7-4507-8675-77a0bb8e1f2c" providerId="ADAL" clId="{161A4404-FE41-2E47-B245-954B5CCEC577}" dt="2019-08-29T11:45:26.382" v="28"/>
          <ac:spMkLst>
            <pc:docMk/>
            <pc:sldMk cId="2869835477" sldId="325"/>
            <ac:spMk id="117" creationId="{00000000-0000-0000-0000-000000000000}"/>
          </ac:spMkLst>
        </pc:spChg>
        <pc:spChg chg="mod">
          <ac:chgData name="Robin De Mol" userId="2c82b0b9-abb7-4507-8675-77a0bb8e1f2c" providerId="ADAL" clId="{161A4404-FE41-2E47-B245-954B5CCEC577}" dt="2019-08-29T11:45:26.382" v="28"/>
          <ac:spMkLst>
            <pc:docMk/>
            <pc:sldMk cId="2869835477" sldId="325"/>
            <ac:spMk id="118" creationId="{00000000-0000-0000-0000-000000000000}"/>
          </ac:spMkLst>
        </pc:spChg>
        <pc:spChg chg="mod">
          <ac:chgData name="Robin De Mol" userId="2c82b0b9-abb7-4507-8675-77a0bb8e1f2c" providerId="ADAL" clId="{161A4404-FE41-2E47-B245-954B5CCEC577}" dt="2019-08-29T11:45:26.382" v="28"/>
          <ac:spMkLst>
            <pc:docMk/>
            <pc:sldMk cId="2869835477" sldId="325"/>
            <ac:spMk id="119" creationId="{00000000-0000-0000-0000-000000000000}"/>
          </ac:spMkLst>
        </pc:spChg>
        <pc:spChg chg="mod">
          <ac:chgData name="Robin De Mol" userId="2c82b0b9-abb7-4507-8675-77a0bb8e1f2c" providerId="ADAL" clId="{161A4404-FE41-2E47-B245-954B5CCEC577}" dt="2019-08-29T11:45:26.382" v="28"/>
          <ac:spMkLst>
            <pc:docMk/>
            <pc:sldMk cId="2869835477" sldId="325"/>
            <ac:spMk id="120" creationId="{00000000-0000-0000-0000-000000000000}"/>
          </ac:spMkLst>
        </pc:spChg>
        <pc:spChg chg="mod">
          <ac:chgData name="Robin De Mol" userId="2c82b0b9-abb7-4507-8675-77a0bb8e1f2c" providerId="ADAL" clId="{161A4404-FE41-2E47-B245-954B5CCEC577}" dt="2019-08-29T11:45:26.382" v="28"/>
          <ac:spMkLst>
            <pc:docMk/>
            <pc:sldMk cId="2869835477" sldId="325"/>
            <ac:spMk id="128" creationId="{00000000-0000-0000-0000-000000000000}"/>
          </ac:spMkLst>
        </pc:spChg>
        <pc:spChg chg="mod">
          <ac:chgData name="Robin De Mol" userId="2c82b0b9-abb7-4507-8675-77a0bb8e1f2c" providerId="ADAL" clId="{161A4404-FE41-2E47-B245-954B5CCEC577}" dt="2019-08-29T11:45:26.382" v="28"/>
          <ac:spMkLst>
            <pc:docMk/>
            <pc:sldMk cId="2869835477" sldId="325"/>
            <ac:spMk id="133" creationId="{00000000-0000-0000-0000-000000000000}"/>
          </ac:spMkLst>
        </pc:spChg>
        <pc:spChg chg="mod">
          <ac:chgData name="Robin De Mol" userId="2c82b0b9-abb7-4507-8675-77a0bb8e1f2c" providerId="ADAL" clId="{161A4404-FE41-2E47-B245-954B5CCEC577}" dt="2019-08-29T11:45:26.382" v="28"/>
          <ac:spMkLst>
            <pc:docMk/>
            <pc:sldMk cId="2869835477" sldId="325"/>
            <ac:spMk id="134" creationId="{00000000-0000-0000-0000-000000000000}"/>
          </ac:spMkLst>
        </pc:spChg>
        <pc:spChg chg="mod">
          <ac:chgData name="Robin De Mol" userId="2c82b0b9-abb7-4507-8675-77a0bb8e1f2c" providerId="ADAL" clId="{161A4404-FE41-2E47-B245-954B5CCEC577}" dt="2019-08-29T11:45:26.382" v="28"/>
          <ac:spMkLst>
            <pc:docMk/>
            <pc:sldMk cId="2869835477" sldId="325"/>
            <ac:spMk id="135" creationId="{00000000-0000-0000-0000-000000000000}"/>
          </ac:spMkLst>
        </pc:spChg>
        <pc:spChg chg="mod">
          <ac:chgData name="Robin De Mol" userId="2c82b0b9-abb7-4507-8675-77a0bb8e1f2c" providerId="ADAL" clId="{161A4404-FE41-2E47-B245-954B5CCEC577}" dt="2019-08-29T11:45:26.382" v="28"/>
          <ac:spMkLst>
            <pc:docMk/>
            <pc:sldMk cId="2869835477" sldId="325"/>
            <ac:spMk id="165" creationId="{00000000-0000-0000-0000-000000000000}"/>
          </ac:spMkLst>
        </pc:spChg>
        <pc:spChg chg="mod">
          <ac:chgData name="Robin De Mol" userId="2c82b0b9-abb7-4507-8675-77a0bb8e1f2c" providerId="ADAL" clId="{161A4404-FE41-2E47-B245-954B5CCEC577}" dt="2019-08-29T11:45:26.382" v="28"/>
          <ac:spMkLst>
            <pc:docMk/>
            <pc:sldMk cId="2869835477" sldId="325"/>
            <ac:spMk id="166" creationId="{00000000-0000-0000-0000-000000000000}"/>
          </ac:spMkLst>
        </pc:spChg>
        <pc:spChg chg="mod">
          <ac:chgData name="Robin De Mol" userId="2c82b0b9-abb7-4507-8675-77a0bb8e1f2c" providerId="ADAL" clId="{161A4404-FE41-2E47-B245-954B5CCEC577}" dt="2019-08-29T11:45:26.382" v="28"/>
          <ac:spMkLst>
            <pc:docMk/>
            <pc:sldMk cId="2869835477" sldId="325"/>
            <ac:spMk id="167" creationId="{00000000-0000-0000-0000-000000000000}"/>
          </ac:spMkLst>
        </pc:spChg>
        <pc:spChg chg="mod">
          <ac:chgData name="Robin De Mol" userId="2c82b0b9-abb7-4507-8675-77a0bb8e1f2c" providerId="ADAL" clId="{161A4404-FE41-2E47-B245-954B5CCEC577}" dt="2019-08-29T11:45:26.382" v="28"/>
          <ac:spMkLst>
            <pc:docMk/>
            <pc:sldMk cId="2869835477" sldId="325"/>
            <ac:spMk id="168" creationId="{00000000-0000-0000-0000-000000000000}"/>
          </ac:spMkLst>
        </pc:spChg>
        <pc:spChg chg="mod">
          <ac:chgData name="Robin De Mol" userId="2c82b0b9-abb7-4507-8675-77a0bb8e1f2c" providerId="ADAL" clId="{161A4404-FE41-2E47-B245-954B5CCEC577}" dt="2019-08-29T11:45:26.382" v="28"/>
          <ac:spMkLst>
            <pc:docMk/>
            <pc:sldMk cId="2869835477" sldId="325"/>
            <ac:spMk id="169" creationId="{00000000-0000-0000-0000-000000000000}"/>
          </ac:spMkLst>
        </pc:spChg>
        <pc:spChg chg="mod">
          <ac:chgData name="Robin De Mol" userId="2c82b0b9-abb7-4507-8675-77a0bb8e1f2c" providerId="ADAL" clId="{161A4404-FE41-2E47-B245-954B5CCEC577}" dt="2019-08-29T11:45:26.382" v="28"/>
          <ac:spMkLst>
            <pc:docMk/>
            <pc:sldMk cId="2869835477" sldId="325"/>
            <ac:spMk id="170" creationId="{00000000-0000-0000-0000-000000000000}"/>
          </ac:spMkLst>
        </pc:spChg>
        <pc:spChg chg="mod">
          <ac:chgData name="Robin De Mol" userId="2c82b0b9-abb7-4507-8675-77a0bb8e1f2c" providerId="ADAL" clId="{161A4404-FE41-2E47-B245-954B5CCEC577}" dt="2019-08-29T11:45:26.382" v="28"/>
          <ac:spMkLst>
            <pc:docMk/>
            <pc:sldMk cId="2869835477" sldId="325"/>
            <ac:spMk id="171" creationId="{00000000-0000-0000-0000-000000000000}"/>
          </ac:spMkLst>
        </pc:spChg>
        <pc:spChg chg="mod">
          <ac:chgData name="Robin De Mol" userId="2c82b0b9-abb7-4507-8675-77a0bb8e1f2c" providerId="ADAL" clId="{161A4404-FE41-2E47-B245-954B5CCEC577}" dt="2019-08-29T11:45:26.382" v="28"/>
          <ac:spMkLst>
            <pc:docMk/>
            <pc:sldMk cId="2869835477" sldId="325"/>
            <ac:spMk id="172" creationId="{00000000-0000-0000-0000-000000000000}"/>
          </ac:spMkLst>
        </pc:spChg>
        <pc:spChg chg="mod">
          <ac:chgData name="Robin De Mol" userId="2c82b0b9-abb7-4507-8675-77a0bb8e1f2c" providerId="ADAL" clId="{161A4404-FE41-2E47-B245-954B5CCEC577}" dt="2019-08-29T11:45:26.382" v="28"/>
          <ac:spMkLst>
            <pc:docMk/>
            <pc:sldMk cId="2869835477" sldId="325"/>
            <ac:spMk id="174" creationId="{00000000-0000-0000-0000-000000000000}"/>
          </ac:spMkLst>
        </pc:spChg>
        <pc:spChg chg="mod">
          <ac:chgData name="Robin De Mol" userId="2c82b0b9-abb7-4507-8675-77a0bb8e1f2c" providerId="ADAL" clId="{161A4404-FE41-2E47-B245-954B5CCEC577}" dt="2019-08-29T11:45:26.382" v="28"/>
          <ac:spMkLst>
            <pc:docMk/>
            <pc:sldMk cId="2869835477" sldId="325"/>
            <ac:spMk id="175" creationId="{00000000-0000-0000-0000-000000000000}"/>
          </ac:spMkLst>
        </pc:spChg>
        <pc:spChg chg="mod">
          <ac:chgData name="Robin De Mol" userId="2c82b0b9-abb7-4507-8675-77a0bb8e1f2c" providerId="ADAL" clId="{161A4404-FE41-2E47-B245-954B5CCEC577}" dt="2019-08-29T11:45:26.382" v="28"/>
          <ac:spMkLst>
            <pc:docMk/>
            <pc:sldMk cId="2869835477" sldId="325"/>
            <ac:spMk id="179" creationId="{00000000-0000-0000-0000-000000000000}"/>
          </ac:spMkLst>
        </pc:spChg>
        <pc:spChg chg="mod">
          <ac:chgData name="Robin De Mol" userId="2c82b0b9-abb7-4507-8675-77a0bb8e1f2c" providerId="ADAL" clId="{161A4404-FE41-2E47-B245-954B5CCEC577}" dt="2019-08-29T11:45:26.382" v="28"/>
          <ac:spMkLst>
            <pc:docMk/>
            <pc:sldMk cId="2869835477" sldId="325"/>
            <ac:spMk id="180" creationId="{00000000-0000-0000-0000-000000000000}"/>
          </ac:spMkLst>
        </pc:spChg>
        <pc:cxnChg chg="mod">
          <ac:chgData name="Robin De Mol" userId="2c82b0b9-abb7-4507-8675-77a0bb8e1f2c" providerId="ADAL" clId="{161A4404-FE41-2E47-B245-954B5CCEC577}" dt="2019-08-29T11:45:26.382" v="28"/>
          <ac:cxnSpMkLst>
            <pc:docMk/>
            <pc:sldMk cId="2869835477" sldId="325"/>
            <ac:cxnSpMk id="32"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3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36"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42"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45"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48"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51"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5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57"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62"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65"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73"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79"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85"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86"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87"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91"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9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96"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00"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07"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1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21"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2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29"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36"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41"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4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47"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52"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53"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56"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61"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6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76"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81" creationId="{00000000-0000-0000-0000-000000000000}"/>
          </ac:cxnSpMkLst>
        </pc:cxnChg>
      </pc:sldChg>
      <pc:sldChg chg="addSp modSp">
        <pc:chgData name="Robin De Mol" userId="2c82b0b9-abb7-4507-8675-77a0bb8e1f2c" providerId="ADAL" clId="{161A4404-FE41-2E47-B245-954B5CCEC577}" dt="2019-08-29T11:48:29.961" v="76"/>
        <pc:sldMkLst>
          <pc:docMk/>
          <pc:sldMk cId="3862172996" sldId="327"/>
        </pc:sldMkLst>
        <pc:spChg chg="add mod">
          <ac:chgData name="Robin De Mol" userId="2c82b0b9-abb7-4507-8675-77a0bb8e1f2c" providerId="ADAL" clId="{161A4404-FE41-2E47-B245-954B5CCEC577}" dt="2019-08-29T11:48:29.961" v="76"/>
          <ac:spMkLst>
            <pc:docMk/>
            <pc:sldMk cId="3862172996" sldId="327"/>
            <ac:spMk id="3" creationId="{F04EDFD5-C960-0443-BE8F-368B52623C65}"/>
          </ac:spMkLst>
        </pc:spChg>
        <pc:spChg chg="mod">
          <ac:chgData name="Robin De Mol" userId="2c82b0b9-abb7-4507-8675-77a0bb8e1f2c" providerId="ADAL" clId="{161A4404-FE41-2E47-B245-954B5CCEC577}" dt="2019-08-29T11:45:26.382" v="28"/>
          <ac:spMkLst>
            <pc:docMk/>
            <pc:sldMk cId="3862172996" sldId="327"/>
            <ac:spMk id="5" creationId="{00000000-0000-0000-0000-000000000000}"/>
          </ac:spMkLst>
        </pc:spChg>
        <pc:spChg chg="mod">
          <ac:chgData name="Robin De Mol" userId="2c82b0b9-abb7-4507-8675-77a0bb8e1f2c" providerId="ADAL" clId="{161A4404-FE41-2E47-B245-954B5CCEC577}" dt="2019-08-29T11:45:26.382" v="28"/>
          <ac:spMkLst>
            <pc:docMk/>
            <pc:sldMk cId="3862172996" sldId="327"/>
            <ac:spMk id="6" creationId="{00000000-0000-0000-0000-000000000000}"/>
          </ac:spMkLst>
        </pc:spChg>
        <pc:spChg chg="mod">
          <ac:chgData name="Robin De Mol" userId="2c82b0b9-abb7-4507-8675-77a0bb8e1f2c" providerId="ADAL" clId="{161A4404-FE41-2E47-B245-954B5CCEC577}" dt="2019-08-29T11:45:26.382" v="28"/>
          <ac:spMkLst>
            <pc:docMk/>
            <pc:sldMk cId="3862172996" sldId="327"/>
            <ac:spMk id="7" creationId="{00000000-0000-0000-0000-000000000000}"/>
          </ac:spMkLst>
        </pc:spChg>
        <pc:spChg chg="mod">
          <ac:chgData name="Robin De Mol" userId="2c82b0b9-abb7-4507-8675-77a0bb8e1f2c" providerId="ADAL" clId="{161A4404-FE41-2E47-B245-954B5CCEC577}" dt="2019-08-29T11:45:26.382" v="28"/>
          <ac:spMkLst>
            <pc:docMk/>
            <pc:sldMk cId="3862172996" sldId="327"/>
            <ac:spMk id="8" creationId="{00000000-0000-0000-0000-000000000000}"/>
          </ac:spMkLst>
        </pc:spChg>
        <pc:spChg chg="mod">
          <ac:chgData name="Robin De Mol" userId="2c82b0b9-abb7-4507-8675-77a0bb8e1f2c" providerId="ADAL" clId="{161A4404-FE41-2E47-B245-954B5CCEC577}" dt="2019-08-29T11:45:26.382" v="28"/>
          <ac:spMkLst>
            <pc:docMk/>
            <pc:sldMk cId="3862172996" sldId="327"/>
            <ac:spMk id="9" creationId="{00000000-0000-0000-0000-000000000000}"/>
          </ac:spMkLst>
        </pc:spChg>
        <pc:spChg chg="mod">
          <ac:chgData name="Robin De Mol" userId="2c82b0b9-abb7-4507-8675-77a0bb8e1f2c" providerId="ADAL" clId="{161A4404-FE41-2E47-B245-954B5CCEC577}" dt="2019-08-29T11:45:26.382" v="28"/>
          <ac:spMkLst>
            <pc:docMk/>
            <pc:sldMk cId="3862172996" sldId="327"/>
            <ac:spMk id="10" creationId="{00000000-0000-0000-0000-000000000000}"/>
          </ac:spMkLst>
        </pc:spChg>
        <pc:spChg chg="mod">
          <ac:chgData name="Robin De Mol" userId="2c82b0b9-abb7-4507-8675-77a0bb8e1f2c" providerId="ADAL" clId="{161A4404-FE41-2E47-B245-954B5CCEC577}" dt="2019-08-29T11:45:26.382" v="28"/>
          <ac:spMkLst>
            <pc:docMk/>
            <pc:sldMk cId="3862172996" sldId="327"/>
            <ac:spMk id="11" creationId="{00000000-0000-0000-0000-000000000000}"/>
          </ac:spMkLst>
        </pc:spChg>
        <pc:spChg chg="mod">
          <ac:chgData name="Robin De Mol" userId="2c82b0b9-abb7-4507-8675-77a0bb8e1f2c" providerId="ADAL" clId="{161A4404-FE41-2E47-B245-954B5CCEC577}" dt="2019-08-29T11:45:26.382" v="28"/>
          <ac:spMkLst>
            <pc:docMk/>
            <pc:sldMk cId="3862172996" sldId="327"/>
            <ac:spMk id="37" creationId="{00000000-0000-0000-0000-000000000000}"/>
          </ac:spMkLst>
        </pc:spChg>
        <pc:spChg chg="mod">
          <ac:chgData name="Robin De Mol" userId="2c82b0b9-abb7-4507-8675-77a0bb8e1f2c" providerId="ADAL" clId="{161A4404-FE41-2E47-B245-954B5CCEC577}" dt="2019-08-29T11:45:26.382" v="28"/>
          <ac:spMkLst>
            <pc:docMk/>
            <pc:sldMk cId="3862172996" sldId="327"/>
            <ac:spMk id="39" creationId="{00000000-0000-0000-0000-000000000000}"/>
          </ac:spMkLst>
        </pc:spChg>
        <pc:spChg chg="mod">
          <ac:chgData name="Robin De Mol" userId="2c82b0b9-abb7-4507-8675-77a0bb8e1f2c" providerId="ADAL" clId="{161A4404-FE41-2E47-B245-954B5CCEC577}" dt="2019-08-29T11:45:26.382" v="28"/>
          <ac:spMkLst>
            <pc:docMk/>
            <pc:sldMk cId="3862172996" sldId="327"/>
            <ac:spMk id="76" creationId="{00000000-0000-0000-0000-000000000000}"/>
          </ac:spMkLst>
        </pc:spChg>
        <pc:spChg chg="mod">
          <ac:chgData name="Robin De Mol" userId="2c82b0b9-abb7-4507-8675-77a0bb8e1f2c" providerId="ADAL" clId="{161A4404-FE41-2E47-B245-954B5CCEC577}" dt="2019-08-29T11:45:26.382" v="28"/>
          <ac:spMkLst>
            <pc:docMk/>
            <pc:sldMk cId="3862172996" sldId="327"/>
            <ac:spMk id="90" creationId="{00000000-0000-0000-0000-000000000000}"/>
          </ac:spMkLst>
        </pc:spChg>
        <pc:spChg chg="mod">
          <ac:chgData name="Robin De Mol" userId="2c82b0b9-abb7-4507-8675-77a0bb8e1f2c" providerId="ADAL" clId="{161A4404-FE41-2E47-B245-954B5CCEC577}" dt="2019-08-29T11:45:26.382" v="28"/>
          <ac:spMkLst>
            <pc:docMk/>
            <pc:sldMk cId="3862172996" sldId="327"/>
            <ac:spMk id="102" creationId="{00000000-0000-0000-0000-000000000000}"/>
          </ac:spMkLst>
        </pc:spChg>
        <pc:spChg chg="mod">
          <ac:chgData name="Robin De Mol" userId="2c82b0b9-abb7-4507-8675-77a0bb8e1f2c" providerId="ADAL" clId="{161A4404-FE41-2E47-B245-954B5CCEC577}" dt="2019-08-29T11:45:26.382" v="28"/>
          <ac:spMkLst>
            <pc:docMk/>
            <pc:sldMk cId="3862172996" sldId="327"/>
            <ac:spMk id="113" creationId="{00000000-0000-0000-0000-000000000000}"/>
          </ac:spMkLst>
        </pc:spChg>
        <pc:spChg chg="mod">
          <ac:chgData name="Robin De Mol" userId="2c82b0b9-abb7-4507-8675-77a0bb8e1f2c" providerId="ADAL" clId="{161A4404-FE41-2E47-B245-954B5CCEC577}" dt="2019-08-29T11:45:26.382" v="28"/>
          <ac:spMkLst>
            <pc:docMk/>
            <pc:sldMk cId="3862172996" sldId="327"/>
            <ac:spMk id="119" creationId="{00000000-0000-0000-0000-000000000000}"/>
          </ac:spMkLst>
        </pc:spChg>
        <pc:cxnChg chg="mod">
          <ac:chgData name="Robin De Mol" userId="2c82b0b9-abb7-4507-8675-77a0bb8e1f2c" providerId="ADAL" clId="{161A4404-FE41-2E47-B245-954B5CCEC577}" dt="2019-08-29T11:45:26.382" v="28"/>
          <ac:cxnSpMkLst>
            <pc:docMk/>
            <pc:sldMk cId="3862172996" sldId="327"/>
            <ac:cxnSpMk id="12"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16"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19"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24"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28"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55"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66"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71"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72"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77"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116" creationId="{00000000-0000-0000-0000-000000000000}"/>
          </ac:cxnSpMkLst>
        </pc:cxnChg>
      </pc:sldChg>
      <pc:sldMasterChg chg="modSp modSldLayout">
        <pc:chgData name="Robin De Mol" userId="2c82b0b9-abb7-4507-8675-77a0bb8e1f2c" providerId="ADAL" clId="{161A4404-FE41-2E47-B245-954B5CCEC577}" dt="2019-08-29T11:45:26.382" v="28"/>
        <pc:sldMasterMkLst>
          <pc:docMk/>
          <pc:sldMasterMk cId="2944339054" sldId="2147483648"/>
        </pc:sldMasterMkLst>
        <pc:spChg chg="mod">
          <ac:chgData name="Robin De Mol" userId="2c82b0b9-abb7-4507-8675-77a0bb8e1f2c" providerId="ADAL" clId="{161A4404-FE41-2E47-B245-954B5CCEC577}" dt="2019-08-29T11:45:26.382" v="28"/>
          <ac:spMkLst>
            <pc:docMk/>
            <pc:sldMasterMk cId="2944339054" sldId="2147483648"/>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ac:spMk id="3"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ac:spMk id="4"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ac:spMk id="5"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ac:spMk id="6" creationId="{00000000-0000-0000-0000-000000000000}"/>
          </ac:spMkLst>
        </pc:spChg>
        <pc:sldLayoutChg chg="modSp">
          <pc:chgData name="Robin De Mol" userId="2c82b0b9-abb7-4507-8675-77a0bb8e1f2c" providerId="ADAL" clId="{161A4404-FE41-2E47-B245-954B5CCEC577}" dt="2019-08-29T11:45:26.382" v="28"/>
          <pc:sldLayoutMkLst>
            <pc:docMk/>
            <pc:sldMasterMk cId="2944339054" sldId="2147483648"/>
            <pc:sldLayoutMk cId="840194408" sldId="2147483649"/>
          </pc:sldLayoutMkLst>
          <pc:spChg chg="mod">
            <ac:chgData name="Robin De Mol" userId="2c82b0b9-abb7-4507-8675-77a0bb8e1f2c" providerId="ADAL" clId="{161A4404-FE41-2E47-B245-954B5CCEC577}" dt="2019-08-29T11:45:26.382" v="28"/>
            <ac:spMkLst>
              <pc:docMk/>
              <pc:sldMasterMk cId="2944339054" sldId="2147483648"/>
              <pc:sldLayoutMk cId="840194408" sldId="2147483649"/>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840194408" sldId="2147483649"/>
              <ac:spMk id="3" creationId="{00000000-0000-0000-0000-000000000000}"/>
            </ac:spMkLst>
          </pc:spChg>
        </pc:sldLayoutChg>
        <pc:sldLayoutChg chg="modSp">
          <pc:chgData name="Robin De Mol" userId="2c82b0b9-abb7-4507-8675-77a0bb8e1f2c" providerId="ADAL" clId="{161A4404-FE41-2E47-B245-954B5CCEC577}" dt="2019-08-29T11:45:26.382" v="28"/>
          <pc:sldLayoutMkLst>
            <pc:docMk/>
            <pc:sldMasterMk cId="2944339054" sldId="2147483648"/>
            <pc:sldLayoutMk cId="116384383" sldId="2147483651"/>
          </pc:sldLayoutMkLst>
          <pc:spChg chg="mod">
            <ac:chgData name="Robin De Mol" userId="2c82b0b9-abb7-4507-8675-77a0bb8e1f2c" providerId="ADAL" clId="{161A4404-FE41-2E47-B245-954B5CCEC577}" dt="2019-08-29T11:45:26.382" v="28"/>
            <ac:spMkLst>
              <pc:docMk/>
              <pc:sldMasterMk cId="2944339054" sldId="2147483648"/>
              <pc:sldLayoutMk cId="116384383" sldId="2147483651"/>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116384383" sldId="2147483651"/>
              <ac:spMk id="3" creationId="{00000000-0000-0000-0000-000000000000}"/>
            </ac:spMkLst>
          </pc:spChg>
        </pc:sldLayoutChg>
        <pc:sldLayoutChg chg="modSp">
          <pc:chgData name="Robin De Mol" userId="2c82b0b9-abb7-4507-8675-77a0bb8e1f2c" providerId="ADAL" clId="{161A4404-FE41-2E47-B245-954B5CCEC577}" dt="2019-08-29T11:45:26.382" v="28"/>
          <pc:sldLayoutMkLst>
            <pc:docMk/>
            <pc:sldMasterMk cId="2944339054" sldId="2147483648"/>
            <pc:sldLayoutMk cId="5103984" sldId="2147483652"/>
          </pc:sldLayoutMkLst>
          <pc:spChg chg="mod">
            <ac:chgData name="Robin De Mol" userId="2c82b0b9-abb7-4507-8675-77a0bb8e1f2c" providerId="ADAL" clId="{161A4404-FE41-2E47-B245-954B5CCEC577}" dt="2019-08-29T11:45:26.382" v="28"/>
            <ac:spMkLst>
              <pc:docMk/>
              <pc:sldMasterMk cId="2944339054" sldId="2147483648"/>
              <pc:sldLayoutMk cId="5103984" sldId="2147483652"/>
              <ac:spMk id="3"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5103984" sldId="2147483652"/>
              <ac:spMk id="4" creationId="{00000000-0000-0000-0000-000000000000}"/>
            </ac:spMkLst>
          </pc:spChg>
        </pc:sldLayoutChg>
        <pc:sldLayoutChg chg="modSp">
          <pc:chgData name="Robin De Mol" userId="2c82b0b9-abb7-4507-8675-77a0bb8e1f2c" providerId="ADAL" clId="{161A4404-FE41-2E47-B245-954B5CCEC577}" dt="2019-08-29T11:45:26.382" v="28"/>
          <pc:sldLayoutMkLst>
            <pc:docMk/>
            <pc:sldMasterMk cId="2944339054" sldId="2147483648"/>
            <pc:sldLayoutMk cId="3458838624" sldId="2147483653"/>
          </pc:sldLayoutMkLst>
          <pc:spChg chg="mod">
            <ac:chgData name="Robin De Mol" userId="2c82b0b9-abb7-4507-8675-77a0bb8e1f2c" providerId="ADAL" clId="{161A4404-FE41-2E47-B245-954B5CCEC577}" dt="2019-08-29T11:45:26.382" v="28"/>
            <ac:spMkLst>
              <pc:docMk/>
              <pc:sldMasterMk cId="2944339054" sldId="2147483648"/>
              <pc:sldLayoutMk cId="3458838624" sldId="2147483653"/>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3458838624" sldId="2147483653"/>
              <ac:spMk id="3"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3458838624" sldId="2147483653"/>
              <ac:spMk id="4"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3458838624" sldId="2147483653"/>
              <ac:spMk id="5"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3458838624" sldId="2147483653"/>
              <ac:spMk id="6" creationId="{00000000-0000-0000-0000-000000000000}"/>
            </ac:spMkLst>
          </pc:spChg>
        </pc:sldLayoutChg>
        <pc:sldLayoutChg chg="modSp">
          <pc:chgData name="Robin De Mol" userId="2c82b0b9-abb7-4507-8675-77a0bb8e1f2c" providerId="ADAL" clId="{161A4404-FE41-2E47-B245-954B5CCEC577}" dt="2019-08-29T11:45:26.382" v="28"/>
          <pc:sldLayoutMkLst>
            <pc:docMk/>
            <pc:sldMasterMk cId="2944339054" sldId="2147483648"/>
            <pc:sldLayoutMk cId="4182862420" sldId="2147483656"/>
          </pc:sldLayoutMkLst>
          <pc:spChg chg="mod">
            <ac:chgData name="Robin De Mol" userId="2c82b0b9-abb7-4507-8675-77a0bb8e1f2c" providerId="ADAL" clId="{161A4404-FE41-2E47-B245-954B5CCEC577}" dt="2019-08-29T11:45:26.382" v="28"/>
            <ac:spMkLst>
              <pc:docMk/>
              <pc:sldMasterMk cId="2944339054" sldId="2147483648"/>
              <pc:sldLayoutMk cId="4182862420" sldId="2147483656"/>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4182862420" sldId="2147483656"/>
              <ac:spMk id="3"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4182862420" sldId="2147483656"/>
              <ac:spMk id="4" creationId="{00000000-0000-0000-0000-000000000000}"/>
            </ac:spMkLst>
          </pc:spChg>
        </pc:sldLayoutChg>
        <pc:sldLayoutChg chg="modSp">
          <pc:chgData name="Robin De Mol" userId="2c82b0b9-abb7-4507-8675-77a0bb8e1f2c" providerId="ADAL" clId="{161A4404-FE41-2E47-B245-954B5CCEC577}" dt="2019-08-29T11:45:26.382" v="28"/>
          <pc:sldLayoutMkLst>
            <pc:docMk/>
            <pc:sldMasterMk cId="2944339054" sldId="2147483648"/>
            <pc:sldLayoutMk cId="3843978399" sldId="2147483657"/>
          </pc:sldLayoutMkLst>
          <pc:spChg chg="mod">
            <ac:chgData name="Robin De Mol" userId="2c82b0b9-abb7-4507-8675-77a0bb8e1f2c" providerId="ADAL" clId="{161A4404-FE41-2E47-B245-954B5CCEC577}" dt="2019-08-29T11:45:26.382" v="28"/>
            <ac:spMkLst>
              <pc:docMk/>
              <pc:sldMasterMk cId="2944339054" sldId="2147483648"/>
              <pc:sldLayoutMk cId="3843978399" sldId="2147483657"/>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3843978399" sldId="2147483657"/>
              <ac:spMk id="3"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3843978399" sldId="2147483657"/>
              <ac:spMk id="4" creationId="{00000000-0000-0000-0000-000000000000}"/>
            </ac:spMkLst>
          </pc:spChg>
        </pc:sldLayoutChg>
        <pc:sldLayoutChg chg="modSp">
          <pc:chgData name="Robin De Mol" userId="2c82b0b9-abb7-4507-8675-77a0bb8e1f2c" providerId="ADAL" clId="{161A4404-FE41-2E47-B245-954B5CCEC577}" dt="2019-08-29T11:45:26.382" v="28"/>
          <pc:sldLayoutMkLst>
            <pc:docMk/>
            <pc:sldMasterMk cId="2944339054" sldId="2147483648"/>
            <pc:sldLayoutMk cId="980840174" sldId="2147483659"/>
          </pc:sldLayoutMkLst>
          <pc:spChg chg="mod">
            <ac:chgData name="Robin De Mol" userId="2c82b0b9-abb7-4507-8675-77a0bb8e1f2c" providerId="ADAL" clId="{161A4404-FE41-2E47-B245-954B5CCEC577}" dt="2019-08-29T11:45:26.382" v="28"/>
            <ac:spMkLst>
              <pc:docMk/>
              <pc:sldMasterMk cId="2944339054" sldId="2147483648"/>
              <pc:sldLayoutMk cId="980840174" sldId="2147483659"/>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980840174" sldId="2147483659"/>
              <ac:spMk id="3" creationId="{00000000-0000-0000-0000-000000000000}"/>
            </ac:spMkLst>
          </pc:spChg>
        </pc:sldLayoutChg>
      </pc:sldMasterChg>
    </pc:docChg>
  </pc:docChgLst>
  <pc:docChgLst>
    <pc:chgData name="Toon Boeckling" userId="S::toon.boeckling@ugent.be::a2ebef42-bd4f-4481-af68-229aaef5454f" providerId="AD" clId="Web-{B0722DFD-67C5-7353-BC34-B108BA0C6E7F}"/>
    <pc:docChg chg="modSld">
      <pc:chgData name="Toon Boeckling" userId="S::toon.boeckling@ugent.be::a2ebef42-bd4f-4481-af68-229aaef5454f" providerId="AD" clId="Web-{B0722DFD-67C5-7353-BC34-B108BA0C6E7F}" dt="2019-08-29T07:24:44.095" v="465" actId="20577"/>
      <pc:docMkLst>
        <pc:docMk/>
      </pc:docMkLst>
      <pc:sldChg chg="modSp">
        <pc:chgData name="Toon Boeckling" userId="S::toon.boeckling@ugent.be::a2ebef42-bd4f-4481-af68-229aaef5454f" providerId="AD" clId="Web-{B0722DFD-67C5-7353-BC34-B108BA0C6E7F}" dt="2019-08-29T07:24:43.391" v="463" actId="20577"/>
        <pc:sldMkLst>
          <pc:docMk/>
          <pc:sldMk cId="2438040797" sldId="286"/>
        </pc:sldMkLst>
        <pc:spChg chg="mod">
          <ac:chgData name="Toon Boeckling" userId="S::toon.boeckling@ugent.be::a2ebef42-bd4f-4481-af68-229aaef5454f" providerId="AD" clId="Web-{B0722DFD-67C5-7353-BC34-B108BA0C6E7F}" dt="2019-08-29T07:24:43.391" v="463" actId="20577"/>
          <ac:spMkLst>
            <pc:docMk/>
            <pc:sldMk cId="2438040797" sldId="286"/>
            <ac:spMk id="2" creationId="{00000000-0000-0000-0000-000000000000}"/>
          </ac:spMkLst>
        </pc:spChg>
      </pc:sldChg>
      <pc:sldChg chg="addSp delSp modSp">
        <pc:chgData name="Toon Boeckling" userId="S::toon.boeckling@ugent.be::a2ebef42-bd4f-4481-af68-229aaef5454f" providerId="AD" clId="Web-{B0722DFD-67C5-7353-BC34-B108BA0C6E7F}" dt="2019-08-29T07:24:32.641" v="439" actId="1076"/>
        <pc:sldMkLst>
          <pc:docMk/>
          <pc:sldMk cId="680411241" sldId="287"/>
        </pc:sldMkLst>
        <pc:spChg chg="del">
          <ac:chgData name="Toon Boeckling" userId="S::toon.boeckling@ugent.be::a2ebef42-bd4f-4481-af68-229aaef5454f" providerId="AD" clId="Web-{B0722DFD-67C5-7353-BC34-B108BA0C6E7F}" dt="2019-08-29T07:19:38.375" v="3"/>
          <ac:spMkLst>
            <pc:docMk/>
            <pc:sldMk cId="680411241" sldId="287"/>
            <ac:spMk id="2" creationId="{00000000-0000-0000-0000-000000000000}"/>
          </ac:spMkLst>
        </pc:spChg>
        <pc:spChg chg="mod">
          <ac:chgData name="Toon Boeckling" userId="S::toon.boeckling@ugent.be::a2ebef42-bd4f-4481-af68-229aaef5454f" providerId="AD" clId="Web-{B0722DFD-67C5-7353-BC34-B108BA0C6E7F}" dt="2019-08-29T07:24:32.641" v="439" actId="1076"/>
          <ac:spMkLst>
            <pc:docMk/>
            <pc:sldMk cId="680411241" sldId="287"/>
            <ac:spMk id="3" creationId="{00000000-0000-0000-0000-000000000000}"/>
          </ac:spMkLst>
        </pc:spChg>
        <pc:spChg chg="add del mod">
          <ac:chgData name="Toon Boeckling" userId="S::toon.boeckling@ugent.be::a2ebef42-bd4f-4481-af68-229aaef5454f" providerId="AD" clId="Web-{B0722DFD-67C5-7353-BC34-B108BA0C6E7F}" dt="2019-08-29T07:19:41.297" v="4"/>
          <ac:spMkLst>
            <pc:docMk/>
            <pc:sldMk cId="680411241" sldId="287"/>
            <ac:spMk id="5" creationId="{27CB50B1-36F0-4AEA-9FEC-075E387CCBE2}"/>
          </ac:spMkLst>
        </pc:spChg>
        <pc:spChg chg="add mod">
          <ac:chgData name="Toon Boeckling" userId="S::toon.boeckling@ugent.be::a2ebef42-bd4f-4481-af68-229aaef5454f" providerId="AD" clId="Web-{B0722DFD-67C5-7353-BC34-B108BA0C6E7F}" dt="2019-08-29T07:24:26.423" v="438" actId="1076"/>
          <ac:spMkLst>
            <pc:docMk/>
            <pc:sldMk cId="680411241" sldId="287"/>
            <ac:spMk id="7" creationId="{06BB60F4-CBD6-4C62-AA27-60D26FFD1B18}"/>
          </ac:spMkLst>
        </pc:spChg>
      </pc:sldChg>
      <pc:sldChg chg="addSp delSp modSp">
        <pc:chgData name="Toon Boeckling" userId="S::toon.boeckling@ugent.be::a2ebef42-bd4f-4481-af68-229aaef5454f" providerId="AD" clId="Web-{B0722DFD-67C5-7353-BC34-B108BA0C6E7F}" dt="2019-08-29T07:23:51.549" v="402"/>
        <pc:sldMkLst>
          <pc:docMk/>
          <pc:sldMk cId="2668740090" sldId="288"/>
        </pc:sldMkLst>
        <pc:spChg chg="mod">
          <ac:chgData name="Toon Boeckling" userId="S::toon.boeckling@ugent.be::a2ebef42-bd4f-4481-af68-229aaef5454f" providerId="AD" clId="Web-{B0722DFD-67C5-7353-BC34-B108BA0C6E7F}" dt="2019-08-29T07:23:44.157" v="398" actId="20577"/>
          <ac:spMkLst>
            <pc:docMk/>
            <pc:sldMk cId="2668740090" sldId="288"/>
            <ac:spMk id="2" creationId="{00000000-0000-0000-0000-000000000000}"/>
          </ac:spMkLst>
        </pc:spChg>
        <pc:spChg chg="add del">
          <ac:chgData name="Toon Boeckling" userId="S::toon.boeckling@ugent.be::a2ebef42-bd4f-4481-af68-229aaef5454f" providerId="AD" clId="Web-{B0722DFD-67C5-7353-BC34-B108BA0C6E7F}" dt="2019-08-29T07:23:51.549" v="402"/>
          <ac:spMkLst>
            <pc:docMk/>
            <pc:sldMk cId="2668740090" sldId="288"/>
            <ac:spMk id="7" creationId="{00FF534C-162A-4BD5-9173-4D852996B105}"/>
          </ac:spMkLst>
        </pc:spChg>
      </pc:sldChg>
      <pc:sldChg chg="addSp delSp modSp">
        <pc:chgData name="Toon Boeckling" userId="S::toon.boeckling@ugent.be::a2ebef42-bd4f-4481-af68-229aaef5454f" providerId="AD" clId="Web-{B0722DFD-67C5-7353-BC34-B108BA0C6E7F}" dt="2019-08-29T07:23:53.719" v="403"/>
        <pc:sldMkLst>
          <pc:docMk/>
          <pc:sldMk cId="4292496450" sldId="289"/>
        </pc:sldMkLst>
        <pc:spChg chg="del">
          <ac:chgData name="Toon Boeckling" userId="S::toon.boeckling@ugent.be::a2ebef42-bd4f-4481-af68-229aaef5454f" providerId="AD" clId="Web-{B0722DFD-67C5-7353-BC34-B108BA0C6E7F}" dt="2019-08-29T07:20:11.078" v="15"/>
          <ac:spMkLst>
            <pc:docMk/>
            <pc:sldMk cId="4292496450" sldId="289"/>
            <ac:spMk id="2" creationId="{00000000-0000-0000-0000-000000000000}"/>
          </ac:spMkLst>
        </pc:spChg>
        <pc:spChg chg="add del mod">
          <ac:chgData name="Toon Boeckling" userId="S::toon.boeckling@ugent.be::a2ebef42-bd4f-4481-af68-229aaef5454f" providerId="AD" clId="Web-{B0722DFD-67C5-7353-BC34-B108BA0C6E7F}" dt="2019-08-29T07:20:12.812" v="16"/>
          <ac:spMkLst>
            <pc:docMk/>
            <pc:sldMk cId="4292496450" sldId="289"/>
            <ac:spMk id="6" creationId="{6CA1E161-8EA9-444B-9CAD-5DD527F98B04}"/>
          </ac:spMkLst>
        </pc:spChg>
        <pc:spChg chg="add mod">
          <ac:chgData name="Toon Boeckling" userId="S::toon.boeckling@ugent.be::a2ebef42-bd4f-4481-af68-229aaef5454f" providerId="AD" clId="Web-{B0722DFD-67C5-7353-BC34-B108BA0C6E7F}" dt="2019-08-29T07:23:53.719" v="403"/>
          <ac:spMkLst>
            <pc:docMk/>
            <pc:sldMk cId="4292496450" sldId="289"/>
            <ac:spMk id="8" creationId="{0B927860-FC53-47DA-85E2-B4204F60E6F8}"/>
          </ac:spMkLst>
        </pc:spChg>
      </pc:sldChg>
      <pc:sldChg chg="addSp delSp modSp">
        <pc:chgData name="Toon Boeckling" userId="S::toon.boeckling@ugent.be::a2ebef42-bd4f-4481-af68-229aaef5454f" providerId="AD" clId="Web-{B0722DFD-67C5-7353-BC34-B108BA0C6E7F}" dt="2019-08-29T07:22:59.672" v="342"/>
        <pc:sldMkLst>
          <pc:docMk/>
          <pc:sldMk cId="3996182216" sldId="291"/>
        </pc:sldMkLst>
        <pc:spChg chg="add del">
          <ac:chgData name="Toon Boeckling" userId="S::toon.boeckling@ugent.be::a2ebef42-bd4f-4481-af68-229aaef5454f" providerId="AD" clId="Web-{B0722DFD-67C5-7353-BC34-B108BA0C6E7F}" dt="2019-08-29T07:22:59.672" v="342"/>
          <ac:spMkLst>
            <pc:docMk/>
            <pc:sldMk cId="3996182216" sldId="291"/>
            <ac:spMk id="2" creationId="{00000000-0000-0000-0000-000000000000}"/>
          </ac:spMkLst>
        </pc:spChg>
        <pc:spChg chg="mod">
          <ac:chgData name="Toon Boeckling" userId="S::toon.boeckling@ugent.be::a2ebef42-bd4f-4481-af68-229aaef5454f" providerId="AD" clId="Web-{B0722DFD-67C5-7353-BC34-B108BA0C6E7F}" dt="2019-08-29T07:22:55.579" v="323" actId="1076"/>
          <ac:spMkLst>
            <pc:docMk/>
            <pc:sldMk cId="3996182216" sldId="291"/>
            <ac:spMk id="3" creationId="{00000000-0000-0000-0000-000000000000}"/>
          </ac:spMkLst>
        </pc:spChg>
        <pc:spChg chg="mod">
          <ac:chgData name="Toon Boeckling" userId="S::toon.boeckling@ugent.be::a2ebef42-bd4f-4481-af68-229aaef5454f" providerId="AD" clId="Web-{B0722DFD-67C5-7353-BC34-B108BA0C6E7F}" dt="2019-08-29T07:22:55.938" v="340" actId="1076"/>
          <ac:spMkLst>
            <pc:docMk/>
            <pc:sldMk cId="3996182216" sldId="291"/>
            <ac:spMk id="5" creationId="{00000000-0000-0000-0000-000000000000}"/>
          </ac:spMkLst>
        </pc:spChg>
        <pc:spChg chg="add del mod">
          <ac:chgData name="Toon Boeckling" userId="S::toon.boeckling@ugent.be::a2ebef42-bd4f-4481-af68-229aaef5454f" providerId="AD" clId="Web-{B0722DFD-67C5-7353-BC34-B108BA0C6E7F}" dt="2019-08-29T07:22:59.672" v="342"/>
          <ac:spMkLst>
            <pc:docMk/>
            <pc:sldMk cId="3996182216" sldId="291"/>
            <ac:spMk id="6" creationId="{EA339F35-C185-45BC-8DAE-BD31F285CD30}"/>
          </ac:spMkLst>
        </pc:spChg>
        <pc:spChg chg="mod">
          <ac:chgData name="Toon Boeckling" userId="S::toon.boeckling@ugent.be::a2ebef42-bd4f-4481-af68-229aaef5454f" providerId="AD" clId="Web-{B0722DFD-67C5-7353-BC34-B108BA0C6E7F}" dt="2019-08-29T07:22:55.907" v="339" actId="1076"/>
          <ac:spMkLst>
            <pc:docMk/>
            <pc:sldMk cId="3996182216" sldId="291"/>
            <ac:spMk id="7" creationId="{00000000-0000-0000-0000-000000000000}"/>
          </ac:spMkLst>
        </pc:spChg>
        <pc:spChg chg="mod">
          <ac:chgData name="Toon Boeckling" userId="S::toon.boeckling@ugent.be::a2ebef42-bd4f-4481-af68-229aaef5454f" providerId="AD" clId="Web-{B0722DFD-67C5-7353-BC34-B108BA0C6E7F}" dt="2019-08-29T07:22:55.875" v="338" actId="1076"/>
          <ac:spMkLst>
            <pc:docMk/>
            <pc:sldMk cId="3996182216" sldId="291"/>
            <ac:spMk id="8" creationId="{00000000-0000-0000-0000-000000000000}"/>
          </ac:spMkLst>
        </pc:spChg>
        <pc:spChg chg="mod">
          <ac:chgData name="Toon Boeckling" userId="S::toon.boeckling@ugent.be::a2ebef42-bd4f-4481-af68-229aaef5454f" providerId="AD" clId="Web-{B0722DFD-67C5-7353-BC34-B108BA0C6E7F}" dt="2019-08-29T07:22:55.844" v="337" actId="1076"/>
          <ac:spMkLst>
            <pc:docMk/>
            <pc:sldMk cId="3996182216" sldId="291"/>
            <ac:spMk id="9" creationId="{00000000-0000-0000-0000-000000000000}"/>
          </ac:spMkLst>
        </pc:spChg>
        <pc:spChg chg="mod">
          <ac:chgData name="Toon Boeckling" userId="S::toon.boeckling@ugent.be::a2ebef42-bd4f-4481-af68-229aaef5454f" providerId="AD" clId="Web-{B0722DFD-67C5-7353-BC34-B108BA0C6E7F}" dt="2019-08-29T07:22:55.813" v="336" actId="1076"/>
          <ac:spMkLst>
            <pc:docMk/>
            <pc:sldMk cId="3996182216" sldId="291"/>
            <ac:spMk id="10" creationId="{00000000-0000-0000-0000-000000000000}"/>
          </ac:spMkLst>
        </pc:spChg>
        <pc:spChg chg="mod">
          <ac:chgData name="Toon Boeckling" userId="S::toon.boeckling@ugent.be::a2ebef42-bd4f-4481-af68-229aaef5454f" providerId="AD" clId="Web-{B0722DFD-67C5-7353-BC34-B108BA0C6E7F}" dt="2019-08-29T07:22:55.782" v="335" actId="1076"/>
          <ac:spMkLst>
            <pc:docMk/>
            <pc:sldMk cId="3996182216" sldId="291"/>
            <ac:spMk id="11" creationId="{00000000-0000-0000-0000-000000000000}"/>
          </ac:spMkLst>
        </pc:spChg>
        <pc:spChg chg="mod">
          <ac:chgData name="Toon Boeckling" userId="S::toon.boeckling@ugent.be::a2ebef42-bd4f-4481-af68-229aaef5454f" providerId="AD" clId="Web-{B0722DFD-67C5-7353-BC34-B108BA0C6E7F}" dt="2019-08-29T07:22:55.766" v="334" actId="1076"/>
          <ac:spMkLst>
            <pc:docMk/>
            <pc:sldMk cId="3996182216" sldId="291"/>
            <ac:spMk id="12" creationId="{00000000-0000-0000-0000-000000000000}"/>
          </ac:spMkLst>
        </pc:spChg>
        <pc:spChg chg="mod">
          <ac:chgData name="Toon Boeckling" userId="S::toon.boeckling@ugent.be::a2ebef42-bd4f-4481-af68-229aaef5454f" providerId="AD" clId="Web-{B0722DFD-67C5-7353-BC34-B108BA0C6E7F}" dt="2019-08-29T07:22:55.735" v="333" actId="1076"/>
          <ac:spMkLst>
            <pc:docMk/>
            <pc:sldMk cId="3996182216" sldId="291"/>
            <ac:spMk id="13" creationId="{00000000-0000-0000-0000-000000000000}"/>
          </ac:spMkLst>
        </pc:spChg>
        <pc:spChg chg="mod">
          <ac:chgData name="Toon Boeckling" userId="S::toon.boeckling@ugent.be::a2ebef42-bd4f-4481-af68-229aaef5454f" providerId="AD" clId="Web-{B0722DFD-67C5-7353-BC34-B108BA0C6E7F}" dt="2019-08-29T07:22:55.704" v="332" actId="1076"/>
          <ac:spMkLst>
            <pc:docMk/>
            <pc:sldMk cId="3996182216" sldId="291"/>
            <ac:spMk id="14" creationId="{00000000-0000-0000-0000-000000000000}"/>
          </ac:spMkLst>
        </pc:spChg>
        <pc:spChg chg="mod">
          <ac:chgData name="Toon Boeckling" userId="S::toon.boeckling@ugent.be::a2ebef42-bd4f-4481-af68-229aaef5454f" providerId="AD" clId="Web-{B0722DFD-67C5-7353-BC34-B108BA0C6E7F}" dt="2019-08-29T07:22:55.563" v="322" actId="1076"/>
          <ac:spMkLst>
            <pc:docMk/>
            <pc:sldMk cId="3996182216" sldId="291"/>
            <ac:spMk id="21" creationId="{00000000-0000-0000-0000-000000000000}"/>
          </ac:spMkLst>
        </pc:spChg>
        <pc:cxnChg chg="mod">
          <ac:chgData name="Toon Boeckling" userId="S::toon.boeckling@ugent.be::a2ebef42-bd4f-4481-af68-229aaef5454f" providerId="AD" clId="Web-{B0722DFD-67C5-7353-BC34-B108BA0C6E7F}" dt="2019-08-29T07:22:55.938" v="340" actId="1076"/>
          <ac:cxnSpMkLst>
            <pc:docMk/>
            <pc:sldMk cId="3996182216" sldId="291"/>
            <ac:cxnSpMk id="16"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17"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20"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23"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26"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29"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32"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35" creationId="{00000000-0000-0000-0000-000000000000}"/>
          </ac:cxnSpMkLst>
        </pc:cxnChg>
      </pc:sldChg>
      <pc:sldChg chg="addSp delSp modSp">
        <pc:chgData name="Toon Boeckling" userId="S::toon.boeckling@ugent.be::a2ebef42-bd4f-4481-af68-229aaef5454f" providerId="AD" clId="Web-{B0722DFD-67C5-7353-BC34-B108BA0C6E7F}" dt="2019-08-29T07:22:38.485" v="301"/>
        <pc:sldMkLst>
          <pc:docMk/>
          <pc:sldMk cId="3258776195" sldId="292"/>
        </pc:sldMkLst>
        <pc:spChg chg="add del">
          <ac:chgData name="Toon Boeckling" userId="S::toon.boeckling@ugent.be::a2ebef42-bd4f-4481-af68-229aaef5454f" providerId="AD" clId="Web-{B0722DFD-67C5-7353-BC34-B108BA0C6E7F}" dt="2019-08-29T07:22:38.485" v="301"/>
          <ac:spMkLst>
            <pc:docMk/>
            <pc:sldMk cId="3258776195" sldId="292"/>
            <ac:spMk id="2" creationId="{00000000-0000-0000-0000-000000000000}"/>
          </ac:spMkLst>
        </pc:spChg>
        <pc:spChg chg="add del mod">
          <ac:chgData name="Toon Boeckling" userId="S::toon.boeckling@ugent.be::a2ebef42-bd4f-4481-af68-229aaef5454f" providerId="AD" clId="Web-{B0722DFD-67C5-7353-BC34-B108BA0C6E7F}" dt="2019-08-29T07:22:38.485" v="301"/>
          <ac:spMkLst>
            <pc:docMk/>
            <pc:sldMk cId="3258776195" sldId="292"/>
            <ac:spMk id="6" creationId="{705D0E88-0A1D-40C5-8095-BF6F8FBDA07A}"/>
          </ac:spMkLst>
        </pc:spChg>
      </pc:sldChg>
      <pc:sldChg chg="addSp delSp modSp">
        <pc:chgData name="Toon Boeckling" userId="S::toon.boeckling@ugent.be::a2ebef42-bd4f-4481-af68-229aaef5454f" providerId="AD" clId="Web-{B0722DFD-67C5-7353-BC34-B108BA0C6E7F}" dt="2019-08-29T07:22:33.828" v="299"/>
        <pc:sldMkLst>
          <pc:docMk/>
          <pc:sldMk cId="2069218135" sldId="293"/>
        </pc:sldMkLst>
        <pc:spChg chg="add del">
          <ac:chgData name="Toon Boeckling" userId="S::toon.boeckling@ugent.be::a2ebef42-bd4f-4481-af68-229aaef5454f" providerId="AD" clId="Web-{B0722DFD-67C5-7353-BC34-B108BA0C6E7F}" dt="2019-08-29T07:22:33.828" v="299"/>
          <ac:spMkLst>
            <pc:docMk/>
            <pc:sldMk cId="2069218135" sldId="293"/>
            <ac:spMk id="2" creationId="{00000000-0000-0000-0000-000000000000}"/>
          </ac:spMkLst>
        </pc:spChg>
        <pc:spChg chg="add del mod">
          <ac:chgData name="Toon Boeckling" userId="S::toon.boeckling@ugent.be::a2ebef42-bd4f-4481-af68-229aaef5454f" providerId="AD" clId="Web-{B0722DFD-67C5-7353-BC34-B108BA0C6E7F}" dt="2019-08-29T07:22:33.828" v="299"/>
          <ac:spMkLst>
            <pc:docMk/>
            <pc:sldMk cId="2069218135" sldId="293"/>
            <ac:spMk id="4" creationId="{45D928CF-C826-42BB-A491-6A7C39DF7791}"/>
          </ac:spMkLst>
        </pc:spChg>
        <pc:spChg chg="mod">
          <ac:chgData name="Toon Boeckling" userId="S::toon.boeckling@ugent.be::a2ebef42-bd4f-4481-af68-229aaef5454f" providerId="AD" clId="Web-{B0722DFD-67C5-7353-BC34-B108BA0C6E7F}" dt="2019-08-29T07:22:28.063" v="297" actId="1076"/>
          <ac:spMkLst>
            <pc:docMk/>
            <pc:sldMk cId="2069218135" sldId="293"/>
            <ac:spMk id="5" creationId="{00000000-0000-0000-0000-000000000000}"/>
          </ac:spMkLst>
        </pc:spChg>
        <pc:spChg chg="mod">
          <ac:chgData name="Toon Boeckling" userId="S::toon.boeckling@ugent.be::a2ebef42-bd4f-4481-af68-229aaef5454f" providerId="AD" clId="Web-{B0722DFD-67C5-7353-BC34-B108BA0C6E7F}" dt="2019-08-29T07:22:28.032" v="296" actId="1076"/>
          <ac:spMkLst>
            <pc:docMk/>
            <pc:sldMk cId="2069218135" sldId="293"/>
            <ac:spMk id="7" creationId="{00000000-0000-0000-0000-000000000000}"/>
          </ac:spMkLst>
        </pc:spChg>
        <pc:spChg chg="mod">
          <ac:chgData name="Toon Boeckling" userId="S::toon.boeckling@ugent.be::a2ebef42-bd4f-4481-af68-229aaef5454f" providerId="AD" clId="Web-{B0722DFD-67C5-7353-BC34-B108BA0C6E7F}" dt="2019-08-29T07:22:28" v="295" actId="1076"/>
          <ac:spMkLst>
            <pc:docMk/>
            <pc:sldMk cId="2069218135" sldId="293"/>
            <ac:spMk id="8" creationId="{00000000-0000-0000-0000-000000000000}"/>
          </ac:spMkLst>
        </pc:spChg>
        <pc:spChg chg="mod">
          <ac:chgData name="Toon Boeckling" userId="S::toon.boeckling@ugent.be::a2ebef42-bd4f-4481-af68-229aaef5454f" providerId="AD" clId="Web-{B0722DFD-67C5-7353-BC34-B108BA0C6E7F}" dt="2019-08-29T07:22:27.969" v="294" actId="1076"/>
          <ac:spMkLst>
            <pc:docMk/>
            <pc:sldMk cId="2069218135" sldId="293"/>
            <ac:spMk id="9" creationId="{00000000-0000-0000-0000-000000000000}"/>
          </ac:spMkLst>
        </pc:spChg>
        <pc:spChg chg="mod">
          <ac:chgData name="Toon Boeckling" userId="S::toon.boeckling@ugent.be::a2ebef42-bd4f-4481-af68-229aaef5454f" providerId="AD" clId="Web-{B0722DFD-67C5-7353-BC34-B108BA0C6E7F}" dt="2019-08-29T07:22:27.938" v="293" actId="1076"/>
          <ac:spMkLst>
            <pc:docMk/>
            <pc:sldMk cId="2069218135" sldId="293"/>
            <ac:spMk id="10" creationId="{00000000-0000-0000-0000-000000000000}"/>
          </ac:spMkLst>
        </pc:spChg>
        <pc:spChg chg="mod">
          <ac:chgData name="Toon Boeckling" userId="S::toon.boeckling@ugent.be::a2ebef42-bd4f-4481-af68-229aaef5454f" providerId="AD" clId="Web-{B0722DFD-67C5-7353-BC34-B108BA0C6E7F}" dt="2019-08-29T07:22:27.907" v="292" actId="1076"/>
          <ac:spMkLst>
            <pc:docMk/>
            <pc:sldMk cId="2069218135" sldId="293"/>
            <ac:spMk id="11" creationId="{00000000-0000-0000-0000-000000000000}"/>
          </ac:spMkLst>
        </pc:spChg>
        <pc:spChg chg="mod">
          <ac:chgData name="Toon Boeckling" userId="S::toon.boeckling@ugent.be::a2ebef42-bd4f-4481-af68-229aaef5454f" providerId="AD" clId="Web-{B0722DFD-67C5-7353-BC34-B108BA0C6E7F}" dt="2019-08-29T07:22:27.875" v="291" actId="1076"/>
          <ac:spMkLst>
            <pc:docMk/>
            <pc:sldMk cId="2069218135" sldId="293"/>
            <ac:spMk id="12" creationId="{00000000-0000-0000-0000-000000000000}"/>
          </ac:spMkLst>
        </pc:spChg>
        <pc:spChg chg="mod">
          <ac:chgData name="Toon Boeckling" userId="S::toon.boeckling@ugent.be::a2ebef42-bd4f-4481-af68-229aaef5454f" providerId="AD" clId="Web-{B0722DFD-67C5-7353-BC34-B108BA0C6E7F}" dt="2019-08-29T07:22:27.844" v="290" actId="1076"/>
          <ac:spMkLst>
            <pc:docMk/>
            <pc:sldMk cId="2069218135" sldId="293"/>
            <ac:spMk id="13" creationId="{00000000-0000-0000-0000-000000000000}"/>
          </ac:spMkLst>
        </pc:spChg>
        <pc:spChg chg="mod">
          <ac:chgData name="Toon Boeckling" userId="S::toon.boeckling@ugent.be::a2ebef42-bd4f-4481-af68-229aaef5454f" providerId="AD" clId="Web-{B0722DFD-67C5-7353-BC34-B108BA0C6E7F}" dt="2019-08-29T07:22:27.813" v="289" actId="1076"/>
          <ac:spMkLst>
            <pc:docMk/>
            <pc:sldMk cId="2069218135" sldId="293"/>
            <ac:spMk id="14" creationId="{00000000-0000-0000-0000-000000000000}"/>
          </ac:spMkLst>
        </pc:spChg>
        <pc:spChg chg="mod">
          <ac:chgData name="Toon Boeckling" userId="S::toon.boeckling@ugent.be::a2ebef42-bd4f-4481-af68-229aaef5454f" providerId="AD" clId="Web-{B0722DFD-67C5-7353-BC34-B108BA0C6E7F}" dt="2019-08-29T07:22:27.664" v="280" actId="1076"/>
          <ac:spMkLst>
            <pc:docMk/>
            <pc:sldMk cId="2069218135" sldId="293"/>
            <ac:spMk id="27" creationId="{00000000-0000-0000-0000-000000000000}"/>
          </ac:spMkLst>
        </pc:spChg>
        <pc:spChg chg="mod">
          <ac:chgData name="Toon Boeckling" userId="S::toon.boeckling@ugent.be::a2ebef42-bd4f-4481-af68-229aaef5454f" providerId="AD" clId="Web-{B0722DFD-67C5-7353-BC34-B108BA0C6E7F}" dt="2019-08-29T07:22:27.641" v="279" actId="1076"/>
          <ac:spMkLst>
            <pc:docMk/>
            <pc:sldMk cId="2069218135" sldId="293"/>
            <ac:spMk id="31" creationId="{00000000-0000-0000-0000-000000000000}"/>
          </ac:spMkLst>
        </pc:spChg>
        <pc:spChg chg="mod">
          <ac:chgData name="Toon Boeckling" userId="S::toon.boeckling@ugent.be::a2ebef42-bd4f-4481-af68-229aaef5454f" providerId="AD" clId="Web-{B0722DFD-67C5-7353-BC34-B108BA0C6E7F}" dt="2019-08-29T07:22:27.578" v="277" actId="1076"/>
          <ac:spMkLst>
            <pc:docMk/>
            <pc:sldMk cId="2069218135" sldId="293"/>
            <ac:spMk id="51" creationId="{00000000-0000-0000-0000-000000000000}"/>
          </ac:spMkLst>
        </pc:spChg>
        <pc:spChg chg="mod">
          <ac:chgData name="Toon Boeckling" userId="S::toon.boeckling@ugent.be::a2ebef42-bd4f-4481-af68-229aaef5454f" providerId="AD" clId="Web-{B0722DFD-67C5-7353-BC34-B108BA0C6E7F}" dt="2019-08-29T07:22:27.532" v="275" actId="1076"/>
          <ac:spMkLst>
            <pc:docMk/>
            <pc:sldMk cId="2069218135" sldId="293"/>
            <ac:spMk id="55" creationId="{00000000-0000-0000-0000-000000000000}"/>
          </ac:spMkLst>
        </pc:spChg>
        <pc:spChg chg="mod">
          <ac:chgData name="Toon Boeckling" userId="S::toon.boeckling@ugent.be::a2ebef42-bd4f-4481-af68-229aaef5454f" providerId="AD" clId="Web-{B0722DFD-67C5-7353-BC34-B108BA0C6E7F}" dt="2019-08-29T07:22:27.485" v="272" actId="1076"/>
          <ac:spMkLst>
            <pc:docMk/>
            <pc:sldMk cId="2069218135" sldId="293"/>
            <ac:spMk id="70" creationId="{00000000-0000-0000-0000-000000000000}"/>
          </ac:spMkLst>
        </pc:spChg>
        <pc:cxnChg chg="mod">
          <ac:chgData name="Toon Boeckling" userId="S::toon.boeckling@ugent.be::a2ebef42-bd4f-4481-af68-229aaef5454f" providerId="AD" clId="Web-{B0722DFD-67C5-7353-BC34-B108BA0C6E7F}" dt="2019-08-29T07:22:28.063" v="297" actId="1076"/>
          <ac:cxnSpMkLst>
            <pc:docMk/>
            <pc:sldMk cId="2069218135" sldId="293"/>
            <ac:cxnSpMk id="16"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17"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20"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23"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26"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29"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32"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35" creationId="{00000000-0000-0000-0000-000000000000}"/>
          </ac:cxnSpMkLst>
        </pc:cxnChg>
        <pc:cxnChg chg="mod">
          <ac:chgData name="Toon Boeckling" userId="S::toon.boeckling@ugent.be::a2ebef42-bd4f-4481-af68-229aaef5454f" providerId="AD" clId="Web-{B0722DFD-67C5-7353-BC34-B108BA0C6E7F}" dt="2019-08-29T07:22:27.664" v="280" actId="1076"/>
          <ac:cxnSpMkLst>
            <pc:docMk/>
            <pc:sldMk cId="2069218135" sldId="293"/>
            <ac:cxnSpMk id="41" creationId="{00000000-0000-0000-0000-000000000000}"/>
          </ac:cxnSpMkLst>
        </pc:cxnChg>
        <pc:cxnChg chg="mod">
          <ac:chgData name="Toon Boeckling" userId="S::toon.boeckling@ugent.be::a2ebef42-bd4f-4481-af68-229aaef5454f" providerId="AD" clId="Web-{B0722DFD-67C5-7353-BC34-B108BA0C6E7F}" dt="2019-08-29T07:22:27.664" v="280" actId="1076"/>
          <ac:cxnSpMkLst>
            <pc:docMk/>
            <pc:sldMk cId="2069218135" sldId="293"/>
            <ac:cxnSpMk id="52"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56" creationId="{00000000-0000-0000-0000-000000000000}"/>
          </ac:cxnSpMkLst>
        </pc:cxnChg>
        <pc:cxnChg chg="mod">
          <ac:chgData name="Toon Boeckling" userId="S::toon.boeckling@ugent.be::a2ebef42-bd4f-4481-af68-229aaef5454f" providerId="AD" clId="Web-{B0722DFD-67C5-7353-BC34-B108BA0C6E7F}" dt="2019-08-29T07:22:27.664" v="280" actId="1076"/>
          <ac:cxnSpMkLst>
            <pc:docMk/>
            <pc:sldMk cId="2069218135" sldId="293"/>
            <ac:cxnSpMk id="60" creationId="{00000000-0000-0000-0000-000000000000}"/>
          </ac:cxnSpMkLst>
        </pc:cxnChg>
      </pc:sldChg>
      <pc:sldChg chg="addSp delSp modSp">
        <pc:chgData name="Toon Boeckling" userId="S::toon.boeckling@ugent.be::a2ebef42-bd4f-4481-af68-229aaef5454f" providerId="AD" clId="Web-{B0722DFD-67C5-7353-BC34-B108BA0C6E7F}" dt="2019-08-29T07:22:19.328" v="271"/>
        <pc:sldMkLst>
          <pc:docMk/>
          <pc:sldMk cId="3971863868" sldId="294"/>
        </pc:sldMkLst>
        <pc:spChg chg="add del">
          <ac:chgData name="Toon Boeckling" userId="S::toon.boeckling@ugent.be::a2ebef42-bd4f-4481-af68-229aaef5454f" providerId="AD" clId="Web-{B0722DFD-67C5-7353-BC34-B108BA0C6E7F}" dt="2019-08-29T07:22:19.328" v="271"/>
          <ac:spMkLst>
            <pc:docMk/>
            <pc:sldMk cId="3971863868" sldId="294"/>
            <ac:spMk id="2" creationId="{00000000-0000-0000-0000-000000000000}"/>
          </ac:spMkLst>
        </pc:spChg>
        <pc:spChg chg="mod">
          <ac:chgData name="Toon Boeckling" userId="S::toon.boeckling@ugent.be::a2ebef42-bd4f-4481-af68-229aaef5454f" providerId="AD" clId="Web-{B0722DFD-67C5-7353-BC34-B108BA0C6E7F}" dt="2019-08-29T07:22:12.766" v="244" actId="1076"/>
          <ac:spMkLst>
            <pc:docMk/>
            <pc:sldMk cId="3971863868" sldId="294"/>
            <ac:spMk id="3" creationId="{00000000-0000-0000-0000-000000000000}"/>
          </ac:spMkLst>
        </pc:spChg>
        <pc:spChg chg="mod">
          <ac:chgData name="Toon Boeckling" userId="S::toon.boeckling@ugent.be::a2ebef42-bd4f-4481-af68-229aaef5454f" providerId="AD" clId="Web-{B0722DFD-67C5-7353-BC34-B108BA0C6E7F}" dt="2019-08-29T07:22:12.719" v="242" actId="1076"/>
          <ac:spMkLst>
            <pc:docMk/>
            <pc:sldMk cId="3971863868" sldId="294"/>
            <ac:spMk id="4" creationId="{00000000-0000-0000-0000-000000000000}"/>
          </ac:spMkLst>
        </pc:spChg>
        <pc:spChg chg="mod">
          <ac:chgData name="Toon Boeckling" userId="S::toon.boeckling@ugent.be::a2ebef42-bd4f-4481-af68-229aaef5454f" providerId="AD" clId="Web-{B0722DFD-67C5-7353-BC34-B108BA0C6E7F}" dt="2019-08-29T07:22:13.485" v="269" actId="1076"/>
          <ac:spMkLst>
            <pc:docMk/>
            <pc:sldMk cId="3971863868" sldId="294"/>
            <ac:spMk id="5" creationId="{00000000-0000-0000-0000-000000000000}"/>
          </ac:spMkLst>
        </pc:spChg>
        <pc:spChg chg="mod">
          <ac:chgData name="Toon Boeckling" userId="S::toon.boeckling@ugent.be::a2ebef42-bd4f-4481-af68-229aaef5454f" providerId="AD" clId="Web-{B0722DFD-67C5-7353-BC34-B108BA0C6E7F}" dt="2019-08-29T07:22:13.453" v="268" actId="1076"/>
          <ac:spMkLst>
            <pc:docMk/>
            <pc:sldMk cId="3971863868" sldId="294"/>
            <ac:spMk id="7" creationId="{00000000-0000-0000-0000-000000000000}"/>
          </ac:spMkLst>
        </pc:spChg>
        <pc:spChg chg="mod">
          <ac:chgData name="Toon Boeckling" userId="S::toon.boeckling@ugent.be::a2ebef42-bd4f-4481-af68-229aaef5454f" providerId="AD" clId="Web-{B0722DFD-67C5-7353-BC34-B108BA0C6E7F}" dt="2019-08-29T07:22:13.422" v="267" actId="1076"/>
          <ac:spMkLst>
            <pc:docMk/>
            <pc:sldMk cId="3971863868" sldId="294"/>
            <ac:spMk id="8" creationId="{00000000-0000-0000-0000-000000000000}"/>
          </ac:spMkLst>
        </pc:spChg>
        <pc:spChg chg="mod">
          <ac:chgData name="Toon Boeckling" userId="S::toon.boeckling@ugent.be::a2ebef42-bd4f-4481-af68-229aaef5454f" providerId="AD" clId="Web-{B0722DFD-67C5-7353-BC34-B108BA0C6E7F}" dt="2019-08-29T07:22:13.391" v="266" actId="1076"/>
          <ac:spMkLst>
            <pc:docMk/>
            <pc:sldMk cId="3971863868" sldId="294"/>
            <ac:spMk id="9" creationId="{00000000-0000-0000-0000-000000000000}"/>
          </ac:spMkLst>
        </pc:spChg>
        <pc:spChg chg="mod">
          <ac:chgData name="Toon Boeckling" userId="S::toon.boeckling@ugent.be::a2ebef42-bd4f-4481-af68-229aaef5454f" providerId="AD" clId="Web-{B0722DFD-67C5-7353-BC34-B108BA0C6E7F}" dt="2019-08-29T07:22:13.360" v="265" actId="1076"/>
          <ac:spMkLst>
            <pc:docMk/>
            <pc:sldMk cId="3971863868" sldId="294"/>
            <ac:spMk id="10" creationId="{00000000-0000-0000-0000-000000000000}"/>
          </ac:spMkLst>
        </pc:spChg>
        <pc:spChg chg="mod">
          <ac:chgData name="Toon Boeckling" userId="S::toon.boeckling@ugent.be::a2ebef42-bd4f-4481-af68-229aaef5454f" providerId="AD" clId="Web-{B0722DFD-67C5-7353-BC34-B108BA0C6E7F}" dt="2019-08-29T07:22:13.313" v="264" actId="1076"/>
          <ac:spMkLst>
            <pc:docMk/>
            <pc:sldMk cId="3971863868" sldId="294"/>
            <ac:spMk id="11" creationId="{00000000-0000-0000-0000-000000000000}"/>
          </ac:spMkLst>
        </pc:spChg>
        <pc:spChg chg="mod">
          <ac:chgData name="Toon Boeckling" userId="S::toon.boeckling@ugent.be::a2ebef42-bd4f-4481-af68-229aaef5454f" providerId="AD" clId="Web-{B0722DFD-67C5-7353-BC34-B108BA0C6E7F}" dt="2019-08-29T07:22:13.282" v="263" actId="1076"/>
          <ac:spMkLst>
            <pc:docMk/>
            <pc:sldMk cId="3971863868" sldId="294"/>
            <ac:spMk id="12" creationId="{00000000-0000-0000-0000-000000000000}"/>
          </ac:spMkLst>
        </pc:spChg>
        <pc:spChg chg="mod">
          <ac:chgData name="Toon Boeckling" userId="S::toon.boeckling@ugent.be::a2ebef42-bd4f-4481-af68-229aaef5454f" providerId="AD" clId="Web-{B0722DFD-67C5-7353-BC34-B108BA0C6E7F}" dt="2019-08-29T07:22:13.250" v="262" actId="1076"/>
          <ac:spMkLst>
            <pc:docMk/>
            <pc:sldMk cId="3971863868" sldId="294"/>
            <ac:spMk id="13" creationId="{00000000-0000-0000-0000-000000000000}"/>
          </ac:spMkLst>
        </pc:spChg>
        <pc:spChg chg="mod">
          <ac:chgData name="Toon Boeckling" userId="S::toon.boeckling@ugent.be::a2ebef42-bd4f-4481-af68-229aaef5454f" providerId="AD" clId="Web-{B0722DFD-67C5-7353-BC34-B108BA0C6E7F}" dt="2019-08-29T07:22:13.219" v="261" actId="1076"/>
          <ac:spMkLst>
            <pc:docMk/>
            <pc:sldMk cId="3971863868" sldId="294"/>
            <ac:spMk id="14" creationId="{00000000-0000-0000-0000-000000000000}"/>
          </ac:spMkLst>
        </pc:spChg>
        <pc:spChg chg="add del mod">
          <ac:chgData name="Toon Boeckling" userId="S::toon.boeckling@ugent.be::a2ebef42-bd4f-4481-af68-229aaef5454f" providerId="AD" clId="Web-{B0722DFD-67C5-7353-BC34-B108BA0C6E7F}" dt="2019-08-29T07:22:19.328" v="271"/>
          <ac:spMkLst>
            <pc:docMk/>
            <pc:sldMk cId="3971863868" sldId="294"/>
            <ac:spMk id="15" creationId="{B58157A3-EAC2-452A-ACA8-C1D59E6A6714}"/>
          </ac:spMkLst>
        </pc:spChg>
        <pc:spChg chg="mod">
          <ac:chgData name="Toon Boeckling" userId="S::toon.boeckling@ugent.be::a2ebef42-bd4f-4481-af68-229aaef5454f" providerId="AD" clId="Web-{B0722DFD-67C5-7353-BC34-B108BA0C6E7F}" dt="2019-08-29T07:22:13.016" v="252" actId="1076"/>
          <ac:spMkLst>
            <pc:docMk/>
            <pc:sldMk cId="3971863868" sldId="294"/>
            <ac:spMk id="27" creationId="{00000000-0000-0000-0000-000000000000}"/>
          </ac:spMkLst>
        </pc:spChg>
        <pc:spChg chg="mod">
          <ac:chgData name="Toon Boeckling" userId="S::toon.boeckling@ugent.be::a2ebef42-bd4f-4481-af68-229aaef5454f" providerId="AD" clId="Web-{B0722DFD-67C5-7353-BC34-B108BA0C6E7F}" dt="2019-08-29T07:22:12.750" v="243" actId="1076"/>
          <ac:spMkLst>
            <pc:docMk/>
            <pc:sldMk cId="3971863868" sldId="294"/>
            <ac:spMk id="30" creationId="{00000000-0000-0000-0000-000000000000}"/>
          </ac:spMkLst>
        </pc:spChg>
        <pc:spChg chg="mod">
          <ac:chgData name="Toon Boeckling" userId="S::toon.boeckling@ugent.be::a2ebef42-bd4f-4481-af68-229aaef5454f" providerId="AD" clId="Web-{B0722DFD-67C5-7353-BC34-B108BA0C6E7F}" dt="2019-08-29T07:22:12.969" v="251" actId="1076"/>
          <ac:spMkLst>
            <pc:docMk/>
            <pc:sldMk cId="3971863868" sldId="294"/>
            <ac:spMk id="31" creationId="{00000000-0000-0000-0000-000000000000}"/>
          </ac:spMkLst>
        </pc:spChg>
        <pc:spChg chg="mod">
          <ac:chgData name="Toon Boeckling" userId="S::toon.boeckling@ugent.be::a2ebef42-bd4f-4481-af68-229aaef5454f" providerId="AD" clId="Web-{B0722DFD-67C5-7353-BC34-B108BA0C6E7F}" dt="2019-08-29T07:22:12.907" v="249" actId="1076"/>
          <ac:spMkLst>
            <pc:docMk/>
            <pc:sldMk cId="3971863868" sldId="294"/>
            <ac:spMk id="51" creationId="{00000000-0000-0000-0000-000000000000}"/>
          </ac:spMkLst>
        </pc:spChg>
        <pc:spChg chg="mod">
          <ac:chgData name="Toon Boeckling" userId="S::toon.boeckling@ugent.be::a2ebef42-bd4f-4481-af68-229aaef5454f" providerId="AD" clId="Web-{B0722DFD-67C5-7353-BC34-B108BA0C6E7F}" dt="2019-08-29T07:22:12.813" v="247" actId="1076"/>
          <ac:spMkLst>
            <pc:docMk/>
            <pc:sldMk cId="3971863868" sldId="294"/>
            <ac:spMk id="55" creationId="{00000000-0000-0000-0000-000000000000}"/>
          </ac:spMkLst>
        </pc:spChg>
        <pc:cxnChg chg="mod">
          <ac:chgData name="Toon Boeckling" userId="S::toon.boeckling@ugent.be::a2ebef42-bd4f-4481-af68-229aaef5454f" providerId="AD" clId="Web-{B0722DFD-67C5-7353-BC34-B108BA0C6E7F}" dt="2019-08-29T07:22:13.485" v="269" actId="1076"/>
          <ac:cxnSpMkLst>
            <pc:docMk/>
            <pc:sldMk cId="3971863868" sldId="294"/>
            <ac:cxnSpMk id="16"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17"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20"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23"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26"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29"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32"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35" creationId="{00000000-0000-0000-0000-000000000000}"/>
          </ac:cxnSpMkLst>
        </pc:cxnChg>
        <pc:cxnChg chg="mod">
          <ac:chgData name="Toon Boeckling" userId="S::toon.boeckling@ugent.be::a2ebef42-bd4f-4481-af68-229aaef5454f" providerId="AD" clId="Web-{B0722DFD-67C5-7353-BC34-B108BA0C6E7F}" dt="2019-08-29T07:22:13.016" v="252" actId="1076"/>
          <ac:cxnSpMkLst>
            <pc:docMk/>
            <pc:sldMk cId="3971863868" sldId="294"/>
            <ac:cxnSpMk id="41" creationId="{00000000-0000-0000-0000-000000000000}"/>
          </ac:cxnSpMkLst>
        </pc:cxnChg>
        <pc:cxnChg chg="mod">
          <ac:chgData name="Toon Boeckling" userId="S::toon.boeckling@ugent.be::a2ebef42-bd4f-4481-af68-229aaef5454f" providerId="AD" clId="Web-{B0722DFD-67C5-7353-BC34-B108BA0C6E7F}" dt="2019-08-29T07:22:13.016" v="252" actId="1076"/>
          <ac:cxnSpMkLst>
            <pc:docMk/>
            <pc:sldMk cId="3971863868" sldId="294"/>
            <ac:cxnSpMk id="52"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56" creationId="{00000000-0000-0000-0000-000000000000}"/>
          </ac:cxnSpMkLst>
        </pc:cxnChg>
        <pc:cxnChg chg="mod">
          <ac:chgData name="Toon Boeckling" userId="S::toon.boeckling@ugent.be::a2ebef42-bd4f-4481-af68-229aaef5454f" providerId="AD" clId="Web-{B0722DFD-67C5-7353-BC34-B108BA0C6E7F}" dt="2019-08-29T07:22:13.016" v="252" actId="1076"/>
          <ac:cxnSpMkLst>
            <pc:docMk/>
            <pc:sldMk cId="3971863868" sldId="294"/>
            <ac:cxnSpMk id="60" creationId="{00000000-0000-0000-0000-000000000000}"/>
          </ac:cxnSpMkLst>
        </pc:cxnChg>
      </pc:sldChg>
      <pc:sldChg chg="addSp delSp modSp">
        <pc:chgData name="Toon Boeckling" userId="S::toon.boeckling@ugent.be::a2ebef42-bd4f-4481-af68-229aaef5454f" providerId="AD" clId="Web-{B0722DFD-67C5-7353-BC34-B108BA0C6E7F}" dt="2019-08-29T07:22:08.156" v="241"/>
        <pc:sldMkLst>
          <pc:docMk/>
          <pc:sldMk cId="3547257502" sldId="295"/>
        </pc:sldMkLst>
        <pc:spChg chg="add del">
          <ac:chgData name="Toon Boeckling" userId="S::toon.boeckling@ugent.be::a2ebef42-bd4f-4481-af68-229aaef5454f" providerId="AD" clId="Web-{B0722DFD-67C5-7353-BC34-B108BA0C6E7F}" dt="2019-08-29T07:22:08.156" v="241"/>
          <ac:spMkLst>
            <pc:docMk/>
            <pc:sldMk cId="3547257502" sldId="295"/>
            <ac:spMk id="2" creationId="{00000000-0000-0000-0000-000000000000}"/>
          </ac:spMkLst>
        </pc:spChg>
        <pc:spChg chg="mod">
          <ac:chgData name="Toon Boeckling" userId="S::toon.boeckling@ugent.be::a2ebef42-bd4f-4481-af68-229aaef5454f" providerId="AD" clId="Web-{B0722DFD-67C5-7353-BC34-B108BA0C6E7F}" dt="2019-08-29T07:22:01.610" v="214" actId="1076"/>
          <ac:spMkLst>
            <pc:docMk/>
            <pc:sldMk cId="3547257502" sldId="295"/>
            <ac:spMk id="3" creationId="{00000000-0000-0000-0000-000000000000}"/>
          </ac:spMkLst>
        </pc:spChg>
        <pc:spChg chg="mod">
          <ac:chgData name="Toon Boeckling" userId="S::toon.boeckling@ugent.be::a2ebef42-bd4f-4481-af68-229aaef5454f" providerId="AD" clId="Web-{B0722DFD-67C5-7353-BC34-B108BA0C6E7F}" dt="2019-08-29T07:22:01.563" v="212" actId="1076"/>
          <ac:spMkLst>
            <pc:docMk/>
            <pc:sldMk cId="3547257502" sldId="295"/>
            <ac:spMk id="4" creationId="{00000000-0000-0000-0000-000000000000}"/>
          </ac:spMkLst>
        </pc:spChg>
        <pc:spChg chg="mod">
          <ac:chgData name="Toon Boeckling" userId="S::toon.boeckling@ugent.be::a2ebef42-bd4f-4481-af68-229aaef5454f" providerId="AD" clId="Web-{B0722DFD-67C5-7353-BC34-B108BA0C6E7F}" dt="2019-08-29T07:22:02.235" v="239" actId="1076"/>
          <ac:spMkLst>
            <pc:docMk/>
            <pc:sldMk cId="3547257502" sldId="295"/>
            <ac:spMk id="5" creationId="{00000000-0000-0000-0000-000000000000}"/>
          </ac:spMkLst>
        </pc:spChg>
        <pc:spChg chg="mod">
          <ac:chgData name="Toon Boeckling" userId="S::toon.boeckling@ugent.be::a2ebef42-bd4f-4481-af68-229aaef5454f" providerId="AD" clId="Web-{B0722DFD-67C5-7353-BC34-B108BA0C6E7F}" dt="2019-08-29T07:22:02.203" v="238" actId="1076"/>
          <ac:spMkLst>
            <pc:docMk/>
            <pc:sldMk cId="3547257502" sldId="295"/>
            <ac:spMk id="7" creationId="{00000000-0000-0000-0000-000000000000}"/>
          </ac:spMkLst>
        </pc:spChg>
        <pc:spChg chg="mod">
          <ac:chgData name="Toon Boeckling" userId="S::toon.boeckling@ugent.be::a2ebef42-bd4f-4481-af68-229aaef5454f" providerId="AD" clId="Web-{B0722DFD-67C5-7353-BC34-B108BA0C6E7F}" dt="2019-08-29T07:22:02.172" v="237" actId="1076"/>
          <ac:spMkLst>
            <pc:docMk/>
            <pc:sldMk cId="3547257502" sldId="295"/>
            <ac:spMk id="8" creationId="{00000000-0000-0000-0000-000000000000}"/>
          </ac:spMkLst>
        </pc:spChg>
        <pc:spChg chg="mod">
          <ac:chgData name="Toon Boeckling" userId="S::toon.boeckling@ugent.be::a2ebef42-bd4f-4481-af68-229aaef5454f" providerId="AD" clId="Web-{B0722DFD-67C5-7353-BC34-B108BA0C6E7F}" dt="2019-08-29T07:22:02.141" v="236" actId="1076"/>
          <ac:spMkLst>
            <pc:docMk/>
            <pc:sldMk cId="3547257502" sldId="295"/>
            <ac:spMk id="9" creationId="{00000000-0000-0000-0000-000000000000}"/>
          </ac:spMkLst>
        </pc:spChg>
        <pc:spChg chg="mod">
          <ac:chgData name="Toon Boeckling" userId="S::toon.boeckling@ugent.be::a2ebef42-bd4f-4481-af68-229aaef5454f" providerId="AD" clId="Web-{B0722DFD-67C5-7353-BC34-B108BA0C6E7F}" dt="2019-08-29T07:22:02.110" v="235" actId="1076"/>
          <ac:spMkLst>
            <pc:docMk/>
            <pc:sldMk cId="3547257502" sldId="295"/>
            <ac:spMk id="10" creationId="{00000000-0000-0000-0000-000000000000}"/>
          </ac:spMkLst>
        </pc:spChg>
        <pc:spChg chg="mod">
          <ac:chgData name="Toon Boeckling" userId="S::toon.boeckling@ugent.be::a2ebef42-bd4f-4481-af68-229aaef5454f" providerId="AD" clId="Web-{B0722DFD-67C5-7353-BC34-B108BA0C6E7F}" dt="2019-08-29T07:22:02.063" v="234" actId="1076"/>
          <ac:spMkLst>
            <pc:docMk/>
            <pc:sldMk cId="3547257502" sldId="295"/>
            <ac:spMk id="11" creationId="{00000000-0000-0000-0000-000000000000}"/>
          </ac:spMkLst>
        </pc:spChg>
        <pc:spChg chg="mod">
          <ac:chgData name="Toon Boeckling" userId="S::toon.boeckling@ugent.be::a2ebef42-bd4f-4481-af68-229aaef5454f" providerId="AD" clId="Web-{B0722DFD-67C5-7353-BC34-B108BA0C6E7F}" dt="2019-08-29T07:22:02.031" v="233" actId="1076"/>
          <ac:spMkLst>
            <pc:docMk/>
            <pc:sldMk cId="3547257502" sldId="295"/>
            <ac:spMk id="12" creationId="{00000000-0000-0000-0000-000000000000}"/>
          </ac:spMkLst>
        </pc:spChg>
        <pc:spChg chg="mod">
          <ac:chgData name="Toon Boeckling" userId="S::toon.boeckling@ugent.be::a2ebef42-bd4f-4481-af68-229aaef5454f" providerId="AD" clId="Web-{B0722DFD-67C5-7353-BC34-B108BA0C6E7F}" dt="2019-08-29T07:22:02" v="232" actId="1076"/>
          <ac:spMkLst>
            <pc:docMk/>
            <pc:sldMk cId="3547257502" sldId="295"/>
            <ac:spMk id="13" creationId="{00000000-0000-0000-0000-000000000000}"/>
          </ac:spMkLst>
        </pc:spChg>
        <pc:spChg chg="mod">
          <ac:chgData name="Toon Boeckling" userId="S::toon.boeckling@ugent.be::a2ebef42-bd4f-4481-af68-229aaef5454f" providerId="AD" clId="Web-{B0722DFD-67C5-7353-BC34-B108BA0C6E7F}" dt="2019-08-29T07:22:01.969" v="231" actId="1076"/>
          <ac:spMkLst>
            <pc:docMk/>
            <pc:sldMk cId="3547257502" sldId="295"/>
            <ac:spMk id="14" creationId="{00000000-0000-0000-0000-000000000000}"/>
          </ac:spMkLst>
        </pc:spChg>
        <pc:spChg chg="add del mod">
          <ac:chgData name="Toon Boeckling" userId="S::toon.boeckling@ugent.be::a2ebef42-bd4f-4481-af68-229aaef5454f" providerId="AD" clId="Web-{B0722DFD-67C5-7353-BC34-B108BA0C6E7F}" dt="2019-08-29T07:22:08.156" v="241"/>
          <ac:spMkLst>
            <pc:docMk/>
            <pc:sldMk cId="3547257502" sldId="295"/>
            <ac:spMk id="15" creationId="{CC82BF0A-1DAB-450C-B1DF-2E44CD57F4CD}"/>
          </ac:spMkLst>
        </pc:spChg>
        <pc:spChg chg="mod">
          <ac:chgData name="Toon Boeckling" userId="S::toon.boeckling@ugent.be::a2ebef42-bd4f-4481-af68-229aaef5454f" providerId="AD" clId="Web-{B0722DFD-67C5-7353-BC34-B108BA0C6E7F}" dt="2019-08-29T07:22:01.797" v="222" actId="1076"/>
          <ac:spMkLst>
            <pc:docMk/>
            <pc:sldMk cId="3547257502" sldId="295"/>
            <ac:spMk id="27" creationId="{00000000-0000-0000-0000-000000000000}"/>
          </ac:spMkLst>
        </pc:spChg>
        <pc:spChg chg="mod">
          <ac:chgData name="Toon Boeckling" userId="S::toon.boeckling@ugent.be::a2ebef42-bd4f-4481-af68-229aaef5454f" providerId="AD" clId="Web-{B0722DFD-67C5-7353-BC34-B108BA0C6E7F}" dt="2019-08-29T07:22:01.578" v="213" actId="1076"/>
          <ac:spMkLst>
            <pc:docMk/>
            <pc:sldMk cId="3547257502" sldId="295"/>
            <ac:spMk id="30" creationId="{00000000-0000-0000-0000-000000000000}"/>
          </ac:spMkLst>
        </pc:spChg>
        <pc:spChg chg="mod">
          <ac:chgData name="Toon Boeckling" userId="S::toon.boeckling@ugent.be::a2ebef42-bd4f-4481-af68-229aaef5454f" providerId="AD" clId="Web-{B0722DFD-67C5-7353-BC34-B108BA0C6E7F}" dt="2019-08-29T07:22:01.766" v="221" actId="1076"/>
          <ac:spMkLst>
            <pc:docMk/>
            <pc:sldMk cId="3547257502" sldId="295"/>
            <ac:spMk id="31" creationId="{00000000-0000-0000-0000-000000000000}"/>
          </ac:spMkLst>
        </pc:spChg>
        <pc:spChg chg="mod">
          <ac:chgData name="Toon Boeckling" userId="S::toon.boeckling@ugent.be::a2ebef42-bd4f-4481-af68-229aaef5454f" providerId="AD" clId="Web-{B0722DFD-67C5-7353-BC34-B108BA0C6E7F}" dt="2019-08-29T07:22:01.719" v="219" actId="1076"/>
          <ac:spMkLst>
            <pc:docMk/>
            <pc:sldMk cId="3547257502" sldId="295"/>
            <ac:spMk id="51" creationId="{00000000-0000-0000-0000-000000000000}"/>
          </ac:spMkLst>
        </pc:spChg>
        <pc:spChg chg="mod">
          <ac:chgData name="Toon Boeckling" userId="S::toon.boeckling@ugent.be::a2ebef42-bd4f-4481-af68-229aaef5454f" providerId="AD" clId="Web-{B0722DFD-67C5-7353-BC34-B108BA0C6E7F}" dt="2019-08-29T07:22:01.657" v="217" actId="1076"/>
          <ac:spMkLst>
            <pc:docMk/>
            <pc:sldMk cId="3547257502" sldId="295"/>
            <ac:spMk id="55" creationId="{00000000-0000-0000-0000-000000000000}"/>
          </ac:spMkLst>
        </pc:spChg>
        <pc:cxnChg chg="mod">
          <ac:chgData name="Toon Boeckling" userId="S::toon.boeckling@ugent.be::a2ebef42-bd4f-4481-af68-229aaef5454f" providerId="AD" clId="Web-{B0722DFD-67C5-7353-BC34-B108BA0C6E7F}" dt="2019-08-29T07:22:02.235" v="239" actId="1076"/>
          <ac:cxnSpMkLst>
            <pc:docMk/>
            <pc:sldMk cId="3547257502" sldId="295"/>
            <ac:cxnSpMk id="16"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17"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20"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23"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26"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29"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32" creationId="{00000000-0000-0000-0000-000000000000}"/>
          </ac:cxnSpMkLst>
        </pc:cxnChg>
        <pc:cxnChg chg="mod">
          <ac:chgData name="Toon Boeckling" userId="S::toon.boeckling@ugent.be::a2ebef42-bd4f-4481-af68-229aaef5454f" providerId="AD" clId="Web-{B0722DFD-67C5-7353-BC34-B108BA0C6E7F}" dt="2019-08-29T07:22:01.547" v="211" actId="1076"/>
          <ac:cxnSpMkLst>
            <pc:docMk/>
            <pc:sldMk cId="3547257502" sldId="295"/>
            <ac:cxnSpMk id="33"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35" creationId="{00000000-0000-0000-0000-000000000000}"/>
          </ac:cxnSpMkLst>
        </pc:cxnChg>
        <pc:cxnChg chg="mod">
          <ac:chgData name="Toon Boeckling" userId="S::toon.boeckling@ugent.be::a2ebef42-bd4f-4481-af68-229aaef5454f" providerId="AD" clId="Web-{B0722DFD-67C5-7353-BC34-B108BA0C6E7F}" dt="2019-08-29T07:22:01.797" v="222" actId="1076"/>
          <ac:cxnSpMkLst>
            <pc:docMk/>
            <pc:sldMk cId="3547257502" sldId="295"/>
            <ac:cxnSpMk id="41" creationId="{00000000-0000-0000-0000-000000000000}"/>
          </ac:cxnSpMkLst>
        </pc:cxnChg>
        <pc:cxnChg chg="mod">
          <ac:chgData name="Toon Boeckling" userId="S::toon.boeckling@ugent.be::a2ebef42-bd4f-4481-af68-229aaef5454f" providerId="AD" clId="Web-{B0722DFD-67C5-7353-BC34-B108BA0C6E7F}" dt="2019-08-29T07:22:01.797" v="222" actId="1076"/>
          <ac:cxnSpMkLst>
            <pc:docMk/>
            <pc:sldMk cId="3547257502" sldId="295"/>
            <ac:cxnSpMk id="52"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56" creationId="{00000000-0000-0000-0000-000000000000}"/>
          </ac:cxnSpMkLst>
        </pc:cxnChg>
        <pc:cxnChg chg="mod">
          <ac:chgData name="Toon Boeckling" userId="S::toon.boeckling@ugent.be::a2ebef42-bd4f-4481-af68-229aaef5454f" providerId="AD" clId="Web-{B0722DFD-67C5-7353-BC34-B108BA0C6E7F}" dt="2019-08-29T07:22:01.797" v="222" actId="1076"/>
          <ac:cxnSpMkLst>
            <pc:docMk/>
            <pc:sldMk cId="3547257502" sldId="295"/>
            <ac:cxnSpMk id="60" creationId="{00000000-0000-0000-0000-000000000000}"/>
          </ac:cxnSpMkLst>
        </pc:cxnChg>
      </pc:sldChg>
      <pc:sldChg chg="addSp delSp modSp">
        <pc:chgData name="Toon Boeckling" userId="S::toon.boeckling@ugent.be::a2ebef42-bd4f-4481-af68-229aaef5454f" providerId="AD" clId="Web-{B0722DFD-67C5-7353-BC34-B108BA0C6E7F}" dt="2019-08-29T07:21:58.735" v="181"/>
        <pc:sldMkLst>
          <pc:docMk/>
          <pc:sldMk cId="1120609448" sldId="296"/>
        </pc:sldMkLst>
        <pc:spChg chg="add del">
          <ac:chgData name="Toon Boeckling" userId="S::toon.boeckling@ugent.be::a2ebef42-bd4f-4481-af68-229aaef5454f" providerId="AD" clId="Web-{B0722DFD-67C5-7353-BC34-B108BA0C6E7F}" dt="2019-08-29T07:21:58.735" v="181"/>
          <ac:spMkLst>
            <pc:docMk/>
            <pc:sldMk cId="1120609448" sldId="296"/>
            <ac:spMk id="2" creationId="{00000000-0000-0000-0000-000000000000}"/>
          </ac:spMkLst>
        </pc:spChg>
        <pc:spChg chg="add del mod">
          <ac:chgData name="Toon Boeckling" userId="S::toon.boeckling@ugent.be::a2ebef42-bd4f-4481-af68-229aaef5454f" providerId="AD" clId="Web-{B0722DFD-67C5-7353-BC34-B108BA0C6E7F}" dt="2019-08-29T07:21:58.735" v="181"/>
          <ac:spMkLst>
            <pc:docMk/>
            <pc:sldMk cId="1120609448" sldId="296"/>
            <ac:spMk id="6" creationId="{78E135F9-8386-43E1-AE32-BA23682C4E32}"/>
          </ac:spMkLst>
        </pc:spChg>
      </pc:sldChg>
      <pc:sldChg chg="addSp delSp modSp">
        <pc:chgData name="Toon Boeckling" userId="S::toon.boeckling@ugent.be::a2ebef42-bd4f-4481-af68-229aaef5454f" providerId="AD" clId="Web-{B0722DFD-67C5-7353-BC34-B108BA0C6E7F}" dt="2019-08-29T07:22:50.688" v="321"/>
        <pc:sldMkLst>
          <pc:docMk/>
          <pc:sldMk cId="2409196319" sldId="305"/>
        </pc:sldMkLst>
        <pc:spChg chg="add del">
          <ac:chgData name="Toon Boeckling" userId="S::toon.boeckling@ugent.be::a2ebef42-bd4f-4481-af68-229aaef5454f" providerId="AD" clId="Web-{B0722DFD-67C5-7353-BC34-B108BA0C6E7F}" dt="2019-08-29T07:22:50.688" v="321"/>
          <ac:spMkLst>
            <pc:docMk/>
            <pc:sldMk cId="2409196319" sldId="305"/>
            <ac:spMk id="2" creationId="{00000000-0000-0000-0000-000000000000}"/>
          </ac:spMkLst>
        </pc:spChg>
        <pc:spChg chg="mod">
          <ac:chgData name="Toon Boeckling" userId="S::toon.boeckling@ugent.be::a2ebef42-bd4f-4481-af68-229aaef5454f" providerId="AD" clId="Web-{B0722DFD-67C5-7353-BC34-B108BA0C6E7F}" dt="2019-08-29T07:22:44.235" v="302" actId="1076"/>
          <ac:spMkLst>
            <pc:docMk/>
            <pc:sldMk cId="2409196319" sldId="305"/>
            <ac:spMk id="3" creationId="{00000000-0000-0000-0000-000000000000}"/>
          </ac:spMkLst>
        </pc:spChg>
        <pc:spChg chg="mod">
          <ac:chgData name="Toon Boeckling" userId="S::toon.boeckling@ugent.be::a2ebef42-bd4f-4481-af68-229aaef5454f" providerId="AD" clId="Web-{B0722DFD-67C5-7353-BC34-B108BA0C6E7F}" dt="2019-08-29T07:22:44.532" v="319" actId="1076"/>
          <ac:spMkLst>
            <pc:docMk/>
            <pc:sldMk cId="2409196319" sldId="305"/>
            <ac:spMk id="5" creationId="{00000000-0000-0000-0000-000000000000}"/>
          </ac:spMkLst>
        </pc:spChg>
        <pc:spChg chg="add del mod">
          <ac:chgData name="Toon Boeckling" userId="S::toon.boeckling@ugent.be::a2ebef42-bd4f-4481-af68-229aaef5454f" providerId="AD" clId="Web-{B0722DFD-67C5-7353-BC34-B108BA0C6E7F}" dt="2019-08-29T07:22:50.688" v="321"/>
          <ac:spMkLst>
            <pc:docMk/>
            <pc:sldMk cId="2409196319" sldId="305"/>
            <ac:spMk id="6" creationId="{D0B7075E-F941-4C8E-BDE1-A9E206A82CBE}"/>
          </ac:spMkLst>
        </pc:spChg>
        <pc:spChg chg="mod">
          <ac:chgData name="Toon Boeckling" userId="S::toon.boeckling@ugent.be::a2ebef42-bd4f-4481-af68-229aaef5454f" providerId="AD" clId="Web-{B0722DFD-67C5-7353-BC34-B108BA0C6E7F}" dt="2019-08-29T07:22:44.500" v="318" actId="1076"/>
          <ac:spMkLst>
            <pc:docMk/>
            <pc:sldMk cId="2409196319" sldId="305"/>
            <ac:spMk id="7" creationId="{00000000-0000-0000-0000-000000000000}"/>
          </ac:spMkLst>
        </pc:spChg>
        <pc:spChg chg="mod">
          <ac:chgData name="Toon Boeckling" userId="S::toon.boeckling@ugent.be::a2ebef42-bd4f-4481-af68-229aaef5454f" providerId="AD" clId="Web-{B0722DFD-67C5-7353-BC34-B108BA0C6E7F}" dt="2019-08-29T07:22:44.469" v="317" actId="1076"/>
          <ac:spMkLst>
            <pc:docMk/>
            <pc:sldMk cId="2409196319" sldId="305"/>
            <ac:spMk id="8" creationId="{00000000-0000-0000-0000-000000000000}"/>
          </ac:spMkLst>
        </pc:spChg>
        <pc:spChg chg="mod">
          <ac:chgData name="Toon Boeckling" userId="S::toon.boeckling@ugent.be::a2ebef42-bd4f-4481-af68-229aaef5454f" providerId="AD" clId="Web-{B0722DFD-67C5-7353-BC34-B108BA0C6E7F}" dt="2019-08-29T07:22:44.454" v="316" actId="1076"/>
          <ac:spMkLst>
            <pc:docMk/>
            <pc:sldMk cId="2409196319" sldId="305"/>
            <ac:spMk id="9" creationId="{00000000-0000-0000-0000-000000000000}"/>
          </ac:spMkLst>
        </pc:spChg>
        <pc:spChg chg="mod">
          <ac:chgData name="Toon Boeckling" userId="S::toon.boeckling@ugent.be::a2ebef42-bd4f-4481-af68-229aaef5454f" providerId="AD" clId="Web-{B0722DFD-67C5-7353-BC34-B108BA0C6E7F}" dt="2019-08-29T07:22:44.422" v="315" actId="1076"/>
          <ac:spMkLst>
            <pc:docMk/>
            <pc:sldMk cId="2409196319" sldId="305"/>
            <ac:spMk id="10" creationId="{00000000-0000-0000-0000-000000000000}"/>
          </ac:spMkLst>
        </pc:spChg>
        <pc:spChg chg="mod">
          <ac:chgData name="Toon Boeckling" userId="S::toon.boeckling@ugent.be::a2ebef42-bd4f-4481-af68-229aaef5454f" providerId="AD" clId="Web-{B0722DFD-67C5-7353-BC34-B108BA0C6E7F}" dt="2019-08-29T07:22:44.391" v="314" actId="1076"/>
          <ac:spMkLst>
            <pc:docMk/>
            <pc:sldMk cId="2409196319" sldId="305"/>
            <ac:spMk id="11" creationId="{00000000-0000-0000-0000-000000000000}"/>
          </ac:spMkLst>
        </pc:spChg>
        <pc:spChg chg="mod">
          <ac:chgData name="Toon Boeckling" userId="S::toon.boeckling@ugent.be::a2ebef42-bd4f-4481-af68-229aaef5454f" providerId="AD" clId="Web-{B0722DFD-67C5-7353-BC34-B108BA0C6E7F}" dt="2019-08-29T07:22:44.375" v="313" actId="1076"/>
          <ac:spMkLst>
            <pc:docMk/>
            <pc:sldMk cId="2409196319" sldId="305"/>
            <ac:spMk id="12" creationId="{00000000-0000-0000-0000-000000000000}"/>
          </ac:spMkLst>
        </pc:spChg>
        <pc:spChg chg="mod">
          <ac:chgData name="Toon Boeckling" userId="S::toon.boeckling@ugent.be::a2ebef42-bd4f-4481-af68-229aaef5454f" providerId="AD" clId="Web-{B0722DFD-67C5-7353-BC34-B108BA0C6E7F}" dt="2019-08-29T07:22:44.344" v="312" actId="1076"/>
          <ac:spMkLst>
            <pc:docMk/>
            <pc:sldMk cId="2409196319" sldId="305"/>
            <ac:spMk id="13" creationId="{00000000-0000-0000-0000-000000000000}"/>
          </ac:spMkLst>
        </pc:spChg>
        <pc:spChg chg="mod">
          <ac:chgData name="Toon Boeckling" userId="S::toon.boeckling@ugent.be::a2ebef42-bd4f-4481-af68-229aaef5454f" providerId="AD" clId="Web-{B0722DFD-67C5-7353-BC34-B108BA0C6E7F}" dt="2019-08-29T07:22:44.329" v="311" actId="1076"/>
          <ac:spMkLst>
            <pc:docMk/>
            <pc:sldMk cId="2409196319" sldId="305"/>
            <ac:spMk id="14" creationId="{00000000-0000-0000-0000-000000000000}"/>
          </ac:spMkLst>
        </pc:spChg>
        <pc:cxnChg chg="mod">
          <ac:chgData name="Toon Boeckling" userId="S::toon.boeckling@ugent.be::a2ebef42-bd4f-4481-af68-229aaef5454f" providerId="AD" clId="Web-{B0722DFD-67C5-7353-BC34-B108BA0C6E7F}" dt="2019-08-29T07:22:44.532" v="319" actId="1076"/>
          <ac:cxnSpMkLst>
            <pc:docMk/>
            <pc:sldMk cId="2409196319" sldId="305"/>
            <ac:cxnSpMk id="16"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17"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20"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23"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26"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29"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32"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35" creationId="{00000000-0000-0000-0000-000000000000}"/>
          </ac:cxnSpMkLst>
        </pc:cxnChg>
      </pc:sldChg>
    </pc:docChg>
  </pc:docChgLst>
  <pc:docChgLst>
    <pc:chgData name="Toon Boeckling" userId="S::toon.boeckling@ugent.be::a2ebef42-bd4f-4481-af68-229aaef5454f" providerId="AD" clId="Web-{86F89242-D641-4636-633B-40F09291796F}"/>
    <pc:docChg chg="delSld">
      <pc:chgData name="Toon Boeckling" userId="S::toon.boeckling@ugent.be::a2ebef42-bd4f-4481-af68-229aaef5454f" providerId="AD" clId="Web-{86F89242-D641-4636-633B-40F09291796F}" dt="2019-08-29T07:15:06.783" v="0"/>
      <pc:docMkLst>
        <pc:docMk/>
      </pc:docMkLst>
      <pc:sldChg chg="del">
        <pc:chgData name="Toon Boeckling" userId="S::toon.boeckling@ugent.be::a2ebef42-bd4f-4481-af68-229aaef5454f" providerId="AD" clId="Web-{86F89242-D641-4636-633B-40F09291796F}" dt="2019-08-29T07:15:06.783" v="0"/>
        <pc:sldMkLst>
          <pc:docMk/>
          <pc:sldMk cId="778087000" sldId="326"/>
        </pc:sldMkLst>
      </pc:sldChg>
    </pc:docChg>
  </pc:docChgLst>
  <pc:docChgLst>
    <pc:chgData name="Toon Boeckling" userId="S::toon.boeckling@ugent.be::a2ebef42-bd4f-4481-af68-229aaef5454f" providerId="AD" clId="Web-{A343A101-6838-E105-9DBC-0294AECF8A97}"/>
    <pc:docChg chg="modSld">
      <pc:chgData name="Toon Boeckling" userId="S::toon.boeckling@ugent.be::a2ebef42-bd4f-4481-af68-229aaef5454f" providerId="AD" clId="Web-{A343A101-6838-E105-9DBC-0294AECF8A97}" dt="2019-09-04T13:16:40.088" v="7" actId="1076"/>
      <pc:docMkLst>
        <pc:docMk/>
      </pc:docMkLst>
      <pc:sldChg chg="addSp delSp modSp">
        <pc:chgData name="Toon Boeckling" userId="S::toon.boeckling@ugent.be::a2ebef42-bd4f-4481-af68-229aaef5454f" providerId="AD" clId="Web-{A343A101-6838-E105-9DBC-0294AECF8A97}" dt="2019-09-04T13:16:40.088" v="7" actId="1076"/>
        <pc:sldMkLst>
          <pc:docMk/>
          <pc:sldMk cId="2174016741" sldId="307"/>
        </pc:sldMkLst>
        <pc:spChg chg="add del mod">
          <ac:chgData name="Toon Boeckling" userId="S::toon.boeckling@ugent.be::a2ebef42-bd4f-4481-af68-229aaef5454f" providerId="AD" clId="Web-{A343A101-6838-E105-9DBC-0294AECF8A97}" dt="2019-09-04T13:16:40.088" v="7" actId="1076"/>
          <ac:spMkLst>
            <pc:docMk/>
            <pc:sldMk cId="2174016741" sldId="307"/>
            <ac:spMk id="69" creationId="{00000000-0000-0000-0000-000000000000}"/>
          </ac:spMkLst>
        </pc:spChg>
      </pc:sldChg>
      <pc:sldChg chg="modSp">
        <pc:chgData name="Toon Boeckling" userId="S::toon.boeckling@ugent.be::a2ebef42-bd4f-4481-af68-229aaef5454f" providerId="AD" clId="Web-{A343A101-6838-E105-9DBC-0294AECF8A97}" dt="2019-09-04T12:56:58.414" v="0" actId="20577"/>
        <pc:sldMkLst>
          <pc:docMk/>
          <pc:sldMk cId="1560462047" sldId="337"/>
        </pc:sldMkLst>
        <pc:spChg chg="mod">
          <ac:chgData name="Toon Boeckling" userId="S::toon.boeckling@ugent.be::a2ebef42-bd4f-4481-af68-229aaef5454f" providerId="AD" clId="Web-{A343A101-6838-E105-9DBC-0294AECF8A97}" dt="2019-09-04T12:56:58.414" v="0" actId="20577"/>
          <ac:spMkLst>
            <pc:docMk/>
            <pc:sldMk cId="1560462047" sldId="337"/>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B81572-0501-4B64-A79C-38FB8B090773}" type="datetimeFigureOut">
              <a:rPr lang="fr-BE" smtClean="0"/>
              <a:t>02-09-20</a:t>
            </a:fld>
            <a:endParaRPr lang="fr-BE"/>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9B16E7-2973-487A-B1FF-BEC71F2C0C02}" type="slidenum">
              <a:rPr lang="fr-BE" smtClean="0"/>
              <a:t>‹#›</a:t>
            </a:fld>
            <a:endParaRPr lang="fr-BE"/>
          </a:p>
        </p:txBody>
      </p:sp>
    </p:spTree>
    <p:extLst>
      <p:ext uri="{BB962C8B-B14F-4D97-AF65-F5344CB8AC3E}">
        <p14:creationId xmlns:p14="http://schemas.microsoft.com/office/powerpoint/2010/main" val="1357340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BE" smtClean="0"/>
              <a:t>Voorbeeldoefening overerving</a:t>
            </a:r>
            <a:endParaRPr lang="fr-BE" dirty="0"/>
          </a:p>
        </p:txBody>
      </p:sp>
      <p:sp>
        <p:nvSpPr>
          <p:cNvPr id="4" name="Slide Number Placeholder 3"/>
          <p:cNvSpPr>
            <a:spLocks noGrp="1"/>
          </p:cNvSpPr>
          <p:nvPr>
            <p:ph type="sldNum" sz="quarter" idx="10"/>
          </p:nvPr>
        </p:nvSpPr>
        <p:spPr/>
        <p:txBody>
          <a:bodyPr/>
          <a:lstStyle/>
          <a:p>
            <a:fld id="{8B9B16E7-2973-487A-B1FF-BEC71F2C0C02}" type="slidenum">
              <a:rPr lang="fr-BE" smtClean="0"/>
              <a:t>2</a:t>
            </a:fld>
            <a:endParaRPr lang="fr-BE"/>
          </a:p>
        </p:txBody>
      </p:sp>
    </p:spTree>
    <p:extLst>
      <p:ext uri="{BB962C8B-B14F-4D97-AF65-F5344CB8AC3E}">
        <p14:creationId xmlns:p14="http://schemas.microsoft.com/office/powerpoint/2010/main" val="3629170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BE" dirty="0" smtClean="0"/>
              <a:t>Voorbeeldoefening overerving</a:t>
            </a:r>
            <a:endParaRPr lang="fr-BE" dirty="0"/>
          </a:p>
        </p:txBody>
      </p:sp>
      <p:sp>
        <p:nvSpPr>
          <p:cNvPr id="4" name="Slide Number Placeholder 3"/>
          <p:cNvSpPr>
            <a:spLocks noGrp="1"/>
          </p:cNvSpPr>
          <p:nvPr>
            <p:ph type="sldNum" sz="quarter" idx="10"/>
          </p:nvPr>
        </p:nvSpPr>
        <p:spPr/>
        <p:txBody>
          <a:bodyPr/>
          <a:lstStyle/>
          <a:p>
            <a:fld id="{8B9B16E7-2973-487A-B1FF-BEC71F2C0C02}" type="slidenum">
              <a:rPr lang="fr-BE" smtClean="0"/>
              <a:t>3</a:t>
            </a:fld>
            <a:endParaRPr lang="fr-BE"/>
          </a:p>
        </p:txBody>
      </p:sp>
    </p:spTree>
    <p:extLst>
      <p:ext uri="{BB962C8B-B14F-4D97-AF65-F5344CB8AC3E}">
        <p14:creationId xmlns:p14="http://schemas.microsoft.com/office/powerpoint/2010/main" val="60835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BE" dirty="0"/>
              <a:t>Oplossing </a:t>
            </a:r>
            <a:r>
              <a:rPr lang="en-BE" dirty="0" smtClean="0"/>
              <a:t>voorbeeldoefening</a:t>
            </a:r>
            <a:r>
              <a:rPr lang="en-BE" baseline="0" dirty="0" smtClean="0"/>
              <a:t> overerving</a:t>
            </a:r>
            <a:endParaRPr lang="fr-BE" dirty="0"/>
          </a:p>
        </p:txBody>
      </p:sp>
      <p:sp>
        <p:nvSpPr>
          <p:cNvPr id="4" name="Slide Number Placeholder 3"/>
          <p:cNvSpPr>
            <a:spLocks noGrp="1"/>
          </p:cNvSpPr>
          <p:nvPr>
            <p:ph type="sldNum" sz="quarter" idx="10"/>
          </p:nvPr>
        </p:nvSpPr>
        <p:spPr/>
        <p:txBody>
          <a:bodyPr/>
          <a:lstStyle/>
          <a:p>
            <a:fld id="{8B9B16E7-2973-487A-B1FF-BEC71F2C0C02}" type="slidenum">
              <a:rPr lang="fr-BE" smtClean="0"/>
              <a:t>4</a:t>
            </a:fld>
            <a:endParaRPr lang="fr-BE"/>
          </a:p>
        </p:txBody>
      </p:sp>
    </p:spTree>
    <p:extLst>
      <p:ext uri="{BB962C8B-B14F-4D97-AF65-F5344CB8AC3E}">
        <p14:creationId xmlns:p14="http://schemas.microsoft.com/office/powerpoint/2010/main" val="2374828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BE" dirty="0"/>
              <a:t>Uitleg</a:t>
            </a:r>
            <a:r>
              <a:rPr lang="en-BE" baseline="0" dirty="0"/>
              <a:t> overerving, subtypes &amp; supertypes</a:t>
            </a:r>
            <a:endParaRPr lang="fr-BE" dirty="0"/>
          </a:p>
        </p:txBody>
      </p:sp>
      <p:sp>
        <p:nvSpPr>
          <p:cNvPr id="4" name="Slide Number Placeholder 3"/>
          <p:cNvSpPr>
            <a:spLocks noGrp="1"/>
          </p:cNvSpPr>
          <p:nvPr>
            <p:ph type="sldNum" sz="quarter" idx="10"/>
          </p:nvPr>
        </p:nvSpPr>
        <p:spPr/>
        <p:txBody>
          <a:bodyPr/>
          <a:lstStyle/>
          <a:p>
            <a:fld id="{8B9B16E7-2973-487A-B1FF-BEC71F2C0C02}" type="slidenum">
              <a:rPr lang="fr-BE" smtClean="0"/>
              <a:t>5</a:t>
            </a:fld>
            <a:endParaRPr lang="fr-BE"/>
          </a:p>
        </p:txBody>
      </p:sp>
    </p:spTree>
    <p:extLst>
      <p:ext uri="{BB962C8B-B14F-4D97-AF65-F5344CB8AC3E}">
        <p14:creationId xmlns:p14="http://schemas.microsoft.com/office/powerpoint/2010/main" val="228382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BE" dirty="0" smtClean="0"/>
              <a:t>Oplossing voorbeeldoefening</a:t>
            </a:r>
            <a:r>
              <a:rPr lang="en-BE" baseline="0" dirty="0" smtClean="0"/>
              <a:t> overerving</a:t>
            </a:r>
            <a:endParaRPr lang="fr-BE" dirty="0"/>
          </a:p>
        </p:txBody>
      </p:sp>
      <p:sp>
        <p:nvSpPr>
          <p:cNvPr id="4" name="Slide Number Placeholder 3"/>
          <p:cNvSpPr>
            <a:spLocks noGrp="1"/>
          </p:cNvSpPr>
          <p:nvPr>
            <p:ph type="sldNum" sz="quarter" idx="10"/>
          </p:nvPr>
        </p:nvSpPr>
        <p:spPr/>
        <p:txBody>
          <a:bodyPr/>
          <a:lstStyle/>
          <a:p>
            <a:fld id="{8B9B16E7-2973-487A-B1FF-BEC71F2C0C02}" type="slidenum">
              <a:rPr lang="fr-BE" smtClean="0"/>
              <a:t>6</a:t>
            </a:fld>
            <a:endParaRPr lang="fr-BE"/>
          </a:p>
        </p:txBody>
      </p:sp>
    </p:spTree>
    <p:extLst>
      <p:ext uri="{BB962C8B-B14F-4D97-AF65-F5344CB8AC3E}">
        <p14:creationId xmlns:p14="http://schemas.microsoft.com/office/powerpoint/2010/main" val="4096895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BE"/>
              <a:t>Uitleg</a:t>
            </a:r>
            <a:r>
              <a:rPr lang="en-BE" baseline="0"/>
              <a:t> disjunt vs overlappend</a:t>
            </a:r>
            <a:endParaRPr lang="fr-BE"/>
          </a:p>
        </p:txBody>
      </p:sp>
      <p:sp>
        <p:nvSpPr>
          <p:cNvPr id="4" name="Slide Number Placeholder 3"/>
          <p:cNvSpPr>
            <a:spLocks noGrp="1"/>
          </p:cNvSpPr>
          <p:nvPr>
            <p:ph type="sldNum" sz="quarter" idx="10"/>
          </p:nvPr>
        </p:nvSpPr>
        <p:spPr/>
        <p:txBody>
          <a:bodyPr/>
          <a:lstStyle/>
          <a:p>
            <a:fld id="{8B9B16E7-2973-487A-B1FF-BEC71F2C0C02}" type="slidenum">
              <a:rPr lang="fr-BE" smtClean="0"/>
              <a:t>7</a:t>
            </a:fld>
            <a:endParaRPr lang="fr-BE"/>
          </a:p>
        </p:txBody>
      </p:sp>
    </p:spTree>
    <p:extLst>
      <p:ext uri="{BB962C8B-B14F-4D97-AF65-F5344CB8AC3E}">
        <p14:creationId xmlns:p14="http://schemas.microsoft.com/office/powerpoint/2010/main" val="234616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BE"/>
              <a:t>Uitleg</a:t>
            </a:r>
            <a:r>
              <a:rPr lang="en-BE" baseline="0"/>
              <a:t> partiële/totale participatie bij een overerving</a:t>
            </a:r>
            <a:endParaRPr lang="fr-BE"/>
          </a:p>
        </p:txBody>
      </p:sp>
      <p:sp>
        <p:nvSpPr>
          <p:cNvPr id="4" name="Slide Number Placeholder 3"/>
          <p:cNvSpPr>
            <a:spLocks noGrp="1"/>
          </p:cNvSpPr>
          <p:nvPr>
            <p:ph type="sldNum" sz="quarter" idx="10"/>
          </p:nvPr>
        </p:nvSpPr>
        <p:spPr/>
        <p:txBody>
          <a:bodyPr/>
          <a:lstStyle/>
          <a:p>
            <a:fld id="{8B9B16E7-2973-487A-B1FF-BEC71F2C0C02}" type="slidenum">
              <a:rPr lang="fr-BE" smtClean="0"/>
              <a:t>8</a:t>
            </a:fld>
            <a:endParaRPr lang="fr-BE"/>
          </a:p>
        </p:txBody>
      </p:sp>
    </p:spTree>
    <p:extLst>
      <p:ext uri="{BB962C8B-B14F-4D97-AF65-F5344CB8AC3E}">
        <p14:creationId xmlns:p14="http://schemas.microsoft.com/office/powerpoint/2010/main" val="38579887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BE" dirty="0" smtClean="0"/>
              <a:t>Oplossing voorbeeldoefening</a:t>
            </a:r>
            <a:r>
              <a:rPr lang="en-BE" baseline="0" dirty="0" smtClean="0"/>
              <a:t> overerving</a:t>
            </a:r>
            <a:endParaRPr lang="fr-BE" dirty="0"/>
          </a:p>
        </p:txBody>
      </p:sp>
      <p:sp>
        <p:nvSpPr>
          <p:cNvPr id="4" name="Slide Number Placeholder 3"/>
          <p:cNvSpPr>
            <a:spLocks noGrp="1"/>
          </p:cNvSpPr>
          <p:nvPr>
            <p:ph type="sldNum" sz="quarter" idx="10"/>
          </p:nvPr>
        </p:nvSpPr>
        <p:spPr/>
        <p:txBody>
          <a:bodyPr/>
          <a:lstStyle/>
          <a:p>
            <a:fld id="{8B9B16E7-2973-487A-B1FF-BEC71F2C0C02}" type="slidenum">
              <a:rPr lang="fr-BE" smtClean="0"/>
              <a:t>9</a:t>
            </a:fld>
            <a:endParaRPr lang="fr-BE"/>
          </a:p>
        </p:txBody>
      </p:sp>
    </p:spTree>
    <p:extLst>
      <p:ext uri="{BB962C8B-B14F-4D97-AF65-F5344CB8AC3E}">
        <p14:creationId xmlns:p14="http://schemas.microsoft.com/office/powerpoint/2010/main" val="3825056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684AEE5-50BE-4E1B-A2AE-2DE76336A665}" type="datetime1">
              <a:rPr lang="en-US" smtClean="0"/>
              <a:t>9/2/2020</a:t>
            </a:fld>
            <a:endParaRPr lang="fr-BE"/>
          </a:p>
        </p:txBody>
      </p:sp>
      <p:sp>
        <p:nvSpPr>
          <p:cNvPr id="5" name="Footer Placeholder 4"/>
          <p:cNvSpPr>
            <a:spLocks noGrp="1"/>
          </p:cNvSpPr>
          <p:nvPr>
            <p:ph type="ftr" sz="quarter" idx="11"/>
          </p:nvPr>
        </p:nvSpPr>
        <p:spPr/>
        <p:txBody>
          <a:bodyPr/>
          <a:lstStyle/>
          <a:p>
            <a:r>
              <a:rPr lang="fr-BE" smtClean="0"/>
              <a:t>Conceptueel ontwerp - Overerving</a:t>
            </a:r>
            <a:endParaRPr lang="fr-BE"/>
          </a:p>
        </p:txBody>
      </p:sp>
      <p:sp>
        <p:nvSpPr>
          <p:cNvPr id="6" name="Slide Number Placeholder 5"/>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3305091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EACFE6-D495-4954-B6E3-58B8F16E627E}" type="datetime1">
              <a:rPr lang="en-US" smtClean="0"/>
              <a:t>9/2/2020</a:t>
            </a:fld>
            <a:endParaRPr lang="fr-BE"/>
          </a:p>
        </p:txBody>
      </p:sp>
      <p:sp>
        <p:nvSpPr>
          <p:cNvPr id="5" name="Footer Placeholder 4"/>
          <p:cNvSpPr>
            <a:spLocks noGrp="1"/>
          </p:cNvSpPr>
          <p:nvPr>
            <p:ph type="ftr" sz="quarter" idx="11"/>
          </p:nvPr>
        </p:nvSpPr>
        <p:spPr/>
        <p:txBody>
          <a:bodyPr/>
          <a:lstStyle/>
          <a:p>
            <a:r>
              <a:rPr lang="fr-BE" smtClean="0"/>
              <a:t>Conceptueel ontwerp - Overerving</a:t>
            </a:r>
            <a:endParaRPr lang="fr-BE"/>
          </a:p>
        </p:txBody>
      </p:sp>
      <p:sp>
        <p:nvSpPr>
          <p:cNvPr id="6" name="Slide Number Placeholder 5"/>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1388040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FCD9AA-8F6D-452D-8DB1-E46B7424CBB7}" type="datetime1">
              <a:rPr lang="en-US" smtClean="0"/>
              <a:t>9/2/2020</a:t>
            </a:fld>
            <a:endParaRPr lang="fr-BE"/>
          </a:p>
        </p:txBody>
      </p:sp>
      <p:sp>
        <p:nvSpPr>
          <p:cNvPr id="5" name="Footer Placeholder 4"/>
          <p:cNvSpPr>
            <a:spLocks noGrp="1"/>
          </p:cNvSpPr>
          <p:nvPr>
            <p:ph type="ftr" sz="quarter" idx="11"/>
          </p:nvPr>
        </p:nvSpPr>
        <p:spPr/>
        <p:txBody>
          <a:bodyPr/>
          <a:lstStyle/>
          <a:p>
            <a:r>
              <a:rPr lang="fr-BE" smtClean="0"/>
              <a:t>Conceptueel ontwerp - Overerving</a:t>
            </a:r>
            <a:endParaRPr lang="fr-BE"/>
          </a:p>
        </p:txBody>
      </p:sp>
      <p:sp>
        <p:nvSpPr>
          <p:cNvPr id="6" name="Slide Number Placeholder 5"/>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522603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D94FF5-E6B0-488B-AC9F-F03314575DD7}" type="datetime1">
              <a:rPr lang="en-US" smtClean="0"/>
              <a:t>9/2/2020</a:t>
            </a:fld>
            <a:endParaRPr lang="fr-BE"/>
          </a:p>
        </p:txBody>
      </p:sp>
      <p:sp>
        <p:nvSpPr>
          <p:cNvPr id="5" name="Footer Placeholder 4"/>
          <p:cNvSpPr>
            <a:spLocks noGrp="1"/>
          </p:cNvSpPr>
          <p:nvPr>
            <p:ph type="ftr" sz="quarter" idx="11"/>
          </p:nvPr>
        </p:nvSpPr>
        <p:spPr/>
        <p:txBody>
          <a:bodyPr/>
          <a:lstStyle/>
          <a:p>
            <a:r>
              <a:rPr lang="fr-BE" smtClean="0"/>
              <a:t>Conceptueel ontwerp - Overerving</a:t>
            </a:r>
            <a:endParaRPr lang="fr-BE"/>
          </a:p>
        </p:txBody>
      </p:sp>
      <p:sp>
        <p:nvSpPr>
          <p:cNvPr id="6" name="Slide Number Placeholder 5"/>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3930366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D4B154-73E7-404D-A213-0B0C7E421E45}" type="datetime1">
              <a:rPr lang="en-US" smtClean="0"/>
              <a:t>9/2/2020</a:t>
            </a:fld>
            <a:endParaRPr lang="fr-BE"/>
          </a:p>
        </p:txBody>
      </p:sp>
      <p:sp>
        <p:nvSpPr>
          <p:cNvPr id="5" name="Footer Placeholder 4"/>
          <p:cNvSpPr>
            <a:spLocks noGrp="1"/>
          </p:cNvSpPr>
          <p:nvPr>
            <p:ph type="ftr" sz="quarter" idx="11"/>
          </p:nvPr>
        </p:nvSpPr>
        <p:spPr/>
        <p:txBody>
          <a:bodyPr/>
          <a:lstStyle/>
          <a:p>
            <a:r>
              <a:rPr lang="fr-BE" smtClean="0"/>
              <a:t>Conceptueel ontwerp - Overerving</a:t>
            </a:r>
            <a:endParaRPr lang="fr-BE"/>
          </a:p>
        </p:txBody>
      </p:sp>
      <p:sp>
        <p:nvSpPr>
          <p:cNvPr id="6" name="Slide Number Placeholder 5"/>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4071186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2107C92-7598-4684-90D7-FC25160D55B8}" type="datetime1">
              <a:rPr lang="en-US" smtClean="0"/>
              <a:t>9/2/2020</a:t>
            </a:fld>
            <a:endParaRPr lang="fr-BE"/>
          </a:p>
        </p:txBody>
      </p:sp>
      <p:sp>
        <p:nvSpPr>
          <p:cNvPr id="6" name="Footer Placeholder 5"/>
          <p:cNvSpPr>
            <a:spLocks noGrp="1"/>
          </p:cNvSpPr>
          <p:nvPr>
            <p:ph type="ftr" sz="quarter" idx="11"/>
          </p:nvPr>
        </p:nvSpPr>
        <p:spPr/>
        <p:txBody>
          <a:bodyPr/>
          <a:lstStyle/>
          <a:p>
            <a:r>
              <a:rPr lang="fr-BE" smtClean="0"/>
              <a:t>Conceptueel ontwerp - Overerving</a:t>
            </a:r>
            <a:endParaRPr lang="fr-BE"/>
          </a:p>
        </p:txBody>
      </p:sp>
      <p:sp>
        <p:nvSpPr>
          <p:cNvPr id="7" name="Slide Number Placeholder 6"/>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3971994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4D7C2F6-1EFF-453C-B04A-240972CC6E41}" type="datetime1">
              <a:rPr lang="en-US" smtClean="0"/>
              <a:t>9/2/2020</a:t>
            </a:fld>
            <a:endParaRPr lang="fr-BE"/>
          </a:p>
        </p:txBody>
      </p:sp>
      <p:sp>
        <p:nvSpPr>
          <p:cNvPr id="8" name="Footer Placeholder 7"/>
          <p:cNvSpPr>
            <a:spLocks noGrp="1"/>
          </p:cNvSpPr>
          <p:nvPr>
            <p:ph type="ftr" sz="quarter" idx="11"/>
          </p:nvPr>
        </p:nvSpPr>
        <p:spPr/>
        <p:txBody>
          <a:bodyPr/>
          <a:lstStyle/>
          <a:p>
            <a:r>
              <a:rPr lang="fr-BE" smtClean="0"/>
              <a:t>Conceptueel ontwerp - Overerving</a:t>
            </a:r>
            <a:endParaRPr lang="fr-BE"/>
          </a:p>
        </p:txBody>
      </p:sp>
      <p:sp>
        <p:nvSpPr>
          <p:cNvPr id="9" name="Slide Number Placeholder 8"/>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3777824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1A98262-86ED-4B16-A8AB-3058D11A9144}" type="datetime1">
              <a:rPr lang="en-US" smtClean="0"/>
              <a:t>9/2/2020</a:t>
            </a:fld>
            <a:endParaRPr lang="fr-BE"/>
          </a:p>
        </p:txBody>
      </p:sp>
      <p:sp>
        <p:nvSpPr>
          <p:cNvPr id="4" name="Footer Placeholder 3"/>
          <p:cNvSpPr>
            <a:spLocks noGrp="1"/>
          </p:cNvSpPr>
          <p:nvPr>
            <p:ph type="ftr" sz="quarter" idx="11"/>
          </p:nvPr>
        </p:nvSpPr>
        <p:spPr/>
        <p:txBody>
          <a:bodyPr/>
          <a:lstStyle/>
          <a:p>
            <a:r>
              <a:rPr lang="fr-BE" smtClean="0"/>
              <a:t>Conceptueel ontwerp - Overerving</a:t>
            </a:r>
            <a:endParaRPr lang="fr-BE"/>
          </a:p>
        </p:txBody>
      </p:sp>
      <p:sp>
        <p:nvSpPr>
          <p:cNvPr id="5" name="Slide Number Placeholder 4"/>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3507874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88D577-B69C-4BFC-8401-182959B3A1F6}" type="datetime1">
              <a:rPr lang="en-US" smtClean="0"/>
              <a:t>9/2/2020</a:t>
            </a:fld>
            <a:endParaRPr lang="fr-BE"/>
          </a:p>
        </p:txBody>
      </p:sp>
      <p:sp>
        <p:nvSpPr>
          <p:cNvPr id="3" name="Footer Placeholder 2"/>
          <p:cNvSpPr>
            <a:spLocks noGrp="1"/>
          </p:cNvSpPr>
          <p:nvPr>
            <p:ph type="ftr" sz="quarter" idx="11"/>
          </p:nvPr>
        </p:nvSpPr>
        <p:spPr/>
        <p:txBody>
          <a:bodyPr/>
          <a:lstStyle/>
          <a:p>
            <a:r>
              <a:rPr lang="fr-BE" smtClean="0"/>
              <a:t>Conceptueel ontwerp - Overerving</a:t>
            </a:r>
            <a:endParaRPr lang="fr-BE"/>
          </a:p>
        </p:txBody>
      </p:sp>
      <p:sp>
        <p:nvSpPr>
          <p:cNvPr id="4" name="Slide Number Placeholder 3"/>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2245917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6A8B576-DEF2-4904-A76C-DA2BD1FBA1A3}" type="datetime1">
              <a:rPr lang="en-US" smtClean="0"/>
              <a:t>9/2/2020</a:t>
            </a:fld>
            <a:endParaRPr lang="fr-BE"/>
          </a:p>
        </p:txBody>
      </p:sp>
      <p:sp>
        <p:nvSpPr>
          <p:cNvPr id="6" name="Footer Placeholder 5"/>
          <p:cNvSpPr>
            <a:spLocks noGrp="1"/>
          </p:cNvSpPr>
          <p:nvPr>
            <p:ph type="ftr" sz="quarter" idx="11"/>
          </p:nvPr>
        </p:nvSpPr>
        <p:spPr/>
        <p:txBody>
          <a:bodyPr/>
          <a:lstStyle/>
          <a:p>
            <a:r>
              <a:rPr lang="fr-BE" smtClean="0"/>
              <a:t>Conceptueel ontwerp - Overerving</a:t>
            </a:r>
            <a:endParaRPr lang="fr-BE"/>
          </a:p>
        </p:txBody>
      </p:sp>
      <p:sp>
        <p:nvSpPr>
          <p:cNvPr id="7" name="Slide Number Placeholder 6"/>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2209742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F314758-B229-4685-87E5-17C966F4E5EA}" type="datetime1">
              <a:rPr lang="en-US" smtClean="0"/>
              <a:t>9/2/2020</a:t>
            </a:fld>
            <a:endParaRPr lang="fr-BE"/>
          </a:p>
        </p:txBody>
      </p:sp>
      <p:sp>
        <p:nvSpPr>
          <p:cNvPr id="6" name="Footer Placeholder 5"/>
          <p:cNvSpPr>
            <a:spLocks noGrp="1"/>
          </p:cNvSpPr>
          <p:nvPr>
            <p:ph type="ftr" sz="quarter" idx="11"/>
          </p:nvPr>
        </p:nvSpPr>
        <p:spPr/>
        <p:txBody>
          <a:bodyPr/>
          <a:lstStyle/>
          <a:p>
            <a:r>
              <a:rPr lang="fr-BE" smtClean="0"/>
              <a:t>Conceptueel ontwerp - Overerving</a:t>
            </a:r>
            <a:endParaRPr lang="fr-BE"/>
          </a:p>
        </p:txBody>
      </p:sp>
      <p:sp>
        <p:nvSpPr>
          <p:cNvPr id="7" name="Slide Number Placeholder 6"/>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3134940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EF30E6-FA31-4CE8-AF79-F881871CF3D1}" type="datetime1">
              <a:rPr lang="en-US" smtClean="0"/>
              <a:t>9/2/2020</a:t>
            </a:fld>
            <a:endParaRPr lang="fr-BE"/>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BE" smtClean="0"/>
              <a:t>Conceptueel ontwerp - Overerving</a:t>
            </a:r>
            <a:endParaRPr lang="fr-BE"/>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52FF5A-A0C4-4C40-8618-DBA896236EBF}" type="slidenum">
              <a:rPr lang="fr-BE" smtClean="0"/>
              <a:t>‹#›</a:t>
            </a:fld>
            <a:endParaRPr lang="fr-BE"/>
          </a:p>
        </p:txBody>
      </p:sp>
    </p:spTree>
    <p:extLst>
      <p:ext uri="{BB962C8B-B14F-4D97-AF65-F5344CB8AC3E}">
        <p14:creationId xmlns:p14="http://schemas.microsoft.com/office/powerpoint/2010/main" val="7748909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BE"/>
              <a:t>Databanken</a:t>
            </a:r>
            <a:endParaRPr lang="fr-BE"/>
          </a:p>
        </p:txBody>
      </p:sp>
      <p:sp>
        <p:nvSpPr>
          <p:cNvPr id="3" name="Subtitle 2"/>
          <p:cNvSpPr>
            <a:spLocks noGrp="1"/>
          </p:cNvSpPr>
          <p:nvPr>
            <p:ph type="subTitle" idx="1"/>
          </p:nvPr>
        </p:nvSpPr>
        <p:spPr/>
        <p:txBody>
          <a:bodyPr/>
          <a:lstStyle/>
          <a:p>
            <a:r>
              <a:rPr lang="en-BE" dirty="0"/>
              <a:t>Conceptueel </a:t>
            </a:r>
            <a:r>
              <a:rPr lang="en-BE" dirty="0" smtClean="0"/>
              <a:t>ontwerp - Overerving</a:t>
            </a:r>
            <a:endParaRPr lang="fr-BE"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3722" y="5483591"/>
            <a:ext cx="1517459" cy="335236"/>
          </a:xfrm>
          <a:prstGeom prst="rect">
            <a:avLst/>
          </a:prstGeom>
        </p:spPr>
      </p:pic>
      <p:sp>
        <p:nvSpPr>
          <p:cNvPr id="5" name="Footer Placeholder 4">
            <a:extLst>
              <a:ext uri="{FF2B5EF4-FFF2-40B4-BE49-F238E27FC236}">
                <a16:creationId xmlns:a16="http://schemas.microsoft.com/office/drawing/2014/main" id="{E1618D88-3B44-5448-A145-1BDFDD9387EA}"/>
              </a:ext>
            </a:extLst>
          </p:cNvPr>
          <p:cNvSpPr>
            <a:spLocks noGrp="1"/>
          </p:cNvSpPr>
          <p:nvPr>
            <p:ph type="ftr" sz="quarter" idx="11"/>
          </p:nvPr>
        </p:nvSpPr>
        <p:spPr/>
        <p:txBody>
          <a:bodyPr/>
          <a:lstStyle/>
          <a:p>
            <a:r>
              <a:rPr lang="fr-BE" smtClean="0"/>
              <a:t>Conceptueel ontwerp - Overerving</a:t>
            </a:r>
            <a:endParaRPr lang="fr-BE" dirty="0"/>
          </a:p>
        </p:txBody>
      </p:sp>
      <p:sp>
        <p:nvSpPr>
          <p:cNvPr id="6" name="Slide Number Placeholder 5"/>
          <p:cNvSpPr>
            <a:spLocks noGrp="1"/>
          </p:cNvSpPr>
          <p:nvPr>
            <p:ph type="sldNum" sz="quarter" idx="12"/>
          </p:nvPr>
        </p:nvSpPr>
        <p:spPr/>
        <p:txBody>
          <a:bodyPr/>
          <a:lstStyle/>
          <a:p>
            <a:fld id="{4552FF5A-A0C4-4C40-8618-DBA896236EBF}" type="slidenum">
              <a:rPr lang="fr-BE" smtClean="0"/>
              <a:t>1</a:t>
            </a:fld>
            <a:endParaRPr lang="fr-BE"/>
          </a:p>
        </p:txBody>
      </p:sp>
    </p:spTree>
    <p:extLst>
      <p:ext uri="{BB962C8B-B14F-4D97-AF65-F5344CB8AC3E}">
        <p14:creationId xmlns:p14="http://schemas.microsoft.com/office/powerpoint/2010/main" val="1016927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BE" dirty="0"/>
              <a:t>Probleemstelling</a:t>
            </a:r>
            <a:endParaRPr lang="fr-BE" dirty="0"/>
          </a:p>
        </p:txBody>
      </p:sp>
      <p:sp>
        <p:nvSpPr>
          <p:cNvPr id="3" name="TextBox 2"/>
          <p:cNvSpPr txBox="1"/>
          <p:nvPr/>
        </p:nvSpPr>
        <p:spPr>
          <a:xfrm>
            <a:off x="1549014" y="3033919"/>
            <a:ext cx="6045973" cy="707886"/>
          </a:xfrm>
          <a:prstGeom prst="rect">
            <a:avLst/>
          </a:prstGeom>
          <a:noFill/>
        </p:spPr>
        <p:txBody>
          <a:bodyPr wrap="square" rtlCol="0" anchor="t">
            <a:spAutoFit/>
          </a:bodyPr>
          <a:lstStyle/>
          <a:p>
            <a:pPr algn="ctr"/>
            <a:r>
              <a:rPr lang="en-BE" sz="2000"/>
              <a:t>Een meubelwinkel wil een digitaal systeem voor hun productcatalogus en verkoopsgegevens</a:t>
            </a:r>
            <a:endParaRPr lang="fr-BE" sz="2000"/>
          </a:p>
        </p:txBody>
      </p:sp>
      <p:sp>
        <p:nvSpPr>
          <p:cNvPr id="4" name="Footer Placeholder 3">
            <a:extLst>
              <a:ext uri="{FF2B5EF4-FFF2-40B4-BE49-F238E27FC236}">
                <a16:creationId xmlns:a16="http://schemas.microsoft.com/office/drawing/2014/main" id="{E22C2946-FAD6-EC47-82C9-30CE1F0C7D47}"/>
              </a:ext>
            </a:extLst>
          </p:cNvPr>
          <p:cNvSpPr>
            <a:spLocks noGrp="1"/>
          </p:cNvSpPr>
          <p:nvPr>
            <p:ph type="ftr" sz="quarter" idx="11"/>
          </p:nvPr>
        </p:nvSpPr>
        <p:spPr/>
        <p:txBody>
          <a:bodyPr/>
          <a:lstStyle/>
          <a:p>
            <a:r>
              <a:rPr lang="fr-BE" smtClean="0"/>
              <a:t>Conceptueel ontwerp - Overerving</a:t>
            </a:r>
            <a:endParaRPr lang="fr-BE"/>
          </a:p>
        </p:txBody>
      </p:sp>
      <p:sp>
        <p:nvSpPr>
          <p:cNvPr id="5" name="Slide Number Placeholder 4"/>
          <p:cNvSpPr>
            <a:spLocks noGrp="1"/>
          </p:cNvSpPr>
          <p:nvPr>
            <p:ph type="sldNum" sz="quarter" idx="12"/>
          </p:nvPr>
        </p:nvSpPr>
        <p:spPr/>
        <p:txBody>
          <a:bodyPr/>
          <a:lstStyle/>
          <a:p>
            <a:fld id="{4552FF5A-A0C4-4C40-8618-DBA896236EBF}" type="slidenum">
              <a:rPr lang="fr-BE" smtClean="0"/>
              <a:t>2</a:t>
            </a:fld>
            <a:endParaRPr lang="fr-BE"/>
          </a:p>
        </p:txBody>
      </p:sp>
    </p:spTree>
    <p:extLst>
      <p:ext uri="{BB962C8B-B14F-4D97-AF65-F5344CB8AC3E}">
        <p14:creationId xmlns:p14="http://schemas.microsoft.com/office/powerpoint/2010/main" val="1560462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8760" y="416263"/>
            <a:ext cx="8666480" cy="6247864"/>
          </a:xfrm>
          <a:prstGeom prst="rect">
            <a:avLst/>
          </a:prstGeom>
          <a:noFill/>
        </p:spPr>
        <p:txBody>
          <a:bodyPr wrap="square" rtlCol="0" anchor="t">
            <a:spAutoFit/>
          </a:bodyPr>
          <a:lstStyle/>
          <a:p>
            <a:r>
              <a:rPr lang="en-BE" sz="2000" dirty="0"/>
              <a:t>Een meubelwinkel wil een </a:t>
            </a:r>
            <a:r>
              <a:rPr lang="en-BE" sz="2000" dirty="0" smtClean="0"/>
              <a:t>databank </a:t>
            </a:r>
            <a:r>
              <a:rPr lang="en-BE" sz="2000" dirty="0"/>
              <a:t>gebruiken om gegevens bij te houden over de meubels, de klanten en de bestellingen. De </a:t>
            </a:r>
            <a:r>
              <a:rPr lang="en-BE" sz="2000" dirty="0" smtClean="0"/>
              <a:t>databank </a:t>
            </a:r>
            <a:r>
              <a:rPr lang="en-BE" sz="2000" dirty="0"/>
              <a:t>is bedoeld ter ondersteuning van de facturatie aan de klanten, niet ter ondersteuning van voorraadbehee</a:t>
            </a:r>
            <a:r>
              <a:rPr lang="nl-BE" sz="2000" dirty="0"/>
              <a:t>r</a:t>
            </a:r>
            <a:r>
              <a:rPr lang="en-BE" sz="2000" dirty="0"/>
              <a:t>. </a:t>
            </a:r>
            <a:r>
              <a:rPr lang="en-BE" sz="2000" dirty="0" smtClean="0"/>
              <a:t>Elk meubelstuk wordt gekenmerkt </a:t>
            </a:r>
            <a:r>
              <a:rPr lang="en-BE" sz="2000" dirty="0"/>
              <a:t>door een soort (stoel, ronde tafel, langwerpige tafel, wandkast, salontafel, boekenkast,...), de houtsoort (eiken, kersen, noten,...), de fabrikant en de prijs. Alle meubelstukken zijn los te verkrijgen, maar er worden ook allerlei ensembles aangeboden aan een gereduceerde totaalprijs, zoals eetkamers (bijvoorbeeld bestaande uit een ronde tafel, vier stoelen en een wandkast, of uit een langwerpige tafel, zes stoelen, een dressoir en een vitrinekast of een barkast), kantoormeubilair enzovoort. Bepaalde meubelstukken kunnen deel uitmaken van verschillende ensembles. Elk ensemble heeft </a:t>
            </a:r>
            <a:r>
              <a:rPr lang="en-BE" sz="2000" dirty="0" smtClean="0"/>
              <a:t>een </a:t>
            </a:r>
            <a:r>
              <a:rPr lang="en-BE" sz="2000" dirty="0"/>
              <a:t>unieke naam (bijvoorbeeld Standing, Prestige, Rubens,...). Verder kan ook een beschrijving worden bijgehouden, zoals ‘kopie antiek’, ‘echt Frans eikenhout</a:t>
            </a:r>
            <a:r>
              <a:rPr lang="en-BE" sz="2000" dirty="0" smtClean="0"/>
              <a:t>’,...</a:t>
            </a:r>
          </a:p>
          <a:p>
            <a:r>
              <a:rPr lang="en-BE" sz="2000" dirty="0" smtClean="0">
                <a:cs typeface="Calibri" panose="020F0502020204030204"/>
              </a:rPr>
              <a:t>Alle verkoopsartikelen (meubels/ensembles) hebben een uniek verkoopsnummer.</a:t>
            </a:r>
            <a:endParaRPr lang="en-US" sz="2000" dirty="0">
              <a:cs typeface="Calibri" panose="020F0502020204030204"/>
            </a:endParaRPr>
          </a:p>
          <a:p>
            <a:r>
              <a:rPr lang="en-BE" sz="2000" dirty="0"/>
              <a:t>Alle klanten krijgen bij hun eerste aankoop een uniek klantnummer toegekend. Ook worden hun naam en adres geregistreerd. Een bestelling wordt genoteerd op een bestelbon (met uniek bestelnummer). Daarop wordt ingevuld: de datum, het klantnummer en voor elk artikel (meubelstuk of ensemble) het nummer en het aantal stuks.</a:t>
            </a:r>
            <a:endParaRPr lang="fr-BE" sz="2000" dirty="0">
              <a:cs typeface="Calibri"/>
            </a:endParaRPr>
          </a:p>
        </p:txBody>
      </p:sp>
      <p:sp>
        <p:nvSpPr>
          <p:cNvPr id="2" name="Footer Placeholder 1">
            <a:extLst>
              <a:ext uri="{FF2B5EF4-FFF2-40B4-BE49-F238E27FC236}">
                <a16:creationId xmlns:a16="http://schemas.microsoft.com/office/drawing/2014/main" id="{96F66EC0-212C-A641-B9C3-9D89DF590C66}"/>
              </a:ext>
            </a:extLst>
          </p:cNvPr>
          <p:cNvSpPr>
            <a:spLocks noGrp="1"/>
          </p:cNvSpPr>
          <p:nvPr>
            <p:ph type="ftr" sz="quarter" idx="11"/>
          </p:nvPr>
        </p:nvSpPr>
        <p:spPr/>
        <p:txBody>
          <a:bodyPr/>
          <a:lstStyle/>
          <a:p>
            <a:r>
              <a:rPr lang="fr-BE" smtClean="0"/>
              <a:t>Conceptueel ontwerp - Overerving</a:t>
            </a:r>
            <a:endParaRPr lang="fr-BE"/>
          </a:p>
        </p:txBody>
      </p:sp>
      <p:sp>
        <p:nvSpPr>
          <p:cNvPr id="4" name="Slide Number Placeholder 3"/>
          <p:cNvSpPr>
            <a:spLocks noGrp="1"/>
          </p:cNvSpPr>
          <p:nvPr>
            <p:ph type="sldNum" sz="quarter" idx="12"/>
          </p:nvPr>
        </p:nvSpPr>
        <p:spPr/>
        <p:txBody>
          <a:bodyPr/>
          <a:lstStyle/>
          <a:p>
            <a:fld id="{4552FF5A-A0C4-4C40-8618-DBA896236EBF}" type="slidenum">
              <a:rPr lang="fr-BE" smtClean="0"/>
              <a:t>3</a:t>
            </a:fld>
            <a:endParaRPr lang="fr-BE"/>
          </a:p>
        </p:txBody>
      </p:sp>
    </p:spTree>
    <p:extLst>
      <p:ext uri="{BB962C8B-B14F-4D97-AF65-F5344CB8AC3E}">
        <p14:creationId xmlns:p14="http://schemas.microsoft.com/office/powerpoint/2010/main" val="2872322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61480" y="1615632"/>
            <a:ext cx="1198658" cy="323165"/>
          </a:xfrm>
          <a:prstGeom prst="rect">
            <a:avLst/>
          </a:prstGeom>
          <a:noFill/>
          <a:ln>
            <a:solidFill>
              <a:schemeClr val="tx1"/>
            </a:solidFill>
          </a:ln>
        </p:spPr>
        <p:txBody>
          <a:bodyPr wrap="square" rtlCol="0">
            <a:spAutoFit/>
          </a:bodyPr>
          <a:lstStyle/>
          <a:p>
            <a:pPr algn="ctr"/>
            <a:r>
              <a:rPr lang="en-BE" sz="1500"/>
              <a:t>Meubelstuk</a:t>
            </a:r>
            <a:endParaRPr lang="fr-BE" sz="1500"/>
          </a:p>
        </p:txBody>
      </p:sp>
      <p:sp>
        <p:nvSpPr>
          <p:cNvPr id="5" name="Oval 4"/>
          <p:cNvSpPr/>
          <p:nvPr/>
        </p:nvSpPr>
        <p:spPr>
          <a:xfrm>
            <a:off x="1266124" y="898760"/>
            <a:ext cx="1220908" cy="289559"/>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u="sng" dirty="0">
                <a:solidFill>
                  <a:schemeClr val="tx1"/>
                </a:solidFill>
              </a:rPr>
              <a:t>nummer</a:t>
            </a:r>
            <a:endParaRPr lang="fr-BE" sz="1500" u="sng" dirty="0">
              <a:solidFill>
                <a:schemeClr val="tx1"/>
              </a:solidFill>
            </a:endParaRPr>
          </a:p>
        </p:txBody>
      </p:sp>
      <p:cxnSp>
        <p:nvCxnSpPr>
          <p:cNvPr id="6" name="Straight Connector 5"/>
          <p:cNvCxnSpPr>
            <a:stCxn id="5" idx="5"/>
            <a:endCxn id="4" idx="0"/>
          </p:cNvCxnSpPr>
          <p:nvPr/>
        </p:nvCxnSpPr>
        <p:spPr>
          <a:xfrm>
            <a:off x="2308234" y="1145914"/>
            <a:ext cx="252575" cy="469718"/>
          </a:xfrm>
          <a:prstGeom prst="line">
            <a:avLst/>
          </a:prstGeom>
        </p:spPr>
        <p:style>
          <a:lnRef idx="1">
            <a:schemeClr val="dk1"/>
          </a:lnRef>
          <a:fillRef idx="0">
            <a:schemeClr val="dk1"/>
          </a:fillRef>
          <a:effectRef idx="0">
            <a:schemeClr val="dk1"/>
          </a:effectRef>
          <a:fontRef idx="minor">
            <a:schemeClr val="tx1"/>
          </a:fontRef>
        </p:style>
      </p:cxnSp>
      <p:sp>
        <p:nvSpPr>
          <p:cNvPr id="9" name="Oval 8"/>
          <p:cNvSpPr/>
          <p:nvPr/>
        </p:nvSpPr>
        <p:spPr>
          <a:xfrm>
            <a:off x="2596965" y="915025"/>
            <a:ext cx="875735" cy="26835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soort</a:t>
            </a:r>
            <a:endParaRPr lang="fr-BE" sz="1500">
              <a:solidFill>
                <a:schemeClr val="tx1"/>
              </a:solidFill>
            </a:endParaRPr>
          </a:p>
        </p:txBody>
      </p:sp>
      <p:cxnSp>
        <p:nvCxnSpPr>
          <p:cNvPr id="10" name="Straight Connector 9"/>
          <p:cNvCxnSpPr>
            <a:stCxn id="9" idx="4"/>
            <a:endCxn id="4" idx="0"/>
          </p:cNvCxnSpPr>
          <p:nvPr/>
        </p:nvCxnSpPr>
        <p:spPr>
          <a:xfrm flipH="1">
            <a:off x="2560809" y="1183381"/>
            <a:ext cx="474024" cy="432251"/>
          </a:xfrm>
          <a:prstGeom prst="line">
            <a:avLst/>
          </a:prstGeom>
        </p:spPr>
        <p:style>
          <a:lnRef idx="1">
            <a:schemeClr val="dk1"/>
          </a:lnRef>
          <a:fillRef idx="0">
            <a:schemeClr val="dk1"/>
          </a:fillRef>
          <a:effectRef idx="0">
            <a:schemeClr val="dk1"/>
          </a:effectRef>
          <a:fontRef idx="minor">
            <a:schemeClr val="tx1"/>
          </a:fontRef>
        </p:style>
      </p:cxnSp>
      <p:sp>
        <p:nvSpPr>
          <p:cNvPr id="14" name="Oval 13"/>
          <p:cNvSpPr/>
          <p:nvPr/>
        </p:nvSpPr>
        <p:spPr>
          <a:xfrm>
            <a:off x="3212934" y="1182175"/>
            <a:ext cx="1430090" cy="322591"/>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houtsoort</a:t>
            </a:r>
            <a:endParaRPr lang="fr-BE" sz="1500">
              <a:solidFill>
                <a:schemeClr val="tx1"/>
              </a:solidFill>
            </a:endParaRPr>
          </a:p>
        </p:txBody>
      </p:sp>
      <p:cxnSp>
        <p:nvCxnSpPr>
          <p:cNvPr id="15" name="Straight Connector 14"/>
          <p:cNvCxnSpPr>
            <a:stCxn id="14" idx="3"/>
            <a:endCxn id="4" idx="0"/>
          </p:cNvCxnSpPr>
          <p:nvPr/>
        </p:nvCxnSpPr>
        <p:spPr>
          <a:xfrm flipH="1">
            <a:off x="2560809" y="1457524"/>
            <a:ext cx="861557" cy="158108"/>
          </a:xfrm>
          <a:prstGeom prst="line">
            <a:avLst/>
          </a:prstGeom>
        </p:spPr>
        <p:style>
          <a:lnRef idx="1">
            <a:schemeClr val="dk1"/>
          </a:lnRef>
          <a:fillRef idx="0">
            <a:schemeClr val="dk1"/>
          </a:fillRef>
          <a:effectRef idx="0">
            <a:schemeClr val="dk1"/>
          </a:effectRef>
          <a:fontRef idx="minor">
            <a:schemeClr val="tx1"/>
          </a:fontRef>
        </p:style>
      </p:cxnSp>
      <p:sp>
        <p:nvSpPr>
          <p:cNvPr id="26" name="Oval 25"/>
          <p:cNvSpPr/>
          <p:nvPr/>
        </p:nvSpPr>
        <p:spPr>
          <a:xfrm>
            <a:off x="829063" y="1237149"/>
            <a:ext cx="1275617" cy="31047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fabrikant</a:t>
            </a:r>
            <a:endParaRPr lang="fr-BE" sz="1500">
              <a:solidFill>
                <a:schemeClr val="tx1"/>
              </a:solidFill>
            </a:endParaRPr>
          </a:p>
        </p:txBody>
      </p:sp>
      <p:sp>
        <p:nvSpPr>
          <p:cNvPr id="27" name="Oval 26"/>
          <p:cNvSpPr/>
          <p:nvPr/>
        </p:nvSpPr>
        <p:spPr>
          <a:xfrm>
            <a:off x="898933" y="1670441"/>
            <a:ext cx="800319" cy="26835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prijs</a:t>
            </a:r>
            <a:endParaRPr lang="fr-BE" sz="1500">
              <a:solidFill>
                <a:schemeClr val="tx1"/>
              </a:solidFill>
            </a:endParaRPr>
          </a:p>
        </p:txBody>
      </p:sp>
      <p:cxnSp>
        <p:nvCxnSpPr>
          <p:cNvPr id="32" name="Straight Connector 31"/>
          <p:cNvCxnSpPr>
            <a:stCxn id="26" idx="6"/>
            <a:endCxn id="4" idx="0"/>
          </p:cNvCxnSpPr>
          <p:nvPr/>
        </p:nvCxnSpPr>
        <p:spPr>
          <a:xfrm>
            <a:off x="2104680" y="1392387"/>
            <a:ext cx="456129" cy="223245"/>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p:cNvCxnSpPr>
            <a:stCxn id="27" idx="6"/>
            <a:endCxn id="4" idx="1"/>
          </p:cNvCxnSpPr>
          <p:nvPr/>
        </p:nvCxnSpPr>
        <p:spPr>
          <a:xfrm flipV="1">
            <a:off x="1699252" y="1777215"/>
            <a:ext cx="262228" cy="27404"/>
          </a:xfrm>
          <a:prstGeom prst="line">
            <a:avLst/>
          </a:prstGeom>
        </p:spPr>
        <p:style>
          <a:lnRef idx="1">
            <a:schemeClr val="dk1"/>
          </a:lnRef>
          <a:fillRef idx="0">
            <a:schemeClr val="dk1"/>
          </a:fillRef>
          <a:effectRef idx="0">
            <a:schemeClr val="dk1"/>
          </a:effectRef>
          <a:fontRef idx="minor">
            <a:schemeClr val="tx1"/>
          </a:fontRef>
        </p:style>
      </p:cxnSp>
      <p:sp>
        <p:nvSpPr>
          <p:cNvPr id="48" name="TextBox 47"/>
          <p:cNvSpPr txBox="1"/>
          <p:nvPr/>
        </p:nvSpPr>
        <p:spPr>
          <a:xfrm>
            <a:off x="5640333" y="1615631"/>
            <a:ext cx="1198658" cy="323165"/>
          </a:xfrm>
          <a:prstGeom prst="rect">
            <a:avLst/>
          </a:prstGeom>
          <a:noFill/>
          <a:ln>
            <a:solidFill>
              <a:schemeClr val="tx1"/>
            </a:solidFill>
          </a:ln>
        </p:spPr>
        <p:txBody>
          <a:bodyPr wrap="square" rtlCol="0">
            <a:spAutoFit/>
          </a:bodyPr>
          <a:lstStyle/>
          <a:p>
            <a:pPr algn="ctr"/>
            <a:r>
              <a:rPr lang="en-BE" sz="1500"/>
              <a:t>Ensemble</a:t>
            </a:r>
          </a:p>
        </p:txBody>
      </p:sp>
      <p:sp>
        <p:nvSpPr>
          <p:cNvPr id="49" name="Oval 48"/>
          <p:cNvSpPr/>
          <p:nvPr/>
        </p:nvSpPr>
        <p:spPr>
          <a:xfrm>
            <a:off x="5947279" y="933974"/>
            <a:ext cx="1299804" cy="339176"/>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u="sng">
                <a:solidFill>
                  <a:schemeClr val="tx1"/>
                </a:solidFill>
              </a:rPr>
              <a:t>nummer</a:t>
            </a:r>
            <a:endParaRPr lang="fr-BE" sz="1500" u="sng">
              <a:solidFill>
                <a:schemeClr val="tx1"/>
              </a:solidFill>
            </a:endParaRPr>
          </a:p>
        </p:txBody>
      </p:sp>
      <p:sp>
        <p:nvSpPr>
          <p:cNvPr id="50" name="Oval 49"/>
          <p:cNvSpPr/>
          <p:nvPr/>
        </p:nvSpPr>
        <p:spPr>
          <a:xfrm>
            <a:off x="7016781" y="1182175"/>
            <a:ext cx="929610" cy="32333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u="sng">
                <a:solidFill>
                  <a:schemeClr val="tx1"/>
                </a:solidFill>
              </a:rPr>
              <a:t>naam</a:t>
            </a:r>
            <a:endParaRPr lang="fr-BE" sz="1500" u="sng">
              <a:solidFill>
                <a:schemeClr val="tx1"/>
              </a:solidFill>
            </a:endParaRPr>
          </a:p>
        </p:txBody>
      </p:sp>
      <p:sp>
        <p:nvSpPr>
          <p:cNvPr id="51" name="Oval 50"/>
          <p:cNvSpPr/>
          <p:nvPr/>
        </p:nvSpPr>
        <p:spPr>
          <a:xfrm>
            <a:off x="7462260" y="1543668"/>
            <a:ext cx="1594698" cy="357447"/>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beschrijving</a:t>
            </a:r>
            <a:endParaRPr lang="fr-BE" sz="1500">
              <a:solidFill>
                <a:schemeClr val="tx1"/>
              </a:solidFill>
            </a:endParaRPr>
          </a:p>
        </p:txBody>
      </p:sp>
      <p:cxnSp>
        <p:nvCxnSpPr>
          <p:cNvPr id="52" name="Straight Connector 51"/>
          <p:cNvCxnSpPr>
            <a:stCxn id="49" idx="4"/>
            <a:endCxn id="48" idx="0"/>
          </p:cNvCxnSpPr>
          <p:nvPr/>
        </p:nvCxnSpPr>
        <p:spPr>
          <a:xfrm flipH="1">
            <a:off x="6239662" y="1273150"/>
            <a:ext cx="357519" cy="342481"/>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p:cNvCxnSpPr>
            <a:stCxn id="50" idx="3"/>
            <a:endCxn id="48" idx="0"/>
          </p:cNvCxnSpPr>
          <p:nvPr/>
        </p:nvCxnSpPr>
        <p:spPr>
          <a:xfrm flipH="1">
            <a:off x="6239662" y="1458154"/>
            <a:ext cx="913257" cy="157477"/>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p:cNvCxnSpPr>
            <a:stCxn id="51" idx="2"/>
            <a:endCxn id="48" idx="3"/>
          </p:cNvCxnSpPr>
          <p:nvPr/>
        </p:nvCxnSpPr>
        <p:spPr>
          <a:xfrm flipH="1">
            <a:off x="6838991" y="1722392"/>
            <a:ext cx="623269" cy="54822"/>
          </a:xfrm>
          <a:prstGeom prst="line">
            <a:avLst/>
          </a:prstGeom>
        </p:spPr>
        <p:style>
          <a:lnRef idx="1">
            <a:schemeClr val="dk1"/>
          </a:lnRef>
          <a:fillRef idx="0">
            <a:schemeClr val="dk1"/>
          </a:fillRef>
          <a:effectRef idx="0">
            <a:schemeClr val="dk1"/>
          </a:effectRef>
          <a:fontRef idx="minor">
            <a:schemeClr val="tx1"/>
          </a:fontRef>
        </p:style>
      </p:cxnSp>
      <p:sp>
        <p:nvSpPr>
          <p:cNvPr id="62" name="TextBox 61"/>
          <p:cNvSpPr txBox="1"/>
          <p:nvPr/>
        </p:nvSpPr>
        <p:spPr>
          <a:xfrm>
            <a:off x="3947526" y="4069258"/>
            <a:ext cx="1198658" cy="323165"/>
          </a:xfrm>
          <a:prstGeom prst="rect">
            <a:avLst/>
          </a:prstGeom>
          <a:noFill/>
          <a:ln>
            <a:solidFill>
              <a:schemeClr val="tx1"/>
            </a:solidFill>
          </a:ln>
        </p:spPr>
        <p:txBody>
          <a:bodyPr wrap="square" rtlCol="0">
            <a:spAutoFit/>
          </a:bodyPr>
          <a:lstStyle/>
          <a:p>
            <a:pPr algn="ctr"/>
            <a:r>
              <a:rPr lang="en-BE" sz="1500"/>
              <a:t>Klant</a:t>
            </a:r>
            <a:endParaRPr lang="fr-BE" sz="1500"/>
          </a:p>
        </p:txBody>
      </p:sp>
      <p:sp>
        <p:nvSpPr>
          <p:cNvPr id="63" name="Oval 62"/>
          <p:cNvSpPr/>
          <p:nvPr/>
        </p:nvSpPr>
        <p:spPr>
          <a:xfrm>
            <a:off x="2748916" y="4547943"/>
            <a:ext cx="1360192" cy="31067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u="sng">
                <a:solidFill>
                  <a:schemeClr val="tx1"/>
                </a:solidFill>
              </a:rPr>
              <a:t>nummer</a:t>
            </a:r>
            <a:endParaRPr lang="fr-BE" sz="1500" u="sng">
              <a:solidFill>
                <a:schemeClr val="tx1"/>
              </a:solidFill>
            </a:endParaRPr>
          </a:p>
        </p:txBody>
      </p:sp>
      <p:cxnSp>
        <p:nvCxnSpPr>
          <p:cNvPr id="64" name="Straight Connector 63"/>
          <p:cNvCxnSpPr>
            <a:stCxn id="63" idx="7"/>
            <a:endCxn id="62" idx="2"/>
          </p:cNvCxnSpPr>
          <p:nvPr/>
        </p:nvCxnSpPr>
        <p:spPr>
          <a:xfrm flipV="1">
            <a:off x="3909912" y="4392423"/>
            <a:ext cx="636943" cy="201017"/>
          </a:xfrm>
          <a:prstGeom prst="line">
            <a:avLst/>
          </a:prstGeom>
        </p:spPr>
        <p:style>
          <a:lnRef idx="1">
            <a:schemeClr val="dk1"/>
          </a:lnRef>
          <a:fillRef idx="0">
            <a:schemeClr val="dk1"/>
          </a:fillRef>
          <a:effectRef idx="0">
            <a:schemeClr val="dk1"/>
          </a:effectRef>
          <a:fontRef idx="minor">
            <a:schemeClr val="tx1"/>
          </a:fontRef>
        </p:style>
      </p:cxnSp>
      <p:sp>
        <p:nvSpPr>
          <p:cNvPr id="69" name="Oval 68"/>
          <p:cNvSpPr/>
          <p:nvPr/>
        </p:nvSpPr>
        <p:spPr>
          <a:xfrm>
            <a:off x="4083195" y="4841086"/>
            <a:ext cx="927320" cy="26835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naam</a:t>
            </a:r>
            <a:endParaRPr lang="fr-BE" sz="1500">
              <a:solidFill>
                <a:schemeClr val="tx1"/>
              </a:solidFill>
            </a:endParaRPr>
          </a:p>
        </p:txBody>
      </p:sp>
      <p:cxnSp>
        <p:nvCxnSpPr>
          <p:cNvPr id="70" name="Straight Connector 69"/>
          <p:cNvCxnSpPr>
            <a:stCxn id="69" idx="0"/>
            <a:endCxn id="62" idx="2"/>
          </p:cNvCxnSpPr>
          <p:nvPr/>
        </p:nvCxnSpPr>
        <p:spPr>
          <a:xfrm flipV="1">
            <a:off x="4546855" y="4392423"/>
            <a:ext cx="0" cy="448663"/>
          </a:xfrm>
          <a:prstGeom prst="line">
            <a:avLst/>
          </a:prstGeom>
        </p:spPr>
        <p:style>
          <a:lnRef idx="1">
            <a:schemeClr val="dk1"/>
          </a:lnRef>
          <a:fillRef idx="0">
            <a:schemeClr val="dk1"/>
          </a:fillRef>
          <a:effectRef idx="0">
            <a:schemeClr val="dk1"/>
          </a:effectRef>
          <a:fontRef idx="minor">
            <a:schemeClr val="tx1"/>
          </a:fontRef>
        </p:style>
      </p:cxnSp>
      <p:cxnSp>
        <p:nvCxnSpPr>
          <p:cNvPr id="73" name="Straight Connector 72"/>
          <p:cNvCxnSpPr>
            <a:stCxn id="74" idx="1"/>
            <a:endCxn id="62" idx="2"/>
          </p:cNvCxnSpPr>
          <p:nvPr/>
        </p:nvCxnSpPr>
        <p:spPr>
          <a:xfrm flipH="1" flipV="1">
            <a:off x="4546855" y="4392423"/>
            <a:ext cx="484697" cy="194185"/>
          </a:xfrm>
          <a:prstGeom prst="line">
            <a:avLst/>
          </a:prstGeom>
        </p:spPr>
        <p:style>
          <a:lnRef idx="1">
            <a:schemeClr val="dk1"/>
          </a:lnRef>
          <a:fillRef idx="0">
            <a:schemeClr val="dk1"/>
          </a:fillRef>
          <a:effectRef idx="0">
            <a:schemeClr val="dk1"/>
          </a:effectRef>
          <a:fontRef idx="minor">
            <a:schemeClr val="tx1"/>
          </a:fontRef>
        </p:style>
      </p:cxnSp>
      <p:sp>
        <p:nvSpPr>
          <p:cNvPr id="74" name="Oval 73"/>
          <p:cNvSpPr/>
          <p:nvPr/>
        </p:nvSpPr>
        <p:spPr>
          <a:xfrm>
            <a:off x="4895749" y="4548082"/>
            <a:ext cx="927320" cy="26307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adres</a:t>
            </a:r>
            <a:endParaRPr lang="fr-BE" sz="1500">
              <a:solidFill>
                <a:schemeClr val="tx1"/>
              </a:solidFill>
            </a:endParaRPr>
          </a:p>
        </p:txBody>
      </p:sp>
      <p:sp>
        <p:nvSpPr>
          <p:cNvPr id="83" name="TextBox 82"/>
          <p:cNvSpPr txBox="1"/>
          <p:nvPr/>
        </p:nvSpPr>
        <p:spPr>
          <a:xfrm>
            <a:off x="3920816" y="2945394"/>
            <a:ext cx="1198658" cy="323165"/>
          </a:xfrm>
          <a:prstGeom prst="rect">
            <a:avLst/>
          </a:prstGeom>
          <a:noFill/>
          <a:ln>
            <a:solidFill>
              <a:schemeClr val="tx1"/>
            </a:solidFill>
          </a:ln>
        </p:spPr>
        <p:txBody>
          <a:bodyPr wrap="square" rtlCol="0">
            <a:spAutoFit/>
          </a:bodyPr>
          <a:lstStyle/>
          <a:p>
            <a:pPr algn="ctr"/>
            <a:r>
              <a:rPr lang="en-BE" sz="1500"/>
              <a:t>Bestelbon</a:t>
            </a:r>
            <a:endParaRPr lang="fr-BE" sz="1500"/>
          </a:p>
        </p:txBody>
      </p:sp>
      <p:sp>
        <p:nvSpPr>
          <p:cNvPr id="84" name="Oval 83"/>
          <p:cNvSpPr/>
          <p:nvPr/>
        </p:nvSpPr>
        <p:spPr>
          <a:xfrm>
            <a:off x="4868161" y="2449989"/>
            <a:ext cx="1267765" cy="30871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u="sng">
                <a:solidFill>
                  <a:schemeClr val="tx1"/>
                </a:solidFill>
              </a:rPr>
              <a:t>nummer</a:t>
            </a:r>
            <a:endParaRPr lang="fr-BE" sz="1500" u="sng">
              <a:solidFill>
                <a:schemeClr val="tx1"/>
              </a:solidFill>
            </a:endParaRPr>
          </a:p>
        </p:txBody>
      </p:sp>
      <p:cxnSp>
        <p:nvCxnSpPr>
          <p:cNvPr id="85" name="Straight Connector 84"/>
          <p:cNvCxnSpPr>
            <a:stCxn id="83" idx="3"/>
            <a:endCxn id="84" idx="4"/>
          </p:cNvCxnSpPr>
          <p:nvPr/>
        </p:nvCxnSpPr>
        <p:spPr>
          <a:xfrm flipV="1">
            <a:off x="5119474" y="2758699"/>
            <a:ext cx="382570" cy="348278"/>
          </a:xfrm>
          <a:prstGeom prst="line">
            <a:avLst/>
          </a:prstGeom>
        </p:spPr>
        <p:style>
          <a:lnRef idx="1">
            <a:schemeClr val="dk1"/>
          </a:lnRef>
          <a:fillRef idx="0">
            <a:schemeClr val="dk1"/>
          </a:fillRef>
          <a:effectRef idx="0">
            <a:schemeClr val="dk1"/>
          </a:effectRef>
          <a:fontRef idx="minor">
            <a:schemeClr val="tx1"/>
          </a:fontRef>
        </p:style>
      </p:cxnSp>
      <p:sp>
        <p:nvSpPr>
          <p:cNvPr id="88" name="Oval 87"/>
          <p:cNvSpPr/>
          <p:nvPr/>
        </p:nvSpPr>
        <p:spPr>
          <a:xfrm>
            <a:off x="7275811" y="1955938"/>
            <a:ext cx="1531618" cy="308152"/>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prijsfactor</a:t>
            </a:r>
            <a:endParaRPr lang="fr-BE" sz="1500">
              <a:solidFill>
                <a:schemeClr val="tx1"/>
              </a:solidFill>
            </a:endParaRPr>
          </a:p>
        </p:txBody>
      </p:sp>
      <p:cxnSp>
        <p:nvCxnSpPr>
          <p:cNvPr id="89" name="Straight Connector 88"/>
          <p:cNvCxnSpPr>
            <a:stCxn id="88" idx="2"/>
            <a:endCxn id="48" idx="3"/>
          </p:cNvCxnSpPr>
          <p:nvPr/>
        </p:nvCxnSpPr>
        <p:spPr>
          <a:xfrm flipH="1" flipV="1">
            <a:off x="6838991" y="1777214"/>
            <a:ext cx="436820" cy="332800"/>
          </a:xfrm>
          <a:prstGeom prst="line">
            <a:avLst/>
          </a:prstGeom>
        </p:spPr>
        <p:style>
          <a:lnRef idx="1">
            <a:schemeClr val="dk1"/>
          </a:lnRef>
          <a:fillRef idx="0">
            <a:schemeClr val="dk1"/>
          </a:fillRef>
          <a:effectRef idx="0">
            <a:schemeClr val="dk1"/>
          </a:effectRef>
          <a:fontRef idx="minor">
            <a:schemeClr val="tx1"/>
          </a:fontRef>
        </p:style>
      </p:cxnSp>
      <p:sp>
        <p:nvSpPr>
          <p:cNvPr id="98" name="Oval 97"/>
          <p:cNvSpPr/>
          <p:nvPr/>
        </p:nvSpPr>
        <p:spPr>
          <a:xfrm>
            <a:off x="5409325" y="3450284"/>
            <a:ext cx="1177338" cy="26835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datum</a:t>
            </a:r>
            <a:endParaRPr lang="fr-BE" sz="1500">
              <a:solidFill>
                <a:schemeClr val="tx1"/>
              </a:solidFill>
            </a:endParaRPr>
          </a:p>
        </p:txBody>
      </p:sp>
      <p:cxnSp>
        <p:nvCxnSpPr>
          <p:cNvPr id="99" name="Straight Connector 98"/>
          <p:cNvCxnSpPr>
            <a:stCxn id="83" idx="3"/>
            <a:endCxn id="98" idx="1"/>
          </p:cNvCxnSpPr>
          <p:nvPr/>
        </p:nvCxnSpPr>
        <p:spPr>
          <a:xfrm>
            <a:off x="5119474" y="3106977"/>
            <a:ext cx="462268" cy="382607"/>
          </a:xfrm>
          <a:prstGeom prst="line">
            <a:avLst/>
          </a:prstGeom>
        </p:spPr>
        <p:style>
          <a:lnRef idx="1">
            <a:schemeClr val="dk1"/>
          </a:lnRef>
          <a:fillRef idx="0">
            <a:schemeClr val="dk1"/>
          </a:fillRef>
          <a:effectRef idx="0">
            <a:schemeClr val="dk1"/>
          </a:effectRef>
          <a:fontRef idx="minor">
            <a:schemeClr val="tx1"/>
          </a:fontRef>
        </p:style>
      </p:cxnSp>
      <p:sp>
        <p:nvSpPr>
          <p:cNvPr id="102" name="Diamond 101"/>
          <p:cNvSpPr/>
          <p:nvPr/>
        </p:nvSpPr>
        <p:spPr>
          <a:xfrm>
            <a:off x="4309648" y="3485451"/>
            <a:ext cx="414944" cy="362592"/>
          </a:xfrm>
          <a:prstGeom prst="diamond">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500">
              <a:solidFill>
                <a:schemeClr val="tx1"/>
              </a:solidFill>
            </a:endParaRPr>
          </a:p>
        </p:txBody>
      </p:sp>
      <p:cxnSp>
        <p:nvCxnSpPr>
          <p:cNvPr id="103" name="Straight Connector 102"/>
          <p:cNvCxnSpPr/>
          <p:nvPr/>
        </p:nvCxnSpPr>
        <p:spPr>
          <a:xfrm>
            <a:off x="4478605" y="3278363"/>
            <a:ext cx="1" cy="235012"/>
          </a:xfrm>
          <a:prstGeom prst="line">
            <a:avLst/>
          </a:prstGeom>
        </p:spPr>
        <p:style>
          <a:lnRef idx="1">
            <a:schemeClr val="dk1"/>
          </a:lnRef>
          <a:fillRef idx="0">
            <a:schemeClr val="dk1"/>
          </a:fillRef>
          <a:effectRef idx="0">
            <a:schemeClr val="dk1"/>
          </a:effectRef>
          <a:fontRef idx="minor">
            <a:schemeClr val="tx1"/>
          </a:fontRef>
        </p:style>
      </p:cxnSp>
      <p:cxnSp>
        <p:nvCxnSpPr>
          <p:cNvPr id="106" name="Straight Connector 105"/>
          <p:cNvCxnSpPr/>
          <p:nvPr/>
        </p:nvCxnSpPr>
        <p:spPr>
          <a:xfrm flipV="1">
            <a:off x="4488716" y="3818363"/>
            <a:ext cx="1" cy="235012"/>
          </a:xfrm>
          <a:prstGeom prst="line">
            <a:avLst/>
          </a:prstGeom>
        </p:spPr>
        <p:style>
          <a:lnRef idx="1">
            <a:schemeClr val="dk1"/>
          </a:lnRef>
          <a:fillRef idx="0">
            <a:schemeClr val="dk1"/>
          </a:fillRef>
          <a:effectRef idx="0">
            <a:schemeClr val="dk1"/>
          </a:effectRef>
          <a:fontRef idx="minor">
            <a:schemeClr val="tx1"/>
          </a:fontRef>
        </p:style>
      </p:cxnSp>
      <p:cxnSp>
        <p:nvCxnSpPr>
          <p:cNvPr id="109" name="Straight Connector 108"/>
          <p:cNvCxnSpPr/>
          <p:nvPr/>
        </p:nvCxnSpPr>
        <p:spPr>
          <a:xfrm>
            <a:off x="4546855" y="3273258"/>
            <a:ext cx="1" cy="235012"/>
          </a:xfrm>
          <a:prstGeom prst="line">
            <a:avLst/>
          </a:prstGeom>
        </p:spPr>
        <p:style>
          <a:lnRef idx="1">
            <a:schemeClr val="dk1"/>
          </a:lnRef>
          <a:fillRef idx="0">
            <a:schemeClr val="dk1"/>
          </a:fillRef>
          <a:effectRef idx="0">
            <a:schemeClr val="dk1"/>
          </a:effectRef>
          <a:fontRef idx="minor">
            <a:schemeClr val="tx1"/>
          </a:fontRef>
        </p:style>
      </p:cxnSp>
      <p:cxnSp>
        <p:nvCxnSpPr>
          <p:cNvPr id="110" name="Straight Connector 109"/>
          <p:cNvCxnSpPr/>
          <p:nvPr/>
        </p:nvCxnSpPr>
        <p:spPr>
          <a:xfrm flipV="1">
            <a:off x="4557279" y="3821377"/>
            <a:ext cx="1" cy="235012"/>
          </a:xfrm>
          <a:prstGeom prst="line">
            <a:avLst/>
          </a:prstGeom>
        </p:spPr>
        <p:style>
          <a:lnRef idx="1">
            <a:schemeClr val="dk1"/>
          </a:lnRef>
          <a:fillRef idx="0">
            <a:schemeClr val="dk1"/>
          </a:fillRef>
          <a:effectRef idx="0">
            <a:schemeClr val="dk1"/>
          </a:effectRef>
          <a:fontRef idx="minor">
            <a:schemeClr val="tx1"/>
          </a:fontRef>
        </p:style>
      </p:cxnSp>
      <p:sp>
        <p:nvSpPr>
          <p:cNvPr id="111" name="TextBox 110"/>
          <p:cNvSpPr txBox="1"/>
          <p:nvPr/>
        </p:nvSpPr>
        <p:spPr>
          <a:xfrm>
            <a:off x="4503178" y="3812921"/>
            <a:ext cx="282450" cy="323165"/>
          </a:xfrm>
          <a:prstGeom prst="rect">
            <a:avLst/>
          </a:prstGeom>
          <a:noFill/>
        </p:spPr>
        <p:txBody>
          <a:bodyPr wrap="none" rtlCol="0">
            <a:spAutoFit/>
          </a:bodyPr>
          <a:lstStyle/>
          <a:p>
            <a:r>
              <a:rPr lang="en-BE" sz="1500"/>
              <a:t>1</a:t>
            </a:r>
            <a:endParaRPr lang="fr-BE" sz="1500"/>
          </a:p>
        </p:txBody>
      </p:sp>
      <p:sp>
        <p:nvSpPr>
          <p:cNvPr id="112" name="TextBox 111"/>
          <p:cNvSpPr txBox="1"/>
          <p:nvPr/>
        </p:nvSpPr>
        <p:spPr>
          <a:xfrm>
            <a:off x="4512402" y="3213317"/>
            <a:ext cx="308098" cy="323165"/>
          </a:xfrm>
          <a:prstGeom prst="rect">
            <a:avLst/>
          </a:prstGeom>
          <a:noFill/>
        </p:spPr>
        <p:txBody>
          <a:bodyPr wrap="none" rtlCol="0">
            <a:spAutoFit/>
          </a:bodyPr>
          <a:lstStyle/>
          <a:p>
            <a:r>
              <a:rPr lang="en-BE" sz="1500"/>
              <a:t>N</a:t>
            </a:r>
            <a:endParaRPr lang="fr-BE" sz="1500"/>
          </a:p>
        </p:txBody>
      </p:sp>
      <p:sp>
        <p:nvSpPr>
          <p:cNvPr id="113" name="Diamond 112"/>
          <p:cNvSpPr/>
          <p:nvPr/>
        </p:nvSpPr>
        <p:spPr>
          <a:xfrm>
            <a:off x="2352295" y="2925680"/>
            <a:ext cx="414944" cy="362592"/>
          </a:xfrm>
          <a:prstGeom prst="diamond">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500">
              <a:solidFill>
                <a:schemeClr val="tx1"/>
              </a:solidFill>
            </a:endParaRPr>
          </a:p>
        </p:txBody>
      </p:sp>
      <p:sp>
        <p:nvSpPr>
          <p:cNvPr id="114" name="Diamond 113"/>
          <p:cNvSpPr/>
          <p:nvPr/>
        </p:nvSpPr>
        <p:spPr>
          <a:xfrm>
            <a:off x="6032190" y="2925680"/>
            <a:ext cx="414944" cy="362592"/>
          </a:xfrm>
          <a:prstGeom prst="diamond">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500">
              <a:solidFill>
                <a:schemeClr val="tx1"/>
              </a:solidFill>
            </a:endParaRPr>
          </a:p>
        </p:txBody>
      </p:sp>
      <p:cxnSp>
        <p:nvCxnSpPr>
          <p:cNvPr id="119" name="Straight Connector 118"/>
          <p:cNvCxnSpPr>
            <a:stCxn id="83" idx="3"/>
            <a:endCxn id="114" idx="1"/>
          </p:cNvCxnSpPr>
          <p:nvPr/>
        </p:nvCxnSpPr>
        <p:spPr>
          <a:xfrm flipV="1">
            <a:off x="5119474" y="3106976"/>
            <a:ext cx="912716" cy="1"/>
          </a:xfrm>
          <a:prstGeom prst="line">
            <a:avLst/>
          </a:prstGeom>
        </p:spPr>
        <p:style>
          <a:lnRef idx="1">
            <a:schemeClr val="dk1"/>
          </a:lnRef>
          <a:fillRef idx="0">
            <a:schemeClr val="dk1"/>
          </a:fillRef>
          <a:effectRef idx="0">
            <a:schemeClr val="dk1"/>
          </a:effectRef>
          <a:fontRef idx="minor">
            <a:schemeClr val="tx1"/>
          </a:fontRef>
        </p:style>
      </p:cxnSp>
      <p:cxnSp>
        <p:nvCxnSpPr>
          <p:cNvPr id="123" name="Straight Connector 122"/>
          <p:cNvCxnSpPr>
            <a:stCxn id="114" idx="0"/>
            <a:endCxn id="48" idx="2"/>
          </p:cNvCxnSpPr>
          <p:nvPr/>
        </p:nvCxnSpPr>
        <p:spPr>
          <a:xfrm flipV="1">
            <a:off x="6239662" y="1938796"/>
            <a:ext cx="0" cy="986884"/>
          </a:xfrm>
          <a:prstGeom prst="line">
            <a:avLst/>
          </a:prstGeom>
        </p:spPr>
        <p:style>
          <a:lnRef idx="1">
            <a:schemeClr val="dk1"/>
          </a:lnRef>
          <a:fillRef idx="0">
            <a:schemeClr val="dk1"/>
          </a:fillRef>
          <a:effectRef idx="0">
            <a:schemeClr val="dk1"/>
          </a:effectRef>
          <a:fontRef idx="minor">
            <a:schemeClr val="tx1"/>
          </a:fontRef>
        </p:style>
      </p:cxnSp>
      <p:cxnSp>
        <p:nvCxnSpPr>
          <p:cNvPr id="126" name="Straight Connector 125"/>
          <p:cNvCxnSpPr>
            <a:stCxn id="83" idx="1"/>
            <a:endCxn id="113" idx="3"/>
          </p:cNvCxnSpPr>
          <p:nvPr/>
        </p:nvCxnSpPr>
        <p:spPr>
          <a:xfrm flipH="1" flipV="1">
            <a:off x="2767239" y="3106976"/>
            <a:ext cx="1153577" cy="1"/>
          </a:xfrm>
          <a:prstGeom prst="line">
            <a:avLst/>
          </a:prstGeom>
        </p:spPr>
        <p:style>
          <a:lnRef idx="1">
            <a:schemeClr val="dk1"/>
          </a:lnRef>
          <a:fillRef idx="0">
            <a:schemeClr val="dk1"/>
          </a:fillRef>
          <a:effectRef idx="0">
            <a:schemeClr val="dk1"/>
          </a:effectRef>
          <a:fontRef idx="minor">
            <a:schemeClr val="tx1"/>
          </a:fontRef>
        </p:style>
      </p:cxnSp>
      <p:cxnSp>
        <p:nvCxnSpPr>
          <p:cNvPr id="129" name="Straight Connector 128"/>
          <p:cNvCxnSpPr>
            <a:stCxn id="113" idx="0"/>
            <a:endCxn id="4" idx="2"/>
          </p:cNvCxnSpPr>
          <p:nvPr/>
        </p:nvCxnSpPr>
        <p:spPr>
          <a:xfrm flipV="1">
            <a:off x="2559767" y="1938797"/>
            <a:ext cx="1042" cy="986883"/>
          </a:xfrm>
          <a:prstGeom prst="line">
            <a:avLst/>
          </a:prstGeom>
        </p:spPr>
        <p:style>
          <a:lnRef idx="1">
            <a:schemeClr val="dk1"/>
          </a:lnRef>
          <a:fillRef idx="0">
            <a:schemeClr val="dk1"/>
          </a:fillRef>
          <a:effectRef idx="0">
            <a:schemeClr val="dk1"/>
          </a:effectRef>
          <a:fontRef idx="minor">
            <a:schemeClr val="tx1"/>
          </a:fontRef>
        </p:style>
      </p:cxnSp>
      <p:sp>
        <p:nvSpPr>
          <p:cNvPr id="132" name="TextBox 131"/>
          <p:cNvSpPr txBox="1"/>
          <p:nvPr/>
        </p:nvSpPr>
        <p:spPr>
          <a:xfrm>
            <a:off x="3098127" y="1743667"/>
            <a:ext cx="308098" cy="323165"/>
          </a:xfrm>
          <a:prstGeom prst="rect">
            <a:avLst/>
          </a:prstGeom>
          <a:noFill/>
        </p:spPr>
        <p:txBody>
          <a:bodyPr wrap="none" rtlCol="0">
            <a:spAutoFit/>
          </a:bodyPr>
          <a:lstStyle/>
          <a:p>
            <a:r>
              <a:rPr lang="en-BE" sz="1500"/>
              <a:t>N</a:t>
            </a:r>
            <a:endParaRPr lang="fr-BE" sz="1500"/>
          </a:p>
        </p:txBody>
      </p:sp>
      <p:sp>
        <p:nvSpPr>
          <p:cNvPr id="133" name="TextBox 132"/>
          <p:cNvSpPr txBox="1"/>
          <p:nvPr/>
        </p:nvSpPr>
        <p:spPr>
          <a:xfrm>
            <a:off x="5359409" y="1766318"/>
            <a:ext cx="349776" cy="323165"/>
          </a:xfrm>
          <a:prstGeom prst="rect">
            <a:avLst/>
          </a:prstGeom>
          <a:noFill/>
        </p:spPr>
        <p:txBody>
          <a:bodyPr wrap="none" rtlCol="0">
            <a:spAutoFit/>
          </a:bodyPr>
          <a:lstStyle/>
          <a:p>
            <a:r>
              <a:rPr lang="en-BE" sz="1500"/>
              <a:t>M</a:t>
            </a:r>
            <a:endParaRPr lang="fr-BE" sz="1500"/>
          </a:p>
        </p:txBody>
      </p:sp>
      <p:sp>
        <p:nvSpPr>
          <p:cNvPr id="134" name="TextBox 133"/>
          <p:cNvSpPr txBox="1"/>
          <p:nvPr/>
        </p:nvSpPr>
        <p:spPr>
          <a:xfrm>
            <a:off x="5294136" y="3046113"/>
            <a:ext cx="308098" cy="323165"/>
          </a:xfrm>
          <a:prstGeom prst="rect">
            <a:avLst/>
          </a:prstGeom>
          <a:noFill/>
        </p:spPr>
        <p:txBody>
          <a:bodyPr wrap="none" rtlCol="0">
            <a:spAutoFit/>
          </a:bodyPr>
          <a:lstStyle/>
          <a:p>
            <a:r>
              <a:rPr lang="en-BE" sz="1500"/>
              <a:t>N</a:t>
            </a:r>
            <a:endParaRPr lang="fr-BE" sz="1500"/>
          </a:p>
        </p:txBody>
      </p:sp>
      <p:sp>
        <p:nvSpPr>
          <p:cNvPr id="136" name="TextBox 135"/>
          <p:cNvSpPr txBox="1"/>
          <p:nvPr/>
        </p:nvSpPr>
        <p:spPr>
          <a:xfrm>
            <a:off x="116759" y="3562865"/>
            <a:ext cx="2382853" cy="3323987"/>
          </a:xfrm>
          <a:prstGeom prst="rect">
            <a:avLst/>
          </a:prstGeom>
          <a:noFill/>
        </p:spPr>
        <p:txBody>
          <a:bodyPr wrap="square" rtlCol="0">
            <a:spAutoFit/>
          </a:bodyPr>
          <a:lstStyle/>
          <a:p>
            <a:r>
              <a:rPr lang="en-BE" sz="1500" b="1" dirty="0"/>
              <a:t>Functionele beschrijving</a:t>
            </a:r>
          </a:p>
          <a:p>
            <a:pPr marL="214313" indent="-214313">
              <a:buFont typeface="Arial" panose="020B0604020202020204" pitchFamily="34" charset="0"/>
              <a:buChar char="•"/>
            </a:pPr>
            <a:r>
              <a:rPr lang="en-BE" sz="1500" dirty="0" smtClean="0"/>
              <a:t>meubelstuk.prijs </a:t>
            </a:r>
            <a:r>
              <a:rPr lang="en-BE" sz="1500" dirty="0"/>
              <a:t>&gt;= 0, </a:t>
            </a:r>
            <a:r>
              <a:rPr lang="en-BE" sz="1500" dirty="0" smtClean="0"/>
              <a:t>ensemble.prijsfactor </a:t>
            </a:r>
            <a:r>
              <a:rPr lang="en-BE" sz="1500" dirty="0"/>
              <a:t>&gt;= 0, aantal &gt; 0</a:t>
            </a:r>
          </a:p>
          <a:p>
            <a:pPr marL="214313" indent="-214313">
              <a:buFont typeface="Arial" panose="020B0604020202020204" pitchFamily="34" charset="0"/>
              <a:buChar char="•"/>
            </a:pPr>
            <a:r>
              <a:rPr lang="en-BE" sz="1500" dirty="0" smtClean="0"/>
              <a:t>ensemble.totaalprijs </a:t>
            </a:r>
            <a:r>
              <a:rPr lang="en-BE" sz="1500" dirty="0"/>
              <a:t>= som(prijzen meubelstukken in ensemble) * prijsfactor</a:t>
            </a:r>
          </a:p>
          <a:p>
            <a:pPr marL="214313" indent="-214313">
              <a:buFont typeface="Arial" panose="020B0604020202020204" pitchFamily="34" charset="0"/>
              <a:buChar char="•"/>
            </a:pPr>
            <a:r>
              <a:rPr lang="en-BE" sz="1500" dirty="0">
                <a:solidFill>
                  <a:srgbClr val="00B050"/>
                </a:solidFill>
              </a:rPr>
              <a:t>elke bestelbon MOET ofwel minstens 1 ensemble of minstens 1 meubelstuk </a:t>
            </a:r>
            <a:r>
              <a:rPr lang="en-BE" sz="1500" dirty="0" smtClean="0">
                <a:solidFill>
                  <a:srgbClr val="00B050"/>
                </a:solidFill>
              </a:rPr>
              <a:t>bevatten</a:t>
            </a:r>
          </a:p>
          <a:p>
            <a:pPr marL="214313" indent="-214313">
              <a:buFont typeface="Arial" panose="020B0604020202020204" pitchFamily="34" charset="0"/>
              <a:buChar char="•"/>
            </a:pPr>
            <a:r>
              <a:rPr lang="en-BE" sz="1500" dirty="0" smtClean="0">
                <a:solidFill>
                  <a:srgbClr val="00B050"/>
                </a:solidFill>
              </a:rPr>
              <a:t>nummer is uniek binnen meubelstuk en ensemble</a:t>
            </a:r>
            <a:endParaRPr lang="en-BE" sz="1500" dirty="0">
              <a:solidFill>
                <a:srgbClr val="00B050"/>
              </a:solidFill>
            </a:endParaRPr>
          </a:p>
        </p:txBody>
      </p:sp>
      <p:sp>
        <p:nvSpPr>
          <p:cNvPr id="137" name="Oval 136"/>
          <p:cNvSpPr/>
          <p:nvPr/>
        </p:nvSpPr>
        <p:spPr>
          <a:xfrm>
            <a:off x="1266124" y="2972798"/>
            <a:ext cx="967515" cy="26835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aantal</a:t>
            </a:r>
            <a:endParaRPr lang="fr-BE" sz="1500">
              <a:solidFill>
                <a:schemeClr val="tx1"/>
              </a:solidFill>
            </a:endParaRPr>
          </a:p>
        </p:txBody>
      </p:sp>
      <p:cxnSp>
        <p:nvCxnSpPr>
          <p:cNvPr id="138" name="Straight Connector 137"/>
          <p:cNvCxnSpPr>
            <a:stCxn id="113" idx="1"/>
            <a:endCxn id="137" idx="6"/>
          </p:cNvCxnSpPr>
          <p:nvPr/>
        </p:nvCxnSpPr>
        <p:spPr>
          <a:xfrm flipH="1">
            <a:off x="2233639" y="3106976"/>
            <a:ext cx="118656" cy="0"/>
          </a:xfrm>
          <a:prstGeom prst="line">
            <a:avLst/>
          </a:prstGeom>
        </p:spPr>
        <p:style>
          <a:lnRef idx="1">
            <a:schemeClr val="dk1"/>
          </a:lnRef>
          <a:fillRef idx="0">
            <a:schemeClr val="dk1"/>
          </a:fillRef>
          <a:effectRef idx="0">
            <a:schemeClr val="dk1"/>
          </a:effectRef>
          <a:fontRef idx="minor">
            <a:schemeClr val="tx1"/>
          </a:fontRef>
        </p:style>
      </p:cxnSp>
      <p:sp>
        <p:nvSpPr>
          <p:cNvPr id="144" name="Oval 143"/>
          <p:cNvSpPr/>
          <p:nvPr/>
        </p:nvSpPr>
        <p:spPr>
          <a:xfrm>
            <a:off x="6586663" y="2975949"/>
            <a:ext cx="941475" cy="26835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aantal</a:t>
            </a:r>
            <a:endParaRPr lang="fr-BE" sz="1500">
              <a:solidFill>
                <a:schemeClr val="tx1"/>
              </a:solidFill>
            </a:endParaRPr>
          </a:p>
        </p:txBody>
      </p:sp>
      <p:cxnSp>
        <p:nvCxnSpPr>
          <p:cNvPr id="145" name="Straight Connector 144"/>
          <p:cNvCxnSpPr>
            <a:stCxn id="144" idx="2"/>
            <a:endCxn id="114" idx="3"/>
          </p:cNvCxnSpPr>
          <p:nvPr/>
        </p:nvCxnSpPr>
        <p:spPr>
          <a:xfrm flipH="1" flipV="1">
            <a:off x="6447134" y="3106976"/>
            <a:ext cx="139529" cy="3151"/>
          </a:xfrm>
          <a:prstGeom prst="line">
            <a:avLst/>
          </a:prstGeom>
        </p:spPr>
        <p:style>
          <a:lnRef idx="1">
            <a:schemeClr val="dk1"/>
          </a:lnRef>
          <a:fillRef idx="0">
            <a:schemeClr val="dk1"/>
          </a:fillRef>
          <a:effectRef idx="0">
            <a:schemeClr val="dk1"/>
          </a:effectRef>
          <a:fontRef idx="minor">
            <a:schemeClr val="tx1"/>
          </a:fontRef>
        </p:style>
      </p:cxnSp>
      <p:sp>
        <p:nvSpPr>
          <p:cNvPr id="149" name="TextBox 148"/>
          <p:cNvSpPr txBox="1"/>
          <p:nvPr/>
        </p:nvSpPr>
        <p:spPr>
          <a:xfrm>
            <a:off x="3734090" y="5706864"/>
            <a:ext cx="1817868" cy="553998"/>
          </a:xfrm>
          <a:prstGeom prst="rect">
            <a:avLst/>
          </a:prstGeom>
          <a:solidFill>
            <a:schemeClr val="bg1"/>
          </a:solidFill>
        </p:spPr>
        <p:txBody>
          <a:bodyPr wrap="square" rtlCol="0">
            <a:spAutoFit/>
          </a:bodyPr>
          <a:lstStyle/>
          <a:p>
            <a:r>
              <a:rPr lang="fr-BE" sz="1500" dirty="0">
                <a:solidFill>
                  <a:srgbClr val="00B050"/>
                </a:solidFill>
              </a:rPr>
              <a:t>H</a:t>
            </a:r>
            <a:r>
              <a:rPr lang="en-BE" sz="1500" dirty="0">
                <a:solidFill>
                  <a:srgbClr val="00B050"/>
                </a:solidFill>
              </a:rPr>
              <a:t>oe los je dit op in EER?</a:t>
            </a:r>
            <a:endParaRPr lang="fr-BE" sz="1500" dirty="0">
              <a:solidFill>
                <a:srgbClr val="00B050"/>
              </a:solidFill>
            </a:endParaRPr>
          </a:p>
        </p:txBody>
      </p:sp>
      <p:cxnSp>
        <p:nvCxnSpPr>
          <p:cNvPr id="151" name="Straight Arrow Connector 150"/>
          <p:cNvCxnSpPr/>
          <p:nvPr/>
        </p:nvCxnSpPr>
        <p:spPr>
          <a:xfrm flipV="1">
            <a:off x="2512472" y="5983863"/>
            <a:ext cx="1050443" cy="1540"/>
          </a:xfrm>
          <a:prstGeom prst="straightConnector1">
            <a:avLst/>
          </a:prstGeom>
          <a:ln>
            <a:solidFill>
              <a:srgbClr val="00B050"/>
            </a:solidFill>
            <a:tailEnd type="triangle"/>
          </a:ln>
        </p:spPr>
        <p:style>
          <a:lnRef idx="1">
            <a:schemeClr val="accent6"/>
          </a:lnRef>
          <a:fillRef idx="0">
            <a:schemeClr val="accent6"/>
          </a:fillRef>
          <a:effectRef idx="0">
            <a:schemeClr val="accent6"/>
          </a:effectRef>
          <a:fontRef idx="minor">
            <a:schemeClr val="tx1"/>
          </a:fontRef>
        </p:style>
      </p:cxnSp>
      <p:sp>
        <p:nvSpPr>
          <p:cNvPr id="152" name="Oval 151"/>
          <p:cNvSpPr/>
          <p:nvPr/>
        </p:nvSpPr>
        <p:spPr>
          <a:xfrm>
            <a:off x="4482928" y="774613"/>
            <a:ext cx="1489697" cy="297749"/>
          </a:xfrm>
          <a:prstGeom prst="ellipse">
            <a:avLst/>
          </a:prstGeom>
          <a:solidFill>
            <a:schemeClr val="bg1"/>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totaalprijs</a:t>
            </a:r>
            <a:endParaRPr lang="fr-BE" sz="1500">
              <a:solidFill>
                <a:schemeClr val="tx1"/>
              </a:solidFill>
            </a:endParaRPr>
          </a:p>
        </p:txBody>
      </p:sp>
      <p:cxnSp>
        <p:nvCxnSpPr>
          <p:cNvPr id="153" name="Straight Connector 152"/>
          <p:cNvCxnSpPr>
            <a:stCxn id="152" idx="5"/>
            <a:endCxn id="48" idx="0"/>
          </p:cNvCxnSpPr>
          <p:nvPr/>
        </p:nvCxnSpPr>
        <p:spPr>
          <a:xfrm>
            <a:off x="5754464" y="1028758"/>
            <a:ext cx="485198" cy="586873"/>
          </a:xfrm>
          <a:prstGeom prst="line">
            <a:avLst/>
          </a:prstGeom>
        </p:spPr>
        <p:style>
          <a:lnRef idx="1">
            <a:schemeClr val="dk1"/>
          </a:lnRef>
          <a:fillRef idx="0">
            <a:schemeClr val="dk1"/>
          </a:fillRef>
          <a:effectRef idx="0">
            <a:schemeClr val="dk1"/>
          </a:effectRef>
          <a:fontRef idx="minor">
            <a:schemeClr val="tx1"/>
          </a:fontRef>
        </p:style>
      </p:cxnSp>
      <p:sp>
        <p:nvSpPr>
          <p:cNvPr id="164" name="Diamond 163"/>
          <p:cNvSpPr/>
          <p:nvPr/>
        </p:nvSpPr>
        <p:spPr>
          <a:xfrm>
            <a:off x="4249685" y="1600126"/>
            <a:ext cx="414944" cy="362592"/>
          </a:xfrm>
          <a:prstGeom prst="diamond">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500">
              <a:solidFill>
                <a:schemeClr val="tx1"/>
              </a:solidFill>
            </a:endParaRPr>
          </a:p>
        </p:txBody>
      </p:sp>
      <p:cxnSp>
        <p:nvCxnSpPr>
          <p:cNvPr id="165" name="Straight Connector 164"/>
          <p:cNvCxnSpPr>
            <a:stCxn id="4" idx="3"/>
            <a:endCxn id="164" idx="1"/>
          </p:cNvCxnSpPr>
          <p:nvPr/>
        </p:nvCxnSpPr>
        <p:spPr>
          <a:xfrm>
            <a:off x="3160138" y="1777215"/>
            <a:ext cx="1089547" cy="4207"/>
          </a:xfrm>
          <a:prstGeom prst="line">
            <a:avLst/>
          </a:prstGeom>
        </p:spPr>
        <p:style>
          <a:lnRef idx="1">
            <a:schemeClr val="dk1"/>
          </a:lnRef>
          <a:fillRef idx="0">
            <a:schemeClr val="dk1"/>
          </a:fillRef>
          <a:effectRef idx="0">
            <a:schemeClr val="dk1"/>
          </a:effectRef>
          <a:fontRef idx="minor">
            <a:schemeClr val="tx1"/>
          </a:fontRef>
        </p:style>
      </p:cxnSp>
      <p:cxnSp>
        <p:nvCxnSpPr>
          <p:cNvPr id="177" name="Straight Connector 176"/>
          <p:cNvCxnSpPr/>
          <p:nvPr/>
        </p:nvCxnSpPr>
        <p:spPr>
          <a:xfrm>
            <a:off x="4631723" y="1748148"/>
            <a:ext cx="1011304" cy="3322"/>
          </a:xfrm>
          <a:prstGeom prst="line">
            <a:avLst/>
          </a:prstGeom>
        </p:spPr>
        <p:style>
          <a:lnRef idx="1">
            <a:schemeClr val="dk1"/>
          </a:lnRef>
          <a:fillRef idx="0">
            <a:schemeClr val="dk1"/>
          </a:fillRef>
          <a:effectRef idx="0">
            <a:schemeClr val="dk1"/>
          </a:effectRef>
          <a:fontRef idx="minor">
            <a:schemeClr val="tx1"/>
          </a:fontRef>
        </p:style>
      </p:cxnSp>
      <p:sp>
        <p:nvSpPr>
          <p:cNvPr id="178" name="TextBox 177"/>
          <p:cNvSpPr txBox="1"/>
          <p:nvPr/>
        </p:nvSpPr>
        <p:spPr>
          <a:xfrm>
            <a:off x="6221103" y="1901115"/>
            <a:ext cx="349776" cy="323165"/>
          </a:xfrm>
          <a:prstGeom prst="rect">
            <a:avLst/>
          </a:prstGeom>
          <a:noFill/>
        </p:spPr>
        <p:txBody>
          <a:bodyPr wrap="none" rtlCol="0">
            <a:spAutoFit/>
          </a:bodyPr>
          <a:lstStyle/>
          <a:p>
            <a:r>
              <a:rPr lang="en-BE" sz="1500"/>
              <a:t>M</a:t>
            </a:r>
            <a:endParaRPr lang="fr-BE" sz="1500"/>
          </a:p>
        </p:txBody>
      </p:sp>
      <p:sp>
        <p:nvSpPr>
          <p:cNvPr id="180" name="TextBox 179"/>
          <p:cNvSpPr txBox="1"/>
          <p:nvPr/>
        </p:nvSpPr>
        <p:spPr>
          <a:xfrm>
            <a:off x="2214120" y="1891915"/>
            <a:ext cx="349776" cy="323165"/>
          </a:xfrm>
          <a:prstGeom prst="rect">
            <a:avLst/>
          </a:prstGeom>
          <a:noFill/>
        </p:spPr>
        <p:txBody>
          <a:bodyPr wrap="none" rtlCol="0">
            <a:spAutoFit/>
          </a:bodyPr>
          <a:lstStyle/>
          <a:p>
            <a:r>
              <a:rPr lang="en-BE" sz="1500"/>
              <a:t>M</a:t>
            </a:r>
          </a:p>
        </p:txBody>
      </p:sp>
      <p:sp>
        <p:nvSpPr>
          <p:cNvPr id="188" name="Oval 187"/>
          <p:cNvSpPr/>
          <p:nvPr/>
        </p:nvSpPr>
        <p:spPr>
          <a:xfrm>
            <a:off x="3926185" y="2144279"/>
            <a:ext cx="1038661" cy="26835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aantal</a:t>
            </a:r>
            <a:endParaRPr lang="fr-BE" sz="1500">
              <a:solidFill>
                <a:schemeClr val="tx1"/>
              </a:solidFill>
            </a:endParaRPr>
          </a:p>
        </p:txBody>
      </p:sp>
      <p:cxnSp>
        <p:nvCxnSpPr>
          <p:cNvPr id="189" name="Straight Connector 188"/>
          <p:cNvCxnSpPr>
            <a:stCxn id="188" idx="0"/>
            <a:endCxn id="164" idx="2"/>
          </p:cNvCxnSpPr>
          <p:nvPr/>
        </p:nvCxnSpPr>
        <p:spPr>
          <a:xfrm flipV="1">
            <a:off x="4445516" y="1962718"/>
            <a:ext cx="11641" cy="181561"/>
          </a:xfrm>
          <a:prstGeom prst="line">
            <a:avLst/>
          </a:prstGeom>
        </p:spPr>
        <p:style>
          <a:lnRef idx="1">
            <a:schemeClr val="dk1"/>
          </a:lnRef>
          <a:fillRef idx="0">
            <a:schemeClr val="dk1"/>
          </a:fillRef>
          <a:effectRef idx="0">
            <a:schemeClr val="dk1"/>
          </a:effectRef>
          <a:fontRef idx="minor">
            <a:schemeClr val="tx1"/>
          </a:fontRef>
        </p:style>
      </p:cxnSp>
      <p:sp>
        <p:nvSpPr>
          <p:cNvPr id="3" name="Footer Placeholder 2">
            <a:extLst>
              <a:ext uri="{FF2B5EF4-FFF2-40B4-BE49-F238E27FC236}">
                <a16:creationId xmlns:a16="http://schemas.microsoft.com/office/drawing/2014/main" id="{005AE880-E734-7A4D-946C-5EDBF7071537}"/>
              </a:ext>
            </a:extLst>
          </p:cNvPr>
          <p:cNvSpPr>
            <a:spLocks noGrp="1"/>
          </p:cNvSpPr>
          <p:nvPr>
            <p:ph type="ftr" sz="quarter" idx="11"/>
          </p:nvPr>
        </p:nvSpPr>
        <p:spPr/>
        <p:txBody>
          <a:bodyPr/>
          <a:lstStyle/>
          <a:p>
            <a:r>
              <a:rPr lang="fr-BE" smtClean="0"/>
              <a:t>Conceptueel ontwerp - Overerving</a:t>
            </a:r>
            <a:endParaRPr lang="fr-BE"/>
          </a:p>
        </p:txBody>
      </p:sp>
      <p:sp>
        <p:nvSpPr>
          <p:cNvPr id="7" name="Slide Number Placeholder 6"/>
          <p:cNvSpPr>
            <a:spLocks noGrp="1"/>
          </p:cNvSpPr>
          <p:nvPr>
            <p:ph type="sldNum" sz="quarter" idx="12"/>
          </p:nvPr>
        </p:nvSpPr>
        <p:spPr/>
        <p:txBody>
          <a:bodyPr/>
          <a:lstStyle/>
          <a:p>
            <a:fld id="{4552FF5A-A0C4-4C40-8618-DBA896236EBF}" type="slidenum">
              <a:rPr lang="fr-BE" smtClean="0"/>
              <a:t>4</a:t>
            </a:fld>
            <a:endParaRPr lang="fr-BE"/>
          </a:p>
        </p:txBody>
      </p:sp>
      <p:cxnSp>
        <p:nvCxnSpPr>
          <p:cNvPr id="139" name="Straight Connector 138"/>
          <p:cNvCxnSpPr/>
          <p:nvPr/>
        </p:nvCxnSpPr>
        <p:spPr>
          <a:xfrm>
            <a:off x="4634489" y="1800798"/>
            <a:ext cx="1011304" cy="3322"/>
          </a:xfrm>
          <a:prstGeom prst="line">
            <a:avLst/>
          </a:prstGeom>
        </p:spPr>
        <p:style>
          <a:lnRef idx="1">
            <a:schemeClr val="dk1"/>
          </a:lnRef>
          <a:fillRef idx="0">
            <a:schemeClr val="dk1"/>
          </a:fillRef>
          <a:effectRef idx="0">
            <a:schemeClr val="dk1"/>
          </a:effectRef>
          <a:fontRef idx="minor">
            <a:schemeClr val="tx1"/>
          </a:fontRef>
        </p:style>
      </p:cxnSp>
      <p:sp>
        <p:nvSpPr>
          <p:cNvPr id="173" name="TextBox 172"/>
          <p:cNvSpPr txBox="1"/>
          <p:nvPr/>
        </p:nvSpPr>
        <p:spPr>
          <a:xfrm>
            <a:off x="3666141" y="3041093"/>
            <a:ext cx="308098" cy="323165"/>
          </a:xfrm>
          <a:prstGeom prst="rect">
            <a:avLst/>
          </a:prstGeom>
          <a:noFill/>
        </p:spPr>
        <p:txBody>
          <a:bodyPr wrap="none" rtlCol="0">
            <a:spAutoFit/>
          </a:bodyPr>
          <a:lstStyle/>
          <a:p>
            <a:r>
              <a:rPr lang="en-BE" sz="1500"/>
              <a:t>N</a:t>
            </a:r>
            <a:endParaRPr lang="fr-BE" sz="1500"/>
          </a:p>
        </p:txBody>
      </p:sp>
    </p:spTree>
    <p:extLst>
      <p:ext uri="{BB962C8B-B14F-4D97-AF65-F5344CB8AC3E}">
        <p14:creationId xmlns:p14="http://schemas.microsoft.com/office/powerpoint/2010/main" val="3088475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5973" y="322139"/>
            <a:ext cx="8227115" cy="861774"/>
          </a:xfrm>
          <a:prstGeom prst="rect">
            <a:avLst/>
          </a:prstGeom>
          <a:noFill/>
        </p:spPr>
        <p:txBody>
          <a:bodyPr wrap="square" rtlCol="0">
            <a:spAutoFit/>
          </a:bodyPr>
          <a:lstStyle/>
          <a:p>
            <a:r>
              <a:rPr lang="en-BE" sz="2500" b="1" dirty="0">
                <a:solidFill>
                  <a:srgbClr val="FF0000"/>
                </a:solidFill>
              </a:rPr>
              <a:t>Overerving</a:t>
            </a:r>
            <a:r>
              <a:rPr lang="en-BE" sz="2500" dirty="0"/>
              <a:t> = meubelstukken en ensembles zijn beide </a:t>
            </a:r>
            <a:r>
              <a:rPr lang="en-BE" sz="2500" dirty="0" smtClean="0"/>
              <a:t>verkoopsartikelen (</a:t>
            </a:r>
            <a:r>
              <a:rPr lang="en-BE" sz="2500" dirty="0" smtClean="0">
                <a:solidFill>
                  <a:srgbClr val="FF0000"/>
                </a:solidFill>
              </a:rPr>
              <a:t>‘is-een’</a:t>
            </a:r>
            <a:r>
              <a:rPr lang="en-BE" sz="2500" dirty="0" smtClean="0"/>
              <a:t> relatie!!)</a:t>
            </a:r>
            <a:endParaRPr lang="en-BE" sz="2500" dirty="0"/>
          </a:p>
        </p:txBody>
      </p:sp>
      <p:sp>
        <p:nvSpPr>
          <p:cNvPr id="4" name="TextBox 3"/>
          <p:cNvSpPr txBox="1"/>
          <p:nvPr/>
        </p:nvSpPr>
        <p:spPr>
          <a:xfrm>
            <a:off x="2786797" y="4643472"/>
            <a:ext cx="1198658" cy="323165"/>
          </a:xfrm>
          <a:prstGeom prst="rect">
            <a:avLst/>
          </a:prstGeom>
          <a:noFill/>
          <a:ln>
            <a:solidFill>
              <a:schemeClr val="tx1"/>
            </a:solidFill>
          </a:ln>
        </p:spPr>
        <p:txBody>
          <a:bodyPr wrap="square" rtlCol="0">
            <a:spAutoFit/>
          </a:bodyPr>
          <a:lstStyle/>
          <a:p>
            <a:pPr algn="ctr"/>
            <a:r>
              <a:rPr lang="en-BE" sz="1500"/>
              <a:t>Meubelstuk</a:t>
            </a:r>
            <a:endParaRPr lang="fr-BE" sz="1500"/>
          </a:p>
        </p:txBody>
      </p:sp>
      <p:sp>
        <p:nvSpPr>
          <p:cNvPr id="5" name="TextBox 4"/>
          <p:cNvSpPr txBox="1"/>
          <p:nvPr/>
        </p:nvSpPr>
        <p:spPr>
          <a:xfrm>
            <a:off x="4775077" y="4643472"/>
            <a:ext cx="1198658" cy="323165"/>
          </a:xfrm>
          <a:prstGeom prst="rect">
            <a:avLst/>
          </a:prstGeom>
          <a:noFill/>
          <a:ln>
            <a:solidFill>
              <a:schemeClr val="tx1"/>
            </a:solidFill>
          </a:ln>
        </p:spPr>
        <p:txBody>
          <a:bodyPr wrap="square" rtlCol="0">
            <a:spAutoFit/>
          </a:bodyPr>
          <a:lstStyle/>
          <a:p>
            <a:pPr algn="ctr"/>
            <a:r>
              <a:rPr lang="en-BE" sz="1500"/>
              <a:t>Ensemble</a:t>
            </a:r>
          </a:p>
        </p:txBody>
      </p:sp>
      <p:sp>
        <p:nvSpPr>
          <p:cNvPr id="8" name="TextBox 7"/>
          <p:cNvSpPr txBox="1"/>
          <p:nvPr/>
        </p:nvSpPr>
        <p:spPr>
          <a:xfrm>
            <a:off x="3488636" y="3253759"/>
            <a:ext cx="1789946" cy="323165"/>
          </a:xfrm>
          <a:prstGeom prst="rect">
            <a:avLst/>
          </a:prstGeom>
          <a:noFill/>
          <a:ln>
            <a:solidFill>
              <a:schemeClr val="tx1"/>
            </a:solidFill>
          </a:ln>
        </p:spPr>
        <p:txBody>
          <a:bodyPr wrap="square" rtlCol="0">
            <a:spAutoFit/>
          </a:bodyPr>
          <a:lstStyle/>
          <a:p>
            <a:pPr algn="ctr"/>
            <a:r>
              <a:rPr lang="en-BE" sz="1500"/>
              <a:t>Verkoopsartikel</a:t>
            </a:r>
            <a:endParaRPr lang="fr-BE" sz="1500"/>
          </a:p>
        </p:txBody>
      </p:sp>
      <p:sp>
        <p:nvSpPr>
          <p:cNvPr id="9" name="Oval 8"/>
          <p:cNvSpPr/>
          <p:nvPr/>
        </p:nvSpPr>
        <p:spPr>
          <a:xfrm>
            <a:off x="1651578" y="4912992"/>
            <a:ext cx="800319" cy="26835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prijs</a:t>
            </a:r>
            <a:endParaRPr lang="fr-BE" sz="1500">
              <a:solidFill>
                <a:schemeClr val="tx1"/>
              </a:solidFill>
            </a:endParaRPr>
          </a:p>
        </p:txBody>
      </p:sp>
      <p:cxnSp>
        <p:nvCxnSpPr>
          <p:cNvPr id="10" name="Straight Connector 9"/>
          <p:cNvCxnSpPr>
            <a:stCxn id="9" idx="7"/>
            <a:endCxn id="4" idx="1"/>
          </p:cNvCxnSpPr>
          <p:nvPr/>
        </p:nvCxnSpPr>
        <p:spPr>
          <a:xfrm flipV="1">
            <a:off x="2334693" y="4805055"/>
            <a:ext cx="452104" cy="147237"/>
          </a:xfrm>
          <a:prstGeom prst="line">
            <a:avLst/>
          </a:prstGeom>
        </p:spPr>
        <p:style>
          <a:lnRef idx="1">
            <a:schemeClr val="dk1"/>
          </a:lnRef>
          <a:fillRef idx="0">
            <a:schemeClr val="dk1"/>
          </a:fillRef>
          <a:effectRef idx="0">
            <a:schemeClr val="dk1"/>
          </a:effectRef>
          <a:fontRef idx="minor">
            <a:schemeClr val="tx1"/>
          </a:fontRef>
        </p:style>
      </p:cxnSp>
      <p:sp>
        <p:nvSpPr>
          <p:cNvPr id="12" name="Oval 11"/>
          <p:cNvSpPr/>
          <p:nvPr/>
        </p:nvSpPr>
        <p:spPr>
          <a:xfrm>
            <a:off x="1123946" y="5363377"/>
            <a:ext cx="1319910" cy="30532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fabrikant</a:t>
            </a:r>
            <a:endParaRPr lang="fr-BE" sz="1500">
              <a:solidFill>
                <a:schemeClr val="tx1"/>
              </a:solidFill>
            </a:endParaRPr>
          </a:p>
        </p:txBody>
      </p:sp>
      <p:cxnSp>
        <p:nvCxnSpPr>
          <p:cNvPr id="13" name="Straight Connector 12"/>
          <p:cNvCxnSpPr>
            <a:stCxn id="12" idx="7"/>
            <a:endCxn id="4" idx="2"/>
          </p:cNvCxnSpPr>
          <p:nvPr/>
        </p:nvCxnSpPr>
        <p:spPr>
          <a:xfrm flipV="1">
            <a:off x="2250560" y="4966637"/>
            <a:ext cx="1135566" cy="441453"/>
          </a:xfrm>
          <a:prstGeom prst="line">
            <a:avLst/>
          </a:prstGeom>
        </p:spPr>
        <p:style>
          <a:lnRef idx="1">
            <a:schemeClr val="dk1"/>
          </a:lnRef>
          <a:fillRef idx="0">
            <a:schemeClr val="dk1"/>
          </a:fillRef>
          <a:effectRef idx="0">
            <a:schemeClr val="dk1"/>
          </a:effectRef>
          <a:fontRef idx="minor">
            <a:schemeClr val="tx1"/>
          </a:fontRef>
        </p:style>
      </p:cxnSp>
      <p:sp>
        <p:nvSpPr>
          <p:cNvPr id="17" name="Oval 16"/>
          <p:cNvSpPr/>
          <p:nvPr/>
        </p:nvSpPr>
        <p:spPr>
          <a:xfrm>
            <a:off x="1440640" y="5874542"/>
            <a:ext cx="1445688" cy="297199"/>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houtsoort</a:t>
            </a:r>
            <a:endParaRPr lang="fr-BE" sz="1500">
              <a:solidFill>
                <a:schemeClr val="tx1"/>
              </a:solidFill>
            </a:endParaRPr>
          </a:p>
        </p:txBody>
      </p:sp>
      <p:sp>
        <p:nvSpPr>
          <p:cNvPr id="18" name="Oval 17"/>
          <p:cNvSpPr/>
          <p:nvPr/>
        </p:nvSpPr>
        <p:spPr>
          <a:xfrm>
            <a:off x="2886328" y="5613935"/>
            <a:ext cx="869931" cy="26835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soort</a:t>
            </a:r>
            <a:endParaRPr lang="fr-BE" sz="1500">
              <a:solidFill>
                <a:schemeClr val="tx1"/>
              </a:solidFill>
            </a:endParaRPr>
          </a:p>
        </p:txBody>
      </p:sp>
      <p:cxnSp>
        <p:nvCxnSpPr>
          <p:cNvPr id="20" name="Straight Connector 19"/>
          <p:cNvCxnSpPr>
            <a:stCxn id="17" idx="0"/>
            <a:endCxn id="4" idx="2"/>
          </p:cNvCxnSpPr>
          <p:nvPr/>
        </p:nvCxnSpPr>
        <p:spPr>
          <a:xfrm flipV="1">
            <a:off x="2163484" y="4966637"/>
            <a:ext cx="1222642" cy="907905"/>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a:stCxn id="18" idx="0"/>
            <a:endCxn id="4" idx="2"/>
          </p:cNvCxnSpPr>
          <p:nvPr/>
        </p:nvCxnSpPr>
        <p:spPr>
          <a:xfrm flipV="1">
            <a:off x="3321294" y="4966637"/>
            <a:ext cx="64832" cy="647298"/>
          </a:xfrm>
          <a:prstGeom prst="line">
            <a:avLst/>
          </a:prstGeom>
        </p:spPr>
        <p:style>
          <a:lnRef idx="1">
            <a:schemeClr val="dk1"/>
          </a:lnRef>
          <a:fillRef idx="0">
            <a:schemeClr val="dk1"/>
          </a:fillRef>
          <a:effectRef idx="0">
            <a:schemeClr val="dk1"/>
          </a:effectRef>
          <a:fontRef idx="minor">
            <a:schemeClr val="tx1"/>
          </a:fontRef>
        </p:style>
      </p:cxnSp>
      <p:sp>
        <p:nvSpPr>
          <p:cNvPr id="27" name="Oval 26"/>
          <p:cNvSpPr/>
          <p:nvPr/>
        </p:nvSpPr>
        <p:spPr>
          <a:xfrm>
            <a:off x="4826993" y="5410175"/>
            <a:ext cx="1510005" cy="289991"/>
          </a:xfrm>
          <a:prstGeom prst="ellipse">
            <a:avLst/>
          </a:prstGeom>
          <a:solidFill>
            <a:schemeClr val="bg1"/>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totaalprijs</a:t>
            </a:r>
            <a:endParaRPr lang="fr-BE" sz="1500">
              <a:solidFill>
                <a:schemeClr val="tx1"/>
              </a:solidFill>
            </a:endParaRPr>
          </a:p>
        </p:txBody>
      </p:sp>
      <p:sp>
        <p:nvSpPr>
          <p:cNvPr id="28" name="Oval 27"/>
          <p:cNvSpPr/>
          <p:nvPr/>
        </p:nvSpPr>
        <p:spPr>
          <a:xfrm>
            <a:off x="6550031" y="4696640"/>
            <a:ext cx="936619" cy="26835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u="sng">
                <a:solidFill>
                  <a:schemeClr val="tx1"/>
                </a:solidFill>
              </a:rPr>
              <a:t>naam</a:t>
            </a:r>
            <a:endParaRPr lang="fr-BE" sz="1500" u="sng">
              <a:solidFill>
                <a:schemeClr val="tx1"/>
              </a:solidFill>
            </a:endParaRPr>
          </a:p>
        </p:txBody>
      </p:sp>
      <p:sp>
        <p:nvSpPr>
          <p:cNvPr id="29" name="Oval 28"/>
          <p:cNvSpPr/>
          <p:nvPr/>
        </p:nvSpPr>
        <p:spPr>
          <a:xfrm>
            <a:off x="6632192" y="5181348"/>
            <a:ext cx="1618584" cy="314688"/>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beschrijving</a:t>
            </a:r>
            <a:endParaRPr lang="fr-BE" sz="1500">
              <a:solidFill>
                <a:schemeClr val="tx1"/>
              </a:solidFill>
            </a:endParaRPr>
          </a:p>
        </p:txBody>
      </p:sp>
      <p:sp>
        <p:nvSpPr>
          <p:cNvPr id="30" name="Oval 29"/>
          <p:cNvSpPr/>
          <p:nvPr/>
        </p:nvSpPr>
        <p:spPr>
          <a:xfrm>
            <a:off x="6109257" y="5748113"/>
            <a:ext cx="1377393" cy="30765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prijsfactor</a:t>
            </a:r>
            <a:endParaRPr lang="fr-BE" sz="1500">
              <a:solidFill>
                <a:schemeClr val="tx1"/>
              </a:solidFill>
            </a:endParaRPr>
          </a:p>
        </p:txBody>
      </p:sp>
      <p:cxnSp>
        <p:nvCxnSpPr>
          <p:cNvPr id="31" name="Straight Connector 30"/>
          <p:cNvCxnSpPr>
            <a:stCxn id="28" idx="2"/>
            <a:endCxn id="5" idx="3"/>
          </p:cNvCxnSpPr>
          <p:nvPr/>
        </p:nvCxnSpPr>
        <p:spPr>
          <a:xfrm flipH="1" flipV="1">
            <a:off x="5973735" y="4805055"/>
            <a:ext cx="576296" cy="25763"/>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p:cNvCxnSpPr>
            <a:stCxn id="29" idx="1"/>
            <a:endCxn id="5" idx="3"/>
          </p:cNvCxnSpPr>
          <p:nvPr/>
        </p:nvCxnSpPr>
        <p:spPr>
          <a:xfrm flipH="1" flipV="1">
            <a:off x="5973735" y="4805055"/>
            <a:ext cx="895493" cy="422378"/>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a:stCxn id="30" idx="0"/>
            <a:endCxn id="5" idx="3"/>
          </p:cNvCxnSpPr>
          <p:nvPr/>
        </p:nvCxnSpPr>
        <p:spPr>
          <a:xfrm flipH="1" flipV="1">
            <a:off x="5973735" y="4805055"/>
            <a:ext cx="824219" cy="943058"/>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p:cNvCxnSpPr>
            <a:stCxn id="27" idx="0"/>
            <a:endCxn id="5" idx="2"/>
          </p:cNvCxnSpPr>
          <p:nvPr/>
        </p:nvCxnSpPr>
        <p:spPr>
          <a:xfrm flipH="1" flipV="1">
            <a:off x="5374406" y="4966637"/>
            <a:ext cx="207590" cy="443538"/>
          </a:xfrm>
          <a:prstGeom prst="line">
            <a:avLst/>
          </a:prstGeom>
        </p:spPr>
        <p:style>
          <a:lnRef idx="1">
            <a:schemeClr val="dk1"/>
          </a:lnRef>
          <a:fillRef idx="0">
            <a:schemeClr val="dk1"/>
          </a:fillRef>
          <a:effectRef idx="0">
            <a:schemeClr val="dk1"/>
          </a:effectRef>
          <a:fontRef idx="minor">
            <a:schemeClr val="tx1"/>
          </a:fontRef>
        </p:style>
      </p:cxnSp>
      <p:sp>
        <p:nvSpPr>
          <p:cNvPr id="49" name="Oval 48"/>
          <p:cNvSpPr/>
          <p:nvPr/>
        </p:nvSpPr>
        <p:spPr>
          <a:xfrm>
            <a:off x="3756260" y="2708276"/>
            <a:ext cx="1254697" cy="28888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u="sng" dirty="0" smtClean="0">
                <a:solidFill>
                  <a:schemeClr val="tx1"/>
                </a:solidFill>
              </a:rPr>
              <a:t>nummer</a:t>
            </a:r>
            <a:endParaRPr lang="fr-BE" sz="1500" u="sng" dirty="0">
              <a:solidFill>
                <a:schemeClr val="tx1"/>
              </a:solidFill>
            </a:endParaRPr>
          </a:p>
        </p:txBody>
      </p:sp>
      <p:cxnSp>
        <p:nvCxnSpPr>
          <p:cNvPr id="50" name="Straight Connector 49"/>
          <p:cNvCxnSpPr>
            <a:stCxn id="8" idx="0"/>
            <a:endCxn id="49" idx="4"/>
          </p:cNvCxnSpPr>
          <p:nvPr/>
        </p:nvCxnSpPr>
        <p:spPr>
          <a:xfrm flipV="1">
            <a:off x="4383609" y="2997156"/>
            <a:ext cx="0" cy="256603"/>
          </a:xfrm>
          <a:prstGeom prst="line">
            <a:avLst/>
          </a:prstGeom>
        </p:spPr>
        <p:style>
          <a:lnRef idx="1">
            <a:schemeClr val="dk1"/>
          </a:lnRef>
          <a:fillRef idx="0">
            <a:schemeClr val="dk1"/>
          </a:fillRef>
          <a:effectRef idx="0">
            <a:schemeClr val="dk1"/>
          </a:effectRef>
          <a:fontRef idx="minor">
            <a:schemeClr val="tx1"/>
          </a:fontRef>
        </p:style>
      </p:cxnSp>
      <p:sp>
        <p:nvSpPr>
          <p:cNvPr id="54" name="Oval 53"/>
          <p:cNvSpPr/>
          <p:nvPr/>
        </p:nvSpPr>
        <p:spPr>
          <a:xfrm>
            <a:off x="4294155" y="3949004"/>
            <a:ext cx="178905" cy="17294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500"/>
          </a:p>
        </p:txBody>
      </p:sp>
      <p:cxnSp>
        <p:nvCxnSpPr>
          <p:cNvPr id="55" name="Straight Connector 54"/>
          <p:cNvCxnSpPr>
            <a:stCxn id="54" idx="0"/>
            <a:endCxn id="8" idx="2"/>
          </p:cNvCxnSpPr>
          <p:nvPr/>
        </p:nvCxnSpPr>
        <p:spPr>
          <a:xfrm flipV="1">
            <a:off x="4383608" y="3576924"/>
            <a:ext cx="1" cy="372080"/>
          </a:xfrm>
          <a:prstGeom prst="line">
            <a:avLst/>
          </a:prstGeom>
          <a:ln>
            <a:solidFill>
              <a:srgbClr val="FF0000"/>
            </a:solidFill>
          </a:ln>
        </p:spPr>
        <p:style>
          <a:lnRef idx="1">
            <a:schemeClr val="dk1"/>
          </a:lnRef>
          <a:fillRef idx="0">
            <a:schemeClr val="dk1"/>
          </a:fillRef>
          <a:effectRef idx="0">
            <a:schemeClr val="dk1"/>
          </a:effectRef>
          <a:fontRef idx="minor">
            <a:schemeClr val="tx1"/>
          </a:fontRef>
        </p:style>
      </p:cxnSp>
      <p:cxnSp>
        <p:nvCxnSpPr>
          <p:cNvPr id="58" name="Straight Connector 57"/>
          <p:cNvCxnSpPr>
            <a:stCxn id="54" idx="3"/>
            <a:endCxn id="4" idx="0"/>
          </p:cNvCxnSpPr>
          <p:nvPr/>
        </p:nvCxnSpPr>
        <p:spPr>
          <a:xfrm flipH="1">
            <a:off x="3386126" y="4096618"/>
            <a:ext cx="934229" cy="546854"/>
          </a:xfrm>
          <a:prstGeom prst="line">
            <a:avLst/>
          </a:prstGeom>
          <a:ln>
            <a:solidFill>
              <a:srgbClr val="FF0000"/>
            </a:solidFill>
          </a:ln>
        </p:spPr>
        <p:style>
          <a:lnRef idx="1">
            <a:schemeClr val="dk1"/>
          </a:lnRef>
          <a:fillRef idx="0">
            <a:schemeClr val="dk1"/>
          </a:fillRef>
          <a:effectRef idx="0">
            <a:schemeClr val="dk1"/>
          </a:effectRef>
          <a:fontRef idx="minor">
            <a:schemeClr val="tx1"/>
          </a:fontRef>
        </p:style>
      </p:cxnSp>
      <p:cxnSp>
        <p:nvCxnSpPr>
          <p:cNvPr id="61" name="Straight Connector 60"/>
          <p:cNvCxnSpPr>
            <a:stCxn id="54" idx="5"/>
            <a:endCxn id="5" idx="0"/>
          </p:cNvCxnSpPr>
          <p:nvPr/>
        </p:nvCxnSpPr>
        <p:spPr>
          <a:xfrm>
            <a:off x="4446860" y="4096618"/>
            <a:ext cx="927546" cy="546854"/>
          </a:xfrm>
          <a:prstGeom prst="line">
            <a:avLst/>
          </a:prstGeom>
          <a:ln>
            <a:solidFill>
              <a:srgbClr val="FF0000"/>
            </a:solidFill>
          </a:ln>
        </p:spPr>
        <p:style>
          <a:lnRef idx="1">
            <a:schemeClr val="dk1"/>
          </a:lnRef>
          <a:fillRef idx="0">
            <a:schemeClr val="dk1"/>
          </a:fillRef>
          <a:effectRef idx="0">
            <a:schemeClr val="dk1"/>
          </a:effectRef>
          <a:fontRef idx="minor">
            <a:schemeClr val="tx1"/>
          </a:fontRef>
        </p:style>
      </p:cxnSp>
      <p:sp>
        <p:nvSpPr>
          <p:cNvPr id="64" name="Arc 63"/>
          <p:cNvSpPr/>
          <p:nvPr/>
        </p:nvSpPr>
        <p:spPr>
          <a:xfrm rot="9297548">
            <a:off x="3855979" y="4202765"/>
            <a:ext cx="258950" cy="182998"/>
          </a:xfrm>
          <a:prstGeom prst="arc">
            <a:avLst>
              <a:gd name="adj1" fmla="val 16200000"/>
              <a:gd name="adj2" fmla="val 4444016"/>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sz="1500"/>
          </a:p>
        </p:txBody>
      </p:sp>
      <p:sp>
        <p:nvSpPr>
          <p:cNvPr id="65" name="Arc 64"/>
          <p:cNvSpPr/>
          <p:nvPr/>
        </p:nvSpPr>
        <p:spPr>
          <a:xfrm rot="1381208">
            <a:off x="4610252" y="4199909"/>
            <a:ext cx="258950" cy="182998"/>
          </a:xfrm>
          <a:prstGeom prst="arc">
            <a:avLst>
              <a:gd name="adj1" fmla="val 16200000"/>
              <a:gd name="adj2" fmla="val 4444016"/>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sz="1500"/>
          </a:p>
        </p:txBody>
      </p:sp>
      <p:sp>
        <p:nvSpPr>
          <p:cNvPr id="71" name="TextBox 70"/>
          <p:cNvSpPr txBox="1"/>
          <p:nvPr/>
        </p:nvSpPr>
        <p:spPr>
          <a:xfrm>
            <a:off x="333302" y="1369546"/>
            <a:ext cx="8547939" cy="923330"/>
          </a:xfrm>
          <a:prstGeom prst="rect">
            <a:avLst/>
          </a:prstGeom>
          <a:noFill/>
        </p:spPr>
        <p:txBody>
          <a:bodyPr wrap="square" rtlCol="0">
            <a:spAutoFit/>
          </a:bodyPr>
          <a:lstStyle/>
          <a:p>
            <a:pPr marL="214313" indent="-214313">
              <a:buFont typeface="Arial" panose="020B0604020202020204" pitchFamily="34" charset="0"/>
              <a:buChar char="•"/>
            </a:pPr>
            <a:r>
              <a:rPr lang="en-BE" dirty="0"/>
              <a:t>Elk meubelstuk/ensemble heeft een </a:t>
            </a:r>
            <a:r>
              <a:rPr lang="en-BE" dirty="0" smtClean="0"/>
              <a:t>uniek nummer </a:t>
            </a:r>
            <a:r>
              <a:rPr lang="en-BE" dirty="0"/>
              <a:t>(erft over van verkoopsartikel)</a:t>
            </a:r>
            <a:endParaRPr lang="en-BE" dirty="0">
              <a:solidFill>
                <a:srgbClr val="00B050"/>
              </a:solidFill>
            </a:endParaRPr>
          </a:p>
          <a:p>
            <a:pPr marL="214313" indent="-214313">
              <a:buFont typeface="Arial" panose="020B0604020202020204" pitchFamily="34" charset="0"/>
              <a:buChar char="•"/>
            </a:pPr>
            <a:r>
              <a:rPr lang="en-BE" dirty="0"/>
              <a:t>prijs, fabrikant, houtsoort en soort zijn attributen eigen aan meubelstuk</a:t>
            </a:r>
          </a:p>
          <a:p>
            <a:pPr marL="214313" indent="-214313">
              <a:buFont typeface="Arial" panose="020B0604020202020204" pitchFamily="34" charset="0"/>
              <a:buChar char="•"/>
            </a:pPr>
            <a:r>
              <a:rPr lang="en-BE" dirty="0"/>
              <a:t>naam, beschrijving, prijsfactor, totaalprijs zijn attributen eigen aan </a:t>
            </a:r>
            <a:r>
              <a:rPr lang="en-BE" dirty="0" smtClean="0"/>
              <a:t>ensemble</a:t>
            </a:r>
          </a:p>
        </p:txBody>
      </p:sp>
      <p:sp>
        <p:nvSpPr>
          <p:cNvPr id="11" name="Footer Placeholder 10">
            <a:extLst>
              <a:ext uri="{FF2B5EF4-FFF2-40B4-BE49-F238E27FC236}">
                <a16:creationId xmlns:a16="http://schemas.microsoft.com/office/drawing/2014/main" id="{D073B1DD-B3E2-E847-A470-677E348EFA52}"/>
              </a:ext>
            </a:extLst>
          </p:cNvPr>
          <p:cNvSpPr>
            <a:spLocks noGrp="1"/>
          </p:cNvSpPr>
          <p:nvPr>
            <p:ph type="ftr" sz="quarter" idx="11"/>
          </p:nvPr>
        </p:nvSpPr>
        <p:spPr/>
        <p:txBody>
          <a:bodyPr/>
          <a:lstStyle/>
          <a:p>
            <a:r>
              <a:rPr lang="fr-BE" smtClean="0"/>
              <a:t>Conceptueel ontwerp - Overerving</a:t>
            </a:r>
            <a:endParaRPr lang="fr-BE"/>
          </a:p>
        </p:txBody>
      </p:sp>
      <p:sp>
        <p:nvSpPr>
          <p:cNvPr id="2" name="Slide Number Placeholder 1"/>
          <p:cNvSpPr>
            <a:spLocks noGrp="1"/>
          </p:cNvSpPr>
          <p:nvPr>
            <p:ph type="sldNum" sz="quarter" idx="12"/>
          </p:nvPr>
        </p:nvSpPr>
        <p:spPr/>
        <p:txBody>
          <a:bodyPr/>
          <a:lstStyle/>
          <a:p>
            <a:fld id="{4552FF5A-A0C4-4C40-8618-DBA896236EBF}" type="slidenum">
              <a:rPr lang="fr-BE" smtClean="0"/>
              <a:t>5</a:t>
            </a:fld>
            <a:endParaRPr lang="fr-BE"/>
          </a:p>
        </p:txBody>
      </p:sp>
    </p:spTree>
    <p:extLst>
      <p:ext uri="{BB962C8B-B14F-4D97-AF65-F5344CB8AC3E}">
        <p14:creationId xmlns:p14="http://schemas.microsoft.com/office/powerpoint/2010/main" val="27046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61480" y="1615632"/>
            <a:ext cx="1198658" cy="323165"/>
          </a:xfrm>
          <a:prstGeom prst="rect">
            <a:avLst/>
          </a:prstGeom>
          <a:noFill/>
          <a:ln>
            <a:solidFill>
              <a:schemeClr val="tx1"/>
            </a:solidFill>
          </a:ln>
        </p:spPr>
        <p:txBody>
          <a:bodyPr wrap="square" rtlCol="0">
            <a:spAutoFit/>
          </a:bodyPr>
          <a:lstStyle/>
          <a:p>
            <a:pPr algn="ctr"/>
            <a:r>
              <a:rPr lang="en-BE" sz="1500"/>
              <a:t>Meubelstuk</a:t>
            </a:r>
            <a:endParaRPr lang="fr-BE" sz="1500"/>
          </a:p>
        </p:txBody>
      </p:sp>
      <p:sp>
        <p:nvSpPr>
          <p:cNvPr id="9" name="Oval 8"/>
          <p:cNvSpPr/>
          <p:nvPr/>
        </p:nvSpPr>
        <p:spPr>
          <a:xfrm>
            <a:off x="2246655" y="1041554"/>
            <a:ext cx="875735" cy="26835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soort</a:t>
            </a:r>
            <a:endParaRPr lang="fr-BE" sz="1500">
              <a:solidFill>
                <a:schemeClr val="tx1"/>
              </a:solidFill>
            </a:endParaRPr>
          </a:p>
        </p:txBody>
      </p:sp>
      <p:cxnSp>
        <p:nvCxnSpPr>
          <p:cNvPr id="10" name="Straight Connector 9"/>
          <p:cNvCxnSpPr>
            <a:stCxn id="9" idx="4"/>
            <a:endCxn id="4" idx="0"/>
          </p:cNvCxnSpPr>
          <p:nvPr/>
        </p:nvCxnSpPr>
        <p:spPr>
          <a:xfrm flipH="1">
            <a:off x="2560809" y="1309910"/>
            <a:ext cx="123714" cy="305722"/>
          </a:xfrm>
          <a:prstGeom prst="line">
            <a:avLst/>
          </a:prstGeom>
        </p:spPr>
        <p:style>
          <a:lnRef idx="1">
            <a:schemeClr val="dk1"/>
          </a:lnRef>
          <a:fillRef idx="0">
            <a:schemeClr val="dk1"/>
          </a:fillRef>
          <a:effectRef idx="0">
            <a:schemeClr val="dk1"/>
          </a:effectRef>
          <a:fontRef idx="minor">
            <a:schemeClr val="tx1"/>
          </a:fontRef>
        </p:style>
      </p:cxnSp>
      <p:sp>
        <p:nvSpPr>
          <p:cNvPr id="14" name="Oval 13"/>
          <p:cNvSpPr/>
          <p:nvPr/>
        </p:nvSpPr>
        <p:spPr>
          <a:xfrm>
            <a:off x="3212934" y="1182175"/>
            <a:ext cx="1430090" cy="322591"/>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houtsoort</a:t>
            </a:r>
            <a:endParaRPr lang="fr-BE" sz="1500">
              <a:solidFill>
                <a:schemeClr val="tx1"/>
              </a:solidFill>
            </a:endParaRPr>
          </a:p>
        </p:txBody>
      </p:sp>
      <p:cxnSp>
        <p:nvCxnSpPr>
          <p:cNvPr id="15" name="Straight Connector 14"/>
          <p:cNvCxnSpPr>
            <a:stCxn id="14" idx="3"/>
            <a:endCxn id="4" idx="0"/>
          </p:cNvCxnSpPr>
          <p:nvPr/>
        </p:nvCxnSpPr>
        <p:spPr>
          <a:xfrm flipH="1">
            <a:off x="2560809" y="1457524"/>
            <a:ext cx="861557" cy="158108"/>
          </a:xfrm>
          <a:prstGeom prst="line">
            <a:avLst/>
          </a:prstGeom>
        </p:spPr>
        <p:style>
          <a:lnRef idx="1">
            <a:schemeClr val="dk1"/>
          </a:lnRef>
          <a:fillRef idx="0">
            <a:schemeClr val="dk1"/>
          </a:fillRef>
          <a:effectRef idx="0">
            <a:schemeClr val="dk1"/>
          </a:effectRef>
          <a:fontRef idx="minor">
            <a:schemeClr val="tx1"/>
          </a:fontRef>
        </p:style>
      </p:cxnSp>
      <p:sp>
        <p:nvSpPr>
          <p:cNvPr id="26" name="Oval 25"/>
          <p:cNvSpPr/>
          <p:nvPr/>
        </p:nvSpPr>
        <p:spPr>
          <a:xfrm>
            <a:off x="829063" y="1237149"/>
            <a:ext cx="1275617" cy="31047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fabrikant</a:t>
            </a:r>
            <a:endParaRPr lang="fr-BE" sz="1500">
              <a:solidFill>
                <a:schemeClr val="tx1"/>
              </a:solidFill>
            </a:endParaRPr>
          </a:p>
        </p:txBody>
      </p:sp>
      <p:sp>
        <p:nvSpPr>
          <p:cNvPr id="27" name="Oval 26"/>
          <p:cNvSpPr/>
          <p:nvPr/>
        </p:nvSpPr>
        <p:spPr>
          <a:xfrm>
            <a:off x="898933" y="1670441"/>
            <a:ext cx="800319" cy="26835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prijs</a:t>
            </a:r>
            <a:endParaRPr lang="fr-BE" sz="1500">
              <a:solidFill>
                <a:schemeClr val="tx1"/>
              </a:solidFill>
            </a:endParaRPr>
          </a:p>
        </p:txBody>
      </p:sp>
      <p:cxnSp>
        <p:nvCxnSpPr>
          <p:cNvPr id="32" name="Straight Connector 31"/>
          <p:cNvCxnSpPr>
            <a:stCxn id="26" idx="6"/>
            <a:endCxn id="4" idx="0"/>
          </p:cNvCxnSpPr>
          <p:nvPr/>
        </p:nvCxnSpPr>
        <p:spPr>
          <a:xfrm>
            <a:off x="2104680" y="1392387"/>
            <a:ext cx="456129" cy="223245"/>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p:cNvCxnSpPr>
            <a:stCxn id="27" idx="6"/>
            <a:endCxn id="4" idx="1"/>
          </p:cNvCxnSpPr>
          <p:nvPr/>
        </p:nvCxnSpPr>
        <p:spPr>
          <a:xfrm flipV="1">
            <a:off x="1699252" y="1777215"/>
            <a:ext cx="262228" cy="27404"/>
          </a:xfrm>
          <a:prstGeom prst="line">
            <a:avLst/>
          </a:prstGeom>
        </p:spPr>
        <p:style>
          <a:lnRef idx="1">
            <a:schemeClr val="dk1"/>
          </a:lnRef>
          <a:fillRef idx="0">
            <a:schemeClr val="dk1"/>
          </a:fillRef>
          <a:effectRef idx="0">
            <a:schemeClr val="dk1"/>
          </a:effectRef>
          <a:fontRef idx="minor">
            <a:schemeClr val="tx1"/>
          </a:fontRef>
        </p:style>
      </p:cxnSp>
      <p:sp>
        <p:nvSpPr>
          <p:cNvPr id="48" name="TextBox 47"/>
          <p:cNvSpPr txBox="1"/>
          <p:nvPr/>
        </p:nvSpPr>
        <p:spPr>
          <a:xfrm>
            <a:off x="5640333" y="1615631"/>
            <a:ext cx="1198658" cy="323165"/>
          </a:xfrm>
          <a:prstGeom prst="rect">
            <a:avLst/>
          </a:prstGeom>
          <a:noFill/>
          <a:ln>
            <a:solidFill>
              <a:schemeClr val="tx1"/>
            </a:solidFill>
          </a:ln>
        </p:spPr>
        <p:txBody>
          <a:bodyPr wrap="square" rtlCol="0">
            <a:spAutoFit/>
          </a:bodyPr>
          <a:lstStyle/>
          <a:p>
            <a:pPr algn="ctr"/>
            <a:r>
              <a:rPr lang="en-BE" sz="1500"/>
              <a:t>Ensemble</a:t>
            </a:r>
          </a:p>
        </p:txBody>
      </p:sp>
      <p:sp>
        <p:nvSpPr>
          <p:cNvPr id="50" name="Oval 49"/>
          <p:cNvSpPr/>
          <p:nvPr/>
        </p:nvSpPr>
        <p:spPr>
          <a:xfrm>
            <a:off x="7016781" y="1182175"/>
            <a:ext cx="929610" cy="32333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u="sng">
                <a:solidFill>
                  <a:schemeClr val="tx1"/>
                </a:solidFill>
              </a:rPr>
              <a:t>naam</a:t>
            </a:r>
            <a:endParaRPr lang="fr-BE" sz="1500" u="sng">
              <a:solidFill>
                <a:schemeClr val="tx1"/>
              </a:solidFill>
            </a:endParaRPr>
          </a:p>
        </p:txBody>
      </p:sp>
      <p:sp>
        <p:nvSpPr>
          <p:cNvPr id="51" name="Oval 50"/>
          <p:cNvSpPr/>
          <p:nvPr/>
        </p:nvSpPr>
        <p:spPr>
          <a:xfrm>
            <a:off x="7462260" y="1543668"/>
            <a:ext cx="1594698" cy="357447"/>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beschrijving</a:t>
            </a:r>
            <a:endParaRPr lang="fr-BE" sz="1500">
              <a:solidFill>
                <a:schemeClr val="tx1"/>
              </a:solidFill>
            </a:endParaRPr>
          </a:p>
        </p:txBody>
      </p:sp>
      <p:cxnSp>
        <p:nvCxnSpPr>
          <p:cNvPr id="55" name="Straight Connector 54"/>
          <p:cNvCxnSpPr>
            <a:stCxn id="50" idx="3"/>
            <a:endCxn id="48" idx="0"/>
          </p:cNvCxnSpPr>
          <p:nvPr/>
        </p:nvCxnSpPr>
        <p:spPr>
          <a:xfrm flipH="1">
            <a:off x="6239662" y="1458154"/>
            <a:ext cx="913257" cy="157477"/>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p:cNvCxnSpPr>
            <a:stCxn id="51" idx="2"/>
            <a:endCxn id="48" idx="3"/>
          </p:cNvCxnSpPr>
          <p:nvPr/>
        </p:nvCxnSpPr>
        <p:spPr>
          <a:xfrm flipH="1">
            <a:off x="6838991" y="1722392"/>
            <a:ext cx="623269" cy="54822"/>
          </a:xfrm>
          <a:prstGeom prst="line">
            <a:avLst/>
          </a:prstGeom>
        </p:spPr>
        <p:style>
          <a:lnRef idx="1">
            <a:schemeClr val="dk1"/>
          </a:lnRef>
          <a:fillRef idx="0">
            <a:schemeClr val="dk1"/>
          </a:fillRef>
          <a:effectRef idx="0">
            <a:schemeClr val="dk1"/>
          </a:effectRef>
          <a:fontRef idx="minor">
            <a:schemeClr val="tx1"/>
          </a:fontRef>
        </p:style>
      </p:cxnSp>
      <p:sp>
        <p:nvSpPr>
          <p:cNvPr id="62" name="TextBox 61"/>
          <p:cNvSpPr txBox="1"/>
          <p:nvPr/>
        </p:nvSpPr>
        <p:spPr>
          <a:xfrm>
            <a:off x="3955018" y="5031862"/>
            <a:ext cx="1198658" cy="323165"/>
          </a:xfrm>
          <a:prstGeom prst="rect">
            <a:avLst/>
          </a:prstGeom>
          <a:noFill/>
          <a:ln>
            <a:solidFill>
              <a:schemeClr val="tx1"/>
            </a:solidFill>
          </a:ln>
        </p:spPr>
        <p:txBody>
          <a:bodyPr wrap="square" rtlCol="0">
            <a:spAutoFit/>
          </a:bodyPr>
          <a:lstStyle/>
          <a:p>
            <a:pPr algn="ctr"/>
            <a:r>
              <a:rPr lang="en-BE" sz="1500"/>
              <a:t>Klant</a:t>
            </a:r>
            <a:endParaRPr lang="fr-BE" sz="1500"/>
          </a:p>
        </p:txBody>
      </p:sp>
      <p:sp>
        <p:nvSpPr>
          <p:cNvPr id="63" name="Oval 62"/>
          <p:cNvSpPr/>
          <p:nvPr/>
        </p:nvSpPr>
        <p:spPr>
          <a:xfrm>
            <a:off x="2756408" y="5510547"/>
            <a:ext cx="1360192" cy="31067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u="sng">
                <a:solidFill>
                  <a:schemeClr val="tx1"/>
                </a:solidFill>
              </a:rPr>
              <a:t>nummer</a:t>
            </a:r>
            <a:endParaRPr lang="fr-BE" sz="1500" u="sng">
              <a:solidFill>
                <a:schemeClr val="tx1"/>
              </a:solidFill>
            </a:endParaRPr>
          </a:p>
        </p:txBody>
      </p:sp>
      <p:cxnSp>
        <p:nvCxnSpPr>
          <p:cNvPr id="64" name="Straight Connector 63"/>
          <p:cNvCxnSpPr>
            <a:stCxn id="63" idx="7"/>
            <a:endCxn id="62" idx="2"/>
          </p:cNvCxnSpPr>
          <p:nvPr/>
        </p:nvCxnSpPr>
        <p:spPr>
          <a:xfrm flipV="1">
            <a:off x="3917404" y="5355027"/>
            <a:ext cx="636943" cy="201017"/>
          </a:xfrm>
          <a:prstGeom prst="line">
            <a:avLst/>
          </a:prstGeom>
        </p:spPr>
        <p:style>
          <a:lnRef idx="1">
            <a:schemeClr val="dk1"/>
          </a:lnRef>
          <a:fillRef idx="0">
            <a:schemeClr val="dk1"/>
          </a:fillRef>
          <a:effectRef idx="0">
            <a:schemeClr val="dk1"/>
          </a:effectRef>
          <a:fontRef idx="minor">
            <a:schemeClr val="tx1"/>
          </a:fontRef>
        </p:style>
      </p:cxnSp>
      <p:sp>
        <p:nvSpPr>
          <p:cNvPr id="69" name="Oval 68"/>
          <p:cNvSpPr/>
          <p:nvPr/>
        </p:nvSpPr>
        <p:spPr>
          <a:xfrm>
            <a:off x="4090687" y="5803690"/>
            <a:ext cx="927320" cy="26835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naam</a:t>
            </a:r>
            <a:endParaRPr lang="fr-BE" sz="1500">
              <a:solidFill>
                <a:schemeClr val="tx1"/>
              </a:solidFill>
            </a:endParaRPr>
          </a:p>
        </p:txBody>
      </p:sp>
      <p:cxnSp>
        <p:nvCxnSpPr>
          <p:cNvPr id="70" name="Straight Connector 69"/>
          <p:cNvCxnSpPr>
            <a:stCxn id="69" idx="0"/>
            <a:endCxn id="62" idx="2"/>
          </p:cNvCxnSpPr>
          <p:nvPr/>
        </p:nvCxnSpPr>
        <p:spPr>
          <a:xfrm flipV="1">
            <a:off x="4554347" y="5355027"/>
            <a:ext cx="0" cy="448663"/>
          </a:xfrm>
          <a:prstGeom prst="line">
            <a:avLst/>
          </a:prstGeom>
        </p:spPr>
        <p:style>
          <a:lnRef idx="1">
            <a:schemeClr val="dk1"/>
          </a:lnRef>
          <a:fillRef idx="0">
            <a:schemeClr val="dk1"/>
          </a:fillRef>
          <a:effectRef idx="0">
            <a:schemeClr val="dk1"/>
          </a:effectRef>
          <a:fontRef idx="minor">
            <a:schemeClr val="tx1"/>
          </a:fontRef>
        </p:style>
      </p:cxnSp>
      <p:cxnSp>
        <p:nvCxnSpPr>
          <p:cNvPr id="73" name="Straight Connector 72"/>
          <p:cNvCxnSpPr>
            <a:stCxn id="74" idx="1"/>
            <a:endCxn id="62" idx="2"/>
          </p:cNvCxnSpPr>
          <p:nvPr/>
        </p:nvCxnSpPr>
        <p:spPr>
          <a:xfrm flipH="1" flipV="1">
            <a:off x="4554347" y="5355027"/>
            <a:ext cx="484697" cy="194185"/>
          </a:xfrm>
          <a:prstGeom prst="line">
            <a:avLst/>
          </a:prstGeom>
        </p:spPr>
        <p:style>
          <a:lnRef idx="1">
            <a:schemeClr val="dk1"/>
          </a:lnRef>
          <a:fillRef idx="0">
            <a:schemeClr val="dk1"/>
          </a:fillRef>
          <a:effectRef idx="0">
            <a:schemeClr val="dk1"/>
          </a:effectRef>
          <a:fontRef idx="minor">
            <a:schemeClr val="tx1"/>
          </a:fontRef>
        </p:style>
      </p:cxnSp>
      <p:sp>
        <p:nvSpPr>
          <p:cNvPr id="74" name="Oval 73"/>
          <p:cNvSpPr/>
          <p:nvPr/>
        </p:nvSpPr>
        <p:spPr>
          <a:xfrm>
            <a:off x="4903241" y="5510686"/>
            <a:ext cx="927320" cy="26307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adres</a:t>
            </a:r>
            <a:endParaRPr lang="fr-BE" sz="1500">
              <a:solidFill>
                <a:schemeClr val="tx1"/>
              </a:solidFill>
            </a:endParaRPr>
          </a:p>
        </p:txBody>
      </p:sp>
      <p:sp>
        <p:nvSpPr>
          <p:cNvPr id="83" name="TextBox 82"/>
          <p:cNvSpPr txBox="1"/>
          <p:nvPr/>
        </p:nvSpPr>
        <p:spPr>
          <a:xfrm>
            <a:off x="3928308" y="3907998"/>
            <a:ext cx="1198658" cy="323165"/>
          </a:xfrm>
          <a:prstGeom prst="rect">
            <a:avLst/>
          </a:prstGeom>
          <a:noFill/>
          <a:ln>
            <a:solidFill>
              <a:schemeClr val="tx1"/>
            </a:solidFill>
          </a:ln>
        </p:spPr>
        <p:txBody>
          <a:bodyPr wrap="square" rtlCol="0">
            <a:spAutoFit/>
          </a:bodyPr>
          <a:lstStyle/>
          <a:p>
            <a:pPr algn="ctr"/>
            <a:r>
              <a:rPr lang="en-BE" sz="1500"/>
              <a:t>Bestelbon</a:t>
            </a:r>
            <a:endParaRPr lang="fr-BE" sz="1500"/>
          </a:p>
        </p:txBody>
      </p:sp>
      <p:sp>
        <p:nvSpPr>
          <p:cNvPr id="84" name="Oval 83"/>
          <p:cNvSpPr/>
          <p:nvPr/>
        </p:nvSpPr>
        <p:spPr>
          <a:xfrm>
            <a:off x="2516870" y="4293700"/>
            <a:ext cx="1267765" cy="30871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u="sng">
                <a:solidFill>
                  <a:schemeClr val="tx1"/>
                </a:solidFill>
              </a:rPr>
              <a:t>nummer</a:t>
            </a:r>
            <a:endParaRPr lang="fr-BE" sz="1500" u="sng">
              <a:solidFill>
                <a:schemeClr val="tx1"/>
              </a:solidFill>
            </a:endParaRPr>
          </a:p>
        </p:txBody>
      </p:sp>
      <p:cxnSp>
        <p:nvCxnSpPr>
          <p:cNvPr id="85" name="Straight Connector 84"/>
          <p:cNvCxnSpPr>
            <a:stCxn id="83" idx="1"/>
            <a:endCxn id="84" idx="7"/>
          </p:cNvCxnSpPr>
          <p:nvPr/>
        </p:nvCxnSpPr>
        <p:spPr>
          <a:xfrm flipH="1">
            <a:off x="3598975" y="4069581"/>
            <a:ext cx="329333" cy="269329"/>
          </a:xfrm>
          <a:prstGeom prst="line">
            <a:avLst/>
          </a:prstGeom>
        </p:spPr>
        <p:style>
          <a:lnRef idx="1">
            <a:schemeClr val="dk1"/>
          </a:lnRef>
          <a:fillRef idx="0">
            <a:schemeClr val="dk1"/>
          </a:fillRef>
          <a:effectRef idx="0">
            <a:schemeClr val="dk1"/>
          </a:effectRef>
          <a:fontRef idx="minor">
            <a:schemeClr val="tx1"/>
          </a:fontRef>
        </p:style>
      </p:cxnSp>
      <p:sp>
        <p:nvSpPr>
          <p:cNvPr id="88" name="Oval 87"/>
          <p:cNvSpPr/>
          <p:nvPr/>
        </p:nvSpPr>
        <p:spPr>
          <a:xfrm>
            <a:off x="7275811" y="1955938"/>
            <a:ext cx="1531618" cy="308152"/>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prijsfactor</a:t>
            </a:r>
            <a:endParaRPr lang="fr-BE" sz="1500">
              <a:solidFill>
                <a:schemeClr val="tx1"/>
              </a:solidFill>
            </a:endParaRPr>
          </a:p>
        </p:txBody>
      </p:sp>
      <p:cxnSp>
        <p:nvCxnSpPr>
          <p:cNvPr id="89" name="Straight Connector 88"/>
          <p:cNvCxnSpPr>
            <a:stCxn id="88" idx="2"/>
            <a:endCxn id="48" idx="3"/>
          </p:cNvCxnSpPr>
          <p:nvPr/>
        </p:nvCxnSpPr>
        <p:spPr>
          <a:xfrm flipH="1" flipV="1">
            <a:off x="6838991" y="1777214"/>
            <a:ext cx="436820" cy="332800"/>
          </a:xfrm>
          <a:prstGeom prst="line">
            <a:avLst/>
          </a:prstGeom>
        </p:spPr>
        <p:style>
          <a:lnRef idx="1">
            <a:schemeClr val="dk1"/>
          </a:lnRef>
          <a:fillRef idx="0">
            <a:schemeClr val="dk1"/>
          </a:fillRef>
          <a:effectRef idx="0">
            <a:schemeClr val="dk1"/>
          </a:effectRef>
          <a:fontRef idx="minor">
            <a:schemeClr val="tx1"/>
          </a:fontRef>
        </p:style>
      </p:cxnSp>
      <p:sp>
        <p:nvSpPr>
          <p:cNvPr id="98" name="Oval 97"/>
          <p:cNvSpPr/>
          <p:nvPr/>
        </p:nvSpPr>
        <p:spPr>
          <a:xfrm>
            <a:off x="5312161" y="4240967"/>
            <a:ext cx="1177338" cy="26835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datum</a:t>
            </a:r>
            <a:endParaRPr lang="fr-BE" sz="1500">
              <a:solidFill>
                <a:schemeClr val="tx1"/>
              </a:solidFill>
            </a:endParaRPr>
          </a:p>
        </p:txBody>
      </p:sp>
      <p:cxnSp>
        <p:nvCxnSpPr>
          <p:cNvPr id="99" name="Straight Connector 98"/>
          <p:cNvCxnSpPr>
            <a:stCxn id="83" idx="3"/>
            <a:endCxn id="98" idx="1"/>
          </p:cNvCxnSpPr>
          <p:nvPr/>
        </p:nvCxnSpPr>
        <p:spPr>
          <a:xfrm>
            <a:off x="5126966" y="4069581"/>
            <a:ext cx="357612" cy="210686"/>
          </a:xfrm>
          <a:prstGeom prst="line">
            <a:avLst/>
          </a:prstGeom>
        </p:spPr>
        <p:style>
          <a:lnRef idx="1">
            <a:schemeClr val="dk1"/>
          </a:lnRef>
          <a:fillRef idx="0">
            <a:schemeClr val="dk1"/>
          </a:fillRef>
          <a:effectRef idx="0">
            <a:schemeClr val="dk1"/>
          </a:effectRef>
          <a:fontRef idx="minor">
            <a:schemeClr val="tx1"/>
          </a:fontRef>
        </p:style>
      </p:cxnSp>
      <p:sp>
        <p:nvSpPr>
          <p:cNvPr id="102" name="Diamond 101"/>
          <p:cNvSpPr/>
          <p:nvPr/>
        </p:nvSpPr>
        <p:spPr>
          <a:xfrm>
            <a:off x="4317140" y="4448055"/>
            <a:ext cx="414944" cy="362592"/>
          </a:xfrm>
          <a:prstGeom prst="diamond">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500">
              <a:solidFill>
                <a:schemeClr val="tx1"/>
              </a:solidFill>
            </a:endParaRPr>
          </a:p>
        </p:txBody>
      </p:sp>
      <p:cxnSp>
        <p:nvCxnSpPr>
          <p:cNvPr id="103" name="Straight Connector 102"/>
          <p:cNvCxnSpPr/>
          <p:nvPr/>
        </p:nvCxnSpPr>
        <p:spPr>
          <a:xfrm>
            <a:off x="4486097" y="4240967"/>
            <a:ext cx="1" cy="235012"/>
          </a:xfrm>
          <a:prstGeom prst="line">
            <a:avLst/>
          </a:prstGeom>
        </p:spPr>
        <p:style>
          <a:lnRef idx="1">
            <a:schemeClr val="dk1"/>
          </a:lnRef>
          <a:fillRef idx="0">
            <a:schemeClr val="dk1"/>
          </a:fillRef>
          <a:effectRef idx="0">
            <a:schemeClr val="dk1"/>
          </a:effectRef>
          <a:fontRef idx="minor">
            <a:schemeClr val="tx1"/>
          </a:fontRef>
        </p:style>
      </p:cxnSp>
      <p:cxnSp>
        <p:nvCxnSpPr>
          <p:cNvPr id="106" name="Straight Connector 105"/>
          <p:cNvCxnSpPr/>
          <p:nvPr/>
        </p:nvCxnSpPr>
        <p:spPr>
          <a:xfrm flipV="1">
            <a:off x="4496208" y="4780967"/>
            <a:ext cx="1" cy="235012"/>
          </a:xfrm>
          <a:prstGeom prst="line">
            <a:avLst/>
          </a:prstGeom>
        </p:spPr>
        <p:style>
          <a:lnRef idx="1">
            <a:schemeClr val="dk1"/>
          </a:lnRef>
          <a:fillRef idx="0">
            <a:schemeClr val="dk1"/>
          </a:fillRef>
          <a:effectRef idx="0">
            <a:schemeClr val="dk1"/>
          </a:effectRef>
          <a:fontRef idx="minor">
            <a:schemeClr val="tx1"/>
          </a:fontRef>
        </p:style>
      </p:cxnSp>
      <p:cxnSp>
        <p:nvCxnSpPr>
          <p:cNvPr id="109" name="Straight Connector 108"/>
          <p:cNvCxnSpPr/>
          <p:nvPr/>
        </p:nvCxnSpPr>
        <p:spPr>
          <a:xfrm>
            <a:off x="4554347" y="4235862"/>
            <a:ext cx="1" cy="235012"/>
          </a:xfrm>
          <a:prstGeom prst="line">
            <a:avLst/>
          </a:prstGeom>
        </p:spPr>
        <p:style>
          <a:lnRef idx="1">
            <a:schemeClr val="dk1"/>
          </a:lnRef>
          <a:fillRef idx="0">
            <a:schemeClr val="dk1"/>
          </a:fillRef>
          <a:effectRef idx="0">
            <a:schemeClr val="dk1"/>
          </a:effectRef>
          <a:fontRef idx="minor">
            <a:schemeClr val="tx1"/>
          </a:fontRef>
        </p:style>
      </p:cxnSp>
      <p:cxnSp>
        <p:nvCxnSpPr>
          <p:cNvPr id="110" name="Straight Connector 109"/>
          <p:cNvCxnSpPr/>
          <p:nvPr/>
        </p:nvCxnSpPr>
        <p:spPr>
          <a:xfrm flipV="1">
            <a:off x="4564771" y="4783981"/>
            <a:ext cx="1" cy="235012"/>
          </a:xfrm>
          <a:prstGeom prst="line">
            <a:avLst/>
          </a:prstGeom>
        </p:spPr>
        <p:style>
          <a:lnRef idx="1">
            <a:schemeClr val="dk1"/>
          </a:lnRef>
          <a:fillRef idx="0">
            <a:schemeClr val="dk1"/>
          </a:fillRef>
          <a:effectRef idx="0">
            <a:schemeClr val="dk1"/>
          </a:effectRef>
          <a:fontRef idx="minor">
            <a:schemeClr val="tx1"/>
          </a:fontRef>
        </p:style>
      </p:cxnSp>
      <p:sp>
        <p:nvSpPr>
          <p:cNvPr id="111" name="TextBox 110"/>
          <p:cNvSpPr txBox="1"/>
          <p:nvPr/>
        </p:nvSpPr>
        <p:spPr>
          <a:xfrm>
            <a:off x="4510670" y="4775525"/>
            <a:ext cx="282450" cy="323165"/>
          </a:xfrm>
          <a:prstGeom prst="rect">
            <a:avLst/>
          </a:prstGeom>
          <a:noFill/>
        </p:spPr>
        <p:txBody>
          <a:bodyPr wrap="none" rtlCol="0">
            <a:spAutoFit/>
          </a:bodyPr>
          <a:lstStyle/>
          <a:p>
            <a:r>
              <a:rPr lang="en-BE" sz="1500"/>
              <a:t>1</a:t>
            </a:r>
            <a:endParaRPr lang="fr-BE" sz="1500"/>
          </a:p>
        </p:txBody>
      </p:sp>
      <p:sp>
        <p:nvSpPr>
          <p:cNvPr id="112" name="TextBox 111"/>
          <p:cNvSpPr txBox="1"/>
          <p:nvPr/>
        </p:nvSpPr>
        <p:spPr>
          <a:xfrm>
            <a:off x="4519894" y="4175921"/>
            <a:ext cx="308098" cy="323165"/>
          </a:xfrm>
          <a:prstGeom prst="rect">
            <a:avLst/>
          </a:prstGeom>
          <a:noFill/>
        </p:spPr>
        <p:txBody>
          <a:bodyPr wrap="none" rtlCol="0">
            <a:spAutoFit/>
          </a:bodyPr>
          <a:lstStyle/>
          <a:p>
            <a:r>
              <a:rPr lang="en-BE" sz="1500"/>
              <a:t>N</a:t>
            </a:r>
            <a:endParaRPr lang="fr-BE" sz="1500"/>
          </a:p>
        </p:txBody>
      </p:sp>
      <p:sp>
        <p:nvSpPr>
          <p:cNvPr id="132" name="TextBox 131"/>
          <p:cNvSpPr txBox="1"/>
          <p:nvPr/>
        </p:nvSpPr>
        <p:spPr>
          <a:xfrm>
            <a:off x="3098127" y="1743667"/>
            <a:ext cx="308098" cy="323165"/>
          </a:xfrm>
          <a:prstGeom prst="rect">
            <a:avLst/>
          </a:prstGeom>
          <a:noFill/>
        </p:spPr>
        <p:txBody>
          <a:bodyPr wrap="none" rtlCol="0">
            <a:spAutoFit/>
          </a:bodyPr>
          <a:lstStyle/>
          <a:p>
            <a:r>
              <a:rPr lang="en-BE" sz="1500"/>
              <a:t>N</a:t>
            </a:r>
            <a:endParaRPr lang="fr-BE" sz="1500"/>
          </a:p>
        </p:txBody>
      </p:sp>
      <p:sp>
        <p:nvSpPr>
          <p:cNvPr id="133" name="TextBox 132"/>
          <p:cNvSpPr txBox="1"/>
          <p:nvPr/>
        </p:nvSpPr>
        <p:spPr>
          <a:xfrm>
            <a:off x="5359409" y="1766318"/>
            <a:ext cx="349776" cy="323165"/>
          </a:xfrm>
          <a:prstGeom prst="rect">
            <a:avLst/>
          </a:prstGeom>
          <a:noFill/>
        </p:spPr>
        <p:txBody>
          <a:bodyPr wrap="none" rtlCol="0">
            <a:spAutoFit/>
          </a:bodyPr>
          <a:lstStyle/>
          <a:p>
            <a:r>
              <a:rPr lang="en-BE" sz="1500"/>
              <a:t>M</a:t>
            </a:r>
            <a:endParaRPr lang="fr-BE" sz="1500"/>
          </a:p>
        </p:txBody>
      </p:sp>
      <p:sp>
        <p:nvSpPr>
          <p:cNvPr id="152" name="Oval 151"/>
          <p:cNvSpPr/>
          <p:nvPr/>
        </p:nvSpPr>
        <p:spPr>
          <a:xfrm>
            <a:off x="5193889" y="1038127"/>
            <a:ext cx="1489697" cy="297749"/>
          </a:xfrm>
          <a:prstGeom prst="ellipse">
            <a:avLst/>
          </a:prstGeom>
          <a:solidFill>
            <a:schemeClr val="bg1"/>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totaalprijs</a:t>
            </a:r>
            <a:endParaRPr lang="fr-BE" sz="1500">
              <a:solidFill>
                <a:schemeClr val="tx1"/>
              </a:solidFill>
            </a:endParaRPr>
          </a:p>
        </p:txBody>
      </p:sp>
      <p:cxnSp>
        <p:nvCxnSpPr>
          <p:cNvPr id="153" name="Straight Connector 152"/>
          <p:cNvCxnSpPr>
            <a:stCxn id="152" idx="4"/>
            <a:endCxn id="48" idx="0"/>
          </p:cNvCxnSpPr>
          <p:nvPr/>
        </p:nvCxnSpPr>
        <p:spPr>
          <a:xfrm>
            <a:off x="5938738" y="1335876"/>
            <a:ext cx="300924" cy="279755"/>
          </a:xfrm>
          <a:prstGeom prst="line">
            <a:avLst/>
          </a:prstGeom>
        </p:spPr>
        <p:style>
          <a:lnRef idx="1">
            <a:schemeClr val="dk1"/>
          </a:lnRef>
          <a:fillRef idx="0">
            <a:schemeClr val="dk1"/>
          </a:fillRef>
          <a:effectRef idx="0">
            <a:schemeClr val="dk1"/>
          </a:effectRef>
          <a:fontRef idx="minor">
            <a:schemeClr val="tx1"/>
          </a:fontRef>
        </p:style>
      </p:cxnSp>
      <p:sp>
        <p:nvSpPr>
          <p:cNvPr id="164" name="Diamond 163"/>
          <p:cNvSpPr/>
          <p:nvPr/>
        </p:nvSpPr>
        <p:spPr>
          <a:xfrm>
            <a:off x="4249685" y="1600126"/>
            <a:ext cx="414944" cy="362592"/>
          </a:xfrm>
          <a:prstGeom prst="diamond">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500">
              <a:solidFill>
                <a:schemeClr val="tx1"/>
              </a:solidFill>
            </a:endParaRPr>
          </a:p>
        </p:txBody>
      </p:sp>
      <p:cxnSp>
        <p:nvCxnSpPr>
          <p:cNvPr id="165" name="Straight Connector 164"/>
          <p:cNvCxnSpPr>
            <a:stCxn id="4" idx="3"/>
            <a:endCxn id="164" idx="1"/>
          </p:cNvCxnSpPr>
          <p:nvPr/>
        </p:nvCxnSpPr>
        <p:spPr>
          <a:xfrm>
            <a:off x="3160138" y="1777215"/>
            <a:ext cx="1089547" cy="4207"/>
          </a:xfrm>
          <a:prstGeom prst="line">
            <a:avLst/>
          </a:prstGeom>
        </p:spPr>
        <p:style>
          <a:lnRef idx="1">
            <a:schemeClr val="dk1"/>
          </a:lnRef>
          <a:fillRef idx="0">
            <a:schemeClr val="dk1"/>
          </a:fillRef>
          <a:effectRef idx="0">
            <a:schemeClr val="dk1"/>
          </a:effectRef>
          <a:fontRef idx="minor">
            <a:schemeClr val="tx1"/>
          </a:fontRef>
        </p:style>
      </p:cxnSp>
      <p:cxnSp>
        <p:nvCxnSpPr>
          <p:cNvPr id="177" name="Straight Connector 176"/>
          <p:cNvCxnSpPr/>
          <p:nvPr/>
        </p:nvCxnSpPr>
        <p:spPr>
          <a:xfrm>
            <a:off x="4631723" y="1748148"/>
            <a:ext cx="1011304" cy="3322"/>
          </a:xfrm>
          <a:prstGeom prst="line">
            <a:avLst/>
          </a:prstGeom>
        </p:spPr>
        <p:style>
          <a:lnRef idx="1">
            <a:schemeClr val="dk1"/>
          </a:lnRef>
          <a:fillRef idx="0">
            <a:schemeClr val="dk1"/>
          </a:fillRef>
          <a:effectRef idx="0">
            <a:schemeClr val="dk1"/>
          </a:effectRef>
          <a:fontRef idx="minor">
            <a:schemeClr val="tx1"/>
          </a:fontRef>
        </p:style>
      </p:cxnSp>
      <p:sp>
        <p:nvSpPr>
          <p:cNvPr id="188" name="Oval 187"/>
          <p:cNvSpPr/>
          <p:nvPr/>
        </p:nvSpPr>
        <p:spPr>
          <a:xfrm>
            <a:off x="4123693" y="1995608"/>
            <a:ext cx="1038661" cy="26835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aantal</a:t>
            </a:r>
            <a:endParaRPr lang="fr-BE" sz="1500">
              <a:solidFill>
                <a:schemeClr val="tx1"/>
              </a:solidFill>
            </a:endParaRPr>
          </a:p>
        </p:txBody>
      </p:sp>
      <p:cxnSp>
        <p:nvCxnSpPr>
          <p:cNvPr id="189" name="Straight Connector 188"/>
          <p:cNvCxnSpPr>
            <a:stCxn id="188" idx="0"/>
            <a:endCxn id="164" idx="2"/>
          </p:cNvCxnSpPr>
          <p:nvPr/>
        </p:nvCxnSpPr>
        <p:spPr>
          <a:xfrm flipH="1" flipV="1">
            <a:off x="4457157" y="1962718"/>
            <a:ext cx="185867" cy="32890"/>
          </a:xfrm>
          <a:prstGeom prst="line">
            <a:avLst/>
          </a:prstGeom>
        </p:spPr>
        <p:style>
          <a:lnRef idx="1">
            <a:schemeClr val="dk1"/>
          </a:lnRef>
          <a:fillRef idx="0">
            <a:schemeClr val="dk1"/>
          </a:fillRef>
          <a:effectRef idx="0">
            <a:schemeClr val="dk1"/>
          </a:effectRef>
          <a:fontRef idx="minor">
            <a:schemeClr val="tx1"/>
          </a:fontRef>
        </p:style>
      </p:cxnSp>
      <p:sp>
        <p:nvSpPr>
          <p:cNvPr id="3" name="Footer Placeholder 2">
            <a:extLst>
              <a:ext uri="{FF2B5EF4-FFF2-40B4-BE49-F238E27FC236}">
                <a16:creationId xmlns:a16="http://schemas.microsoft.com/office/drawing/2014/main" id="{005AE880-E734-7A4D-946C-5EDBF7071537}"/>
              </a:ext>
            </a:extLst>
          </p:cNvPr>
          <p:cNvSpPr>
            <a:spLocks noGrp="1"/>
          </p:cNvSpPr>
          <p:nvPr>
            <p:ph type="ftr" sz="quarter" idx="11"/>
          </p:nvPr>
        </p:nvSpPr>
        <p:spPr/>
        <p:txBody>
          <a:bodyPr/>
          <a:lstStyle/>
          <a:p>
            <a:r>
              <a:rPr lang="fr-BE" smtClean="0"/>
              <a:t>Conceptueel ontwerp - Overerving</a:t>
            </a:r>
            <a:endParaRPr lang="fr-BE"/>
          </a:p>
        </p:txBody>
      </p:sp>
      <p:sp>
        <p:nvSpPr>
          <p:cNvPr id="7" name="Slide Number Placeholder 6"/>
          <p:cNvSpPr>
            <a:spLocks noGrp="1"/>
          </p:cNvSpPr>
          <p:nvPr>
            <p:ph type="sldNum" sz="quarter" idx="12"/>
          </p:nvPr>
        </p:nvSpPr>
        <p:spPr/>
        <p:txBody>
          <a:bodyPr/>
          <a:lstStyle/>
          <a:p>
            <a:fld id="{4552FF5A-A0C4-4C40-8618-DBA896236EBF}" type="slidenum">
              <a:rPr lang="fr-BE" smtClean="0"/>
              <a:t>6</a:t>
            </a:fld>
            <a:endParaRPr lang="fr-BE"/>
          </a:p>
        </p:txBody>
      </p:sp>
      <p:cxnSp>
        <p:nvCxnSpPr>
          <p:cNvPr id="139" name="Straight Connector 138"/>
          <p:cNvCxnSpPr/>
          <p:nvPr/>
        </p:nvCxnSpPr>
        <p:spPr>
          <a:xfrm>
            <a:off x="4634489" y="1800798"/>
            <a:ext cx="1011304" cy="3322"/>
          </a:xfrm>
          <a:prstGeom prst="line">
            <a:avLst/>
          </a:prstGeom>
        </p:spPr>
        <p:style>
          <a:lnRef idx="1">
            <a:schemeClr val="dk1"/>
          </a:lnRef>
          <a:fillRef idx="0">
            <a:schemeClr val="dk1"/>
          </a:fillRef>
          <a:effectRef idx="0">
            <a:schemeClr val="dk1"/>
          </a:effectRef>
          <a:fontRef idx="minor">
            <a:schemeClr val="tx1"/>
          </a:fontRef>
        </p:style>
      </p:cxnSp>
      <p:sp>
        <p:nvSpPr>
          <p:cNvPr id="80" name="TextBox 79"/>
          <p:cNvSpPr txBox="1"/>
          <p:nvPr/>
        </p:nvSpPr>
        <p:spPr>
          <a:xfrm>
            <a:off x="3811257" y="2719961"/>
            <a:ext cx="1432760" cy="323165"/>
          </a:xfrm>
          <a:prstGeom prst="rect">
            <a:avLst/>
          </a:prstGeom>
          <a:noFill/>
          <a:ln>
            <a:solidFill>
              <a:schemeClr val="tx1"/>
            </a:solidFill>
          </a:ln>
        </p:spPr>
        <p:txBody>
          <a:bodyPr wrap="square" rtlCol="0">
            <a:spAutoFit/>
          </a:bodyPr>
          <a:lstStyle/>
          <a:p>
            <a:pPr algn="ctr"/>
            <a:r>
              <a:rPr lang="en-BE" sz="1500"/>
              <a:t>Verkoopsartikel</a:t>
            </a:r>
            <a:endParaRPr lang="fr-BE" sz="1500"/>
          </a:p>
        </p:txBody>
      </p:sp>
      <p:sp>
        <p:nvSpPr>
          <p:cNvPr id="81" name="Oval 80"/>
          <p:cNvSpPr/>
          <p:nvPr/>
        </p:nvSpPr>
        <p:spPr>
          <a:xfrm>
            <a:off x="4438185" y="2342802"/>
            <a:ext cx="178905" cy="17294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500">
              <a:solidFill>
                <a:schemeClr val="tx1"/>
              </a:solidFill>
            </a:endParaRPr>
          </a:p>
        </p:txBody>
      </p:sp>
      <p:cxnSp>
        <p:nvCxnSpPr>
          <p:cNvPr id="82" name="Straight Connector 81"/>
          <p:cNvCxnSpPr>
            <a:stCxn id="4" idx="2"/>
            <a:endCxn id="81" idx="1"/>
          </p:cNvCxnSpPr>
          <p:nvPr/>
        </p:nvCxnSpPr>
        <p:spPr>
          <a:xfrm>
            <a:off x="2560809" y="1938797"/>
            <a:ext cx="1903576" cy="429332"/>
          </a:xfrm>
          <a:prstGeom prst="line">
            <a:avLst/>
          </a:prstGeom>
        </p:spPr>
        <p:style>
          <a:lnRef idx="1">
            <a:schemeClr val="dk1"/>
          </a:lnRef>
          <a:fillRef idx="0">
            <a:schemeClr val="dk1"/>
          </a:fillRef>
          <a:effectRef idx="0">
            <a:schemeClr val="dk1"/>
          </a:effectRef>
          <a:fontRef idx="minor">
            <a:schemeClr val="tx1"/>
          </a:fontRef>
        </p:style>
      </p:cxnSp>
      <p:cxnSp>
        <p:nvCxnSpPr>
          <p:cNvPr id="86" name="Straight Connector 85"/>
          <p:cNvCxnSpPr>
            <a:stCxn id="81" idx="7"/>
            <a:endCxn id="48" idx="2"/>
          </p:cNvCxnSpPr>
          <p:nvPr/>
        </p:nvCxnSpPr>
        <p:spPr>
          <a:xfrm flipV="1">
            <a:off x="4590890" y="1938796"/>
            <a:ext cx="1648772" cy="429333"/>
          </a:xfrm>
          <a:prstGeom prst="line">
            <a:avLst/>
          </a:prstGeom>
        </p:spPr>
        <p:style>
          <a:lnRef idx="1">
            <a:schemeClr val="dk1"/>
          </a:lnRef>
          <a:fillRef idx="0">
            <a:schemeClr val="dk1"/>
          </a:fillRef>
          <a:effectRef idx="0">
            <a:schemeClr val="dk1"/>
          </a:effectRef>
          <a:fontRef idx="minor">
            <a:schemeClr val="tx1"/>
          </a:fontRef>
        </p:style>
      </p:cxnSp>
      <p:cxnSp>
        <p:nvCxnSpPr>
          <p:cNvPr id="90" name="Straight Connector 89"/>
          <p:cNvCxnSpPr>
            <a:stCxn id="81" idx="4"/>
            <a:endCxn id="80" idx="0"/>
          </p:cNvCxnSpPr>
          <p:nvPr/>
        </p:nvCxnSpPr>
        <p:spPr>
          <a:xfrm flipH="1">
            <a:off x="4527637" y="2515743"/>
            <a:ext cx="1" cy="204218"/>
          </a:xfrm>
          <a:prstGeom prst="line">
            <a:avLst/>
          </a:prstGeom>
        </p:spPr>
        <p:style>
          <a:lnRef idx="1">
            <a:schemeClr val="dk1"/>
          </a:lnRef>
          <a:fillRef idx="0">
            <a:schemeClr val="dk1"/>
          </a:fillRef>
          <a:effectRef idx="0">
            <a:schemeClr val="dk1"/>
          </a:effectRef>
          <a:fontRef idx="minor">
            <a:schemeClr val="tx1"/>
          </a:fontRef>
        </p:style>
      </p:cxnSp>
      <p:sp>
        <p:nvSpPr>
          <p:cNvPr id="97" name="Diamond 96"/>
          <p:cNvSpPr/>
          <p:nvPr/>
        </p:nvSpPr>
        <p:spPr>
          <a:xfrm>
            <a:off x="4317140" y="3256862"/>
            <a:ext cx="414944" cy="362592"/>
          </a:xfrm>
          <a:prstGeom prst="diamond">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500">
              <a:solidFill>
                <a:schemeClr val="tx1"/>
              </a:solidFill>
            </a:endParaRPr>
          </a:p>
        </p:txBody>
      </p:sp>
      <p:cxnSp>
        <p:nvCxnSpPr>
          <p:cNvPr id="100" name="Straight Connector 99"/>
          <p:cNvCxnSpPr>
            <a:stCxn id="97" idx="0"/>
            <a:endCxn id="80" idx="2"/>
          </p:cNvCxnSpPr>
          <p:nvPr/>
        </p:nvCxnSpPr>
        <p:spPr>
          <a:xfrm flipV="1">
            <a:off x="4524612" y="3043126"/>
            <a:ext cx="3025" cy="213736"/>
          </a:xfrm>
          <a:prstGeom prst="line">
            <a:avLst/>
          </a:prstGeom>
        </p:spPr>
        <p:style>
          <a:lnRef idx="1">
            <a:schemeClr val="dk1"/>
          </a:lnRef>
          <a:fillRef idx="0">
            <a:schemeClr val="dk1"/>
          </a:fillRef>
          <a:effectRef idx="0">
            <a:schemeClr val="dk1"/>
          </a:effectRef>
          <a:fontRef idx="minor">
            <a:schemeClr val="tx1"/>
          </a:fontRef>
        </p:style>
      </p:cxnSp>
      <p:cxnSp>
        <p:nvCxnSpPr>
          <p:cNvPr id="108" name="Straight Connector 107"/>
          <p:cNvCxnSpPr/>
          <p:nvPr/>
        </p:nvCxnSpPr>
        <p:spPr>
          <a:xfrm flipV="1">
            <a:off x="4552633" y="3602071"/>
            <a:ext cx="17" cy="312518"/>
          </a:xfrm>
          <a:prstGeom prst="line">
            <a:avLst/>
          </a:prstGeom>
          <a:ln w="12700">
            <a:solidFill>
              <a:srgbClr val="FF0000"/>
            </a:solidFill>
          </a:ln>
        </p:spPr>
        <p:style>
          <a:lnRef idx="1">
            <a:schemeClr val="dk1"/>
          </a:lnRef>
          <a:fillRef idx="0">
            <a:schemeClr val="dk1"/>
          </a:fillRef>
          <a:effectRef idx="0">
            <a:schemeClr val="dk1"/>
          </a:effectRef>
          <a:fontRef idx="minor">
            <a:schemeClr val="tx1"/>
          </a:fontRef>
        </p:style>
      </p:cxnSp>
      <p:cxnSp>
        <p:nvCxnSpPr>
          <p:cNvPr id="115" name="Straight Connector 114"/>
          <p:cNvCxnSpPr/>
          <p:nvPr/>
        </p:nvCxnSpPr>
        <p:spPr>
          <a:xfrm flipV="1">
            <a:off x="4488903" y="3596525"/>
            <a:ext cx="17" cy="312518"/>
          </a:xfrm>
          <a:prstGeom prst="line">
            <a:avLst/>
          </a:prstGeom>
          <a:ln w="12700">
            <a:solidFill>
              <a:srgbClr val="FF0000"/>
            </a:solidFill>
          </a:ln>
        </p:spPr>
        <p:style>
          <a:lnRef idx="1">
            <a:schemeClr val="dk1"/>
          </a:lnRef>
          <a:fillRef idx="0">
            <a:schemeClr val="dk1"/>
          </a:fillRef>
          <a:effectRef idx="0">
            <a:schemeClr val="dk1"/>
          </a:effectRef>
          <a:fontRef idx="minor">
            <a:schemeClr val="tx1"/>
          </a:fontRef>
        </p:style>
      </p:cxnSp>
      <p:sp>
        <p:nvSpPr>
          <p:cNvPr id="116" name="TextBox 115"/>
          <p:cNvSpPr txBox="1"/>
          <p:nvPr/>
        </p:nvSpPr>
        <p:spPr>
          <a:xfrm>
            <a:off x="4497846" y="2988411"/>
            <a:ext cx="349776" cy="323165"/>
          </a:xfrm>
          <a:prstGeom prst="rect">
            <a:avLst/>
          </a:prstGeom>
          <a:noFill/>
        </p:spPr>
        <p:txBody>
          <a:bodyPr wrap="none" rtlCol="0">
            <a:spAutoFit/>
          </a:bodyPr>
          <a:lstStyle/>
          <a:p>
            <a:r>
              <a:rPr lang="en-BE" sz="1500"/>
              <a:t>M</a:t>
            </a:r>
            <a:endParaRPr lang="fr-BE" sz="1500"/>
          </a:p>
        </p:txBody>
      </p:sp>
      <p:sp>
        <p:nvSpPr>
          <p:cNvPr id="117" name="TextBox 116"/>
          <p:cNvSpPr txBox="1"/>
          <p:nvPr/>
        </p:nvSpPr>
        <p:spPr>
          <a:xfrm>
            <a:off x="4488975" y="3649383"/>
            <a:ext cx="308098" cy="323165"/>
          </a:xfrm>
          <a:prstGeom prst="rect">
            <a:avLst/>
          </a:prstGeom>
          <a:noFill/>
        </p:spPr>
        <p:txBody>
          <a:bodyPr wrap="none" rtlCol="0">
            <a:spAutoFit/>
          </a:bodyPr>
          <a:lstStyle/>
          <a:p>
            <a:r>
              <a:rPr lang="en-BE" sz="1500"/>
              <a:t>N</a:t>
            </a:r>
            <a:endParaRPr lang="fr-BE" sz="1500"/>
          </a:p>
        </p:txBody>
      </p:sp>
      <p:sp>
        <p:nvSpPr>
          <p:cNvPr id="118" name="Oval 117"/>
          <p:cNvSpPr/>
          <p:nvPr/>
        </p:nvSpPr>
        <p:spPr>
          <a:xfrm>
            <a:off x="5004653" y="3276220"/>
            <a:ext cx="1038661" cy="26835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aantal</a:t>
            </a:r>
            <a:endParaRPr lang="fr-BE" sz="1500">
              <a:solidFill>
                <a:schemeClr val="tx1"/>
              </a:solidFill>
            </a:endParaRPr>
          </a:p>
        </p:txBody>
      </p:sp>
      <p:cxnSp>
        <p:nvCxnSpPr>
          <p:cNvPr id="120" name="Straight Connector 119"/>
          <p:cNvCxnSpPr>
            <a:stCxn id="118" idx="2"/>
            <a:endCxn id="97" idx="3"/>
          </p:cNvCxnSpPr>
          <p:nvPr/>
        </p:nvCxnSpPr>
        <p:spPr>
          <a:xfrm flipH="1">
            <a:off x="4732084" y="3410398"/>
            <a:ext cx="272569" cy="27760"/>
          </a:xfrm>
          <a:prstGeom prst="line">
            <a:avLst/>
          </a:prstGeom>
        </p:spPr>
        <p:style>
          <a:lnRef idx="1">
            <a:schemeClr val="dk1"/>
          </a:lnRef>
          <a:fillRef idx="0">
            <a:schemeClr val="dk1"/>
          </a:fillRef>
          <a:effectRef idx="0">
            <a:schemeClr val="dk1"/>
          </a:effectRef>
          <a:fontRef idx="minor">
            <a:schemeClr val="tx1"/>
          </a:fontRef>
        </p:style>
      </p:cxnSp>
      <p:sp>
        <p:nvSpPr>
          <p:cNvPr id="121" name="TextBox 120"/>
          <p:cNvSpPr txBox="1"/>
          <p:nvPr/>
        </p:nvSpPr>
        <p:spPr>
          <a:xfrm>
            <a:off x="214382" y="2935145"/>
            <a:ext cx="3140170" cy="1246495"/>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BE" sz="1500" dirty="0">
                <a:solidFill>
                  <a:srgbClr val="FF0000"/>
                </a:solidFill>
              </a:rPr>
              <a:t>Elke bestelbon moet minstens 1 verkoopsartikel (meubelstuk/ensemble) bevatten</a:t>
            </a:r>
            <a:r>
              <a:rPr lang="en-BE" sz="1500" dirty="0" smtClean="0">
                <a:solidFill>
                  <a:srgbClr val="FF0000"/>
                </a:solidFill>
              </a:rPr>
              <a:t>!</a:t>
            </a:r>
            <a:endParaRPr lang="nl-BE" sz="1500" dirty="0" smtClean="0">
              <a:solidFill>
                <a:srgbClr val="FF0000"/>
              </a:solidFill>
            </a:endParaRPr>
          </a:p>
          <a:p>
            <a:endParaRPr lang="nl-BE" sz="1500" dirty="0">
              <a:solidFill>
                <a:srgbClr val="FF0000"/>
              </a:solidFill>
            </a:endParaRPr>
          </a:p>
          <a:p>
            <a:pPr marL="285750" indent="-285750">
              <a:buFont typeface="Arial" panose="020B0604020202020204" pitchFamily="34" charset="0"/>
              <a:buChar char="•"/>
            </a:pPr>
            <a:r>
              <a:rPr lang="nl-BE" sz="1500" dirty="0">
                <a:solidFill>
                  <a:srgbClr val="FF0000"/>
                </a:solidFill>
              </a:rPr>
              <a:t>A</a:t>
            </a:r>
            <a:r>
              <a:rPr lang="nl-BE" sz="1500" dirty="0" smtClean="0">
                <a:solidFill>
                  <a:srgbClr val="FF0000"/>
                </a:solidFill>
              </a:rPr>
              <a:t>rtikel</a:t>
            </a:r>
            <a:r>
              <a:rPr lang="en-BE" sz="1500" dirty="0" smtClean="0">
                <a:solidFill>
                  <a:srgbClr val="FF0000"/>
                </a:solidFill>
              </a:rPr>
              <a:t>nummer </a:t>
            </a:r>
            <a:r>
              <a:rPr lang="en-BE" sz="1500" dirty="0">
                <a:solidFill>
                  <a:srgbClr val="FF0000"/>
                </a:solidFill>
              </a:rPr>
              <a:t>is </a:t>
            </a:r>
            <a:r>
              <a:rPr lang="en-BE" sz="1500" dirty="0" smtClean="0">
                <a:solidFill>
                  <a:srgbClr val="FF0000"/>
                </a:solidFill>
              </a:rPr>
              <a:t>uniek</a:t>
            </a:r>
            <a:endParaRPr lang="fr-BE" sz="1500" dirty="0">
              <a:solidFill>
                <a:srgbClr val="FF0000"/>
              </a:solidFill>
            </a:endParaRPr>
          </a:p>
        </p:txBody>
      </p:sp>
      <p:sp>
        <p:nvSpPr>
          <p:cNvPr id="122" name="TextBox 121"/>
          <p:cNvSpPr txBox="1"/>
          <p:nvPr/>
        </p:nvSpPr>
        <p:spPr>
          <a:xfrm>
            <a:off x="6597181" y="2923741"/>
            <a:ext cx="2465141" cy="1938992"/>
          </a:xfrm>
          <a:prstGeom prst="rect">
            <a:avLst/>
          </a:prstGeom>
          <a:noFill/>
        </p:spPr>
        <p:txBody>
          <a:bodyPr wrap="square" rtlCol="0">
            <a:spAutoFit/>
          </a:bodyPr>
          <a:lstStyle/>
          <a:p>
            <a:r>
              <a:rPr lang="en-BE" sz="1500" b="1" dirty="0"/>
              <a:t>Functionele beschrijving</a:t>
            </a:r>
          </a:p>
          <a:p>
            <a:pPr marL="214313" indent="-214313">
              <a:buFont typeface="Arial" panose="020B0604020202020204" pitchFamily="34" charset="0"/>
              <a:buChar char="•"/>
            </a:pPr>
            <a:r>
              <a:rPr lang="en-BE" sz="1500" dirty="0" smtClean="0"/>
              <a:t>meubelstuk.prijs </a:t>
            </a:r>
            <a:r>
              <a:rPr lang="en-BE" sz="1500" dirty="0"/>
              <a:t>&gt;= 0, </a:t>
            </a:r>
            <a:r>
              <a:rPr lang="en-BE" sz="1500" dirty="0" smtClean="0"/>
              <a:t>ensemble.prijsfactor </a:t>
            </a:r>
            <a:r>
              <a:rPr lang="en-BE" sz="1500" dirty="0"/>
              <a:t>&gt;= 0, aantal &gt; 0</a:t>
            </a:r>
          </a:p>
          <a:p>
            <a:pPr marL="214313" indent="-214313">
              <a:buFont typeface="Arial" panose="020B0604020202020204" pitchFamily="34" charset="0"/>
              <a:buChar char="•"/>
            </a:pPr>
            <a:r>
              <a:rPr lang="en-BE" sz="1500" dirty="0" smtClean="0"/>
              <a:t>ensemble.totaalprijs </a:t>
            </a:r>
            <a:r>
              <a:rPr lang="en-BE" sz="1500" dirty="0"/>
              <a:t>= som(prijzen meubelstukken in ensemble) * prijsfactor</a:t>
            </a:r>
          </a:p>
        </p:txBody>
      </p:sp>
      <p:sp>
        <p:nvSpPr>
          <p:cNvPr id="124" name="Arc 123"/>
          <p:cNvSpPr/>
          <p:nvPr/>
        </p:nvSpPr>
        <p:spPr>
          <a:xfrm rot="11784552">
            <a:off x="3673566" y="2125026"/>
            <a:ext cx="258950" cy="182998"/>
          </a:xfrm>
          <a:prstGeom prst="arc">
            <a:avLst>
              <a:gd name="adj1" fmla="val 16200000"/>
              <a:gd name="adj2" fmla="val 4444016"/>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sz="1500"/>
          </a:p>
        </p:txBody>
      </p:sp>
      <p:sp>
        <p:nvSpPr>
          <p:cNvPr id="125" name="Arc 124"/>
          <p:cNvSpPr/>
          <p:nvPr/>
        </p:nvSpPr>
        <p:spPr>
          <a:xfrm rot="20591121">
            <a:off x="5140030" y="2114511"/>
            <a:ext cx="258950" cy="182998"/>
          </a:xfrm>
          <a:prstGeom prst="arc">
            <a:avLst>
              <a:gd name="adj1" fmla="val 16200000"/>
              <a:gd name="adj2" fmla="val 4444016"/>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sz="1500"/>
          </a:p>
        </p:txBody>
      </p:sp>
      <p:sp>
        <p:nvSpPr>
          <p:cNvPr id="71" name="Oval 70"/>
          <p:cNvSpPr/>
          <p:nvPr/>
        </p:nvSpPr>
        <p:spPr>
          <a:xfrm>
            <a:off x="2467529" y="2472848"/>
            <a:ext cx="1254697" cy="28888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u="sng" dirty="0" smtClean="0">
                <a:solidFill>
                  <a:schemeClr val="tx1"/>
                </a:solidFill>
              </a:rPr>
              <a:t>nummer</a:t>
            </a:r>
            <a:endParaRPr lang="fr-BE" sz="1500" u="sng" dirty="0">
              <a:solidFill>
                <a:schemeClr val="tx1"/>
              </a:solidFill>
            </a:endParaRPr>
          </a:p>
        </p:txBody>
      </p:sp>
      <p:cxnSp>
        <p:nvCxnSpPr>
          <p:cNvPr id="72" name="Straight Connector 71"/>
          <p:cNvCxnSpPr>
            <a:stCxn id="80" idx="1"/>
            <a:endCxn id="71" idx="4"/>
          </p:cNvCxnSpPr>
          <p:nvPr/>
        </p:nvCxnSpPr>
        <p:spPr>
          <a:xfrm flipH="1" flipV="1">
            <a:off x="3094878" y="2761728"/>
            <a:ext cx="716379" cy="119816"/>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73148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081" y="3096737"/>
            <a:ext cx="1198658" cy="323165"/>
          </a:xfrm>
          <a:prstGeom prst="rect">
            <a:avLst/>
          </a:prstGeom>
          <a:noFill/>
          <a:ln>
            <a:solidFill>
              <a:schemeClr val="tx1"/>
            </a:solidFill>
          </a:ln>
        </p:spPr>
        <p:txBody>
          <a:bodyPr wrap="square" rtlCol="0">
            <a:spAutoFit/>
          </a:bodyPr>
          <a:lstStyle/>
          <a:p>
            <a:pPr algn="ctr"/>
            <a:r>
              <a:rPr lang="en-BE" sz="1500"/>
              <a:t>Meubelstuk</a:t>
            </a:r>
            <a:endParaRPr lang="fr-BE" sz="1500"/>
          </a:p>
        </p:txBody>
      </p:sp>
      <p:sp>
        <p:nvSpPr>
          <p:cNvPr id="5" name="TextBox 4"/>
          <p:cNvSpPr txBox="1"/>
          <p:nvPr/>
        </p:nvSpPr>
        <p:spPr>
          <a:xfrm>
            <a:off x="2283507" y="3096737"/>
            <a:ext cx="1198658" cy="323165"/>
          </a:xfrm>
          <a:prstGeom prst="rect">
            <a:avLst/>
          </a:prstGeom>
          <a:noFill/>
          <a:ln>
            <a:solidFill>
              <a:schemeClr val="tx1"/>
            </a:solidFill>
          </a:ln>
        </p:spPr>
        <p:txBody>
          <a:bodyPr wrap="square" rtlCol="0">
            <a:spAutoFit/>
          </a:bodyPr>
          <a:lstStyle/>
          <a:p>
            <a:pPr algn="ctr"/>
            <a:r>
              <a:rPr lang="en-BE" sz="1500"/>
              <a:t>Ensemble</a:t>
            </a:r>
          </a:p>
        </p:txBody>
      </p:sp>
      <p:sp>
        <p:nvSpPr>
          <p:cNvPr id="8" name="TextBox 7"/>
          <p:cNvSpPr txBox="1"/>
          <p:nvPr/>
        </p:nvSpPr>
        <p:spPr>
          <a:xfrm>
            <a:off x="1442269" y="1983024"/>
            <a:ext cx="1555970" cy="323165"/>
          </a:xfrm>
          <a:prstGeom prst="rect">
            <a:avLst/>
          </a:prstGeom>
          <a:noFill/>
          <a:ln>
            <a:solidFill>
              <a:schemeClr val="tx1"/>
            </a:solidFill>
          </a:ln>
        </p:spPr>
        <p:txBody>
          <a:bodyPr wrap="square" rtlCol="0">
            <a:spAutoFit/>
          </a:bodyPr>
          <a:lstStyle/>
          <a:p>
            <a:pPr algn="ctr"/>
            <a:r>
              <a:rPr lang="en-BE" sz="1500"/>
              <a:t>Verkoopsartikel</a:t>
            </a:r>
            <a:endParaRPr lang="fr-BE" sz="1500"/>
          </a:p>
        </p:txBody>
      </p:sp>
      <p:sp>
        <p:nvSpPr>
          <p:cNvPr id="54" name="Oval 53"/>
          <p:cNvSpPr/>
          <p:nvPr/>
        </p:nvSpPr>
        <p:spPr>
          <a:xfrm>
            <a:off x="2130802" y="2544078"/>
            <a:ext cx="178905" cy="17294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500"/>
          </a:p>
        </p:txBody>
      </p:sp>
      <p:cxnSp>
        <p:nvCxnSpPr>
          <p:cNvPr id="55" name="Straight Connector 54"/>
          <p:cNvCxnSpPr>
            <a:stCxn id="54" idx="0"/>
            <a:endCxn id="8" idx="2"/>
          </p:cNvCxnSpPr>
          <p:nvPr/>
        </p:nvCxnSpPr>
        <p:spPr>
          <a:xfrm flipH="1" flipV="1">
            <a:off x="2220254" y="2306189"/>
            <a:ext cx="1" cy="237889"/>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58" name="Straight Connector 57"/>
          <p:cNvCxnSpPr>
            <a:stCxn id="54" idx="3"/>
            <a:endCxn id="4" idx="0"/>
          </p:cNvCxnSpPr>
          <p:nvPr/>
        </p:nvCxnSpPr>
        <p:spPr>
          <a:xfrm flipH="1">
            <a:off x="1437410" y="2691692"/>
            <a:ext cx="719592" cy="405045"/>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61" name="Straight Connector 60"/>
          <p:cNvCxnSpPr>
            <a:stCxn id="54" idx="5"/>
            <a:endCxn id="5" idx="0"/>
          </p:cNvCxnSpPr>
          <p:nvPr/>
        </p:nvCxnSpPr>
        <p:spPr>
          <a:xfrm>
            <a:off x="2283507" y="2691692"/>
            <a:ext cx="599329" cy="405045"/>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64" name="Arc 63"/>
          <p:cNvSpPr/>
          <p:nvPr/>
        </p:nvSpPr>
        <p:spPr>
          <a:xfrm rot="8910693">
            <a:off x="1698951" y="2785778"/>
            <a:ext cx="258950" cy="182998"/>
          </a:xfrm>
          <a:prstGeom prst="arc">
            <a:avLst>
              <a:gd name="adj1" fmla="val 16200000"/>
              <a:gd name="adj2" fmla="val 4444016"/>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sz="1500"/>
          </a:p>
        </p:txBody>
      </p:sp>
      <p:sp>
        <p:nvSpPr>
          <p:cNvPr id="65" name="Arc 64"/>
          <p:cNvSpPr/>
          <p:nvPr/>
        </p:nvSpPr>
        <p:spPr>
          <a:xfrm rot="2376954">
            <a:off x="2388246" y="2761030"/>
            <a:ext cx="258950" cy="182998"/>
          </a:xfrm>
          <a:prstGeom prst="arc">
            <a:avLst>
              <a:gd name="adj1" fmla="val 16200000"/>
              <a:gd name="adj2" fmla="val 4444016"/>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sz="1500"/>
          </a:p>
        </p:txBody>
      </p:sp>
      <p:sp>
        <p:nvSpPr>
          <p:cNvPr id="32" name="TextBox 31"/>
          <p:cNvSpPr txBox="1"/>
          <p:nvPr/>
        </p:nvSpPr>
        <p:spPr>
          <a:xfrm>
            <a:off x="2088194" y="2484424"/>
            <a:ext cx="272832" cy="292388"/>
          </a:xfrm>
          <a:prstGeom prst="rect">
            <a:avLst/>
          </a:prstGeom>
          <a:noFill/>
        </p:spPr>
        <p:txBody>
          <a:bodyPr wrap="none" rtlCol="0">
            <a:spAutoFit/>
          </a:bodyPr>
          <a:lstStyle/>
          <a:p>
            <a:r>
              <a:rPr lang="en-BE" sz="1300">
                <a:solidFill>
                  <a:srgbClr val="FF0000"/>
                </a:solidFill>
              </a:rPr>
              <a:t>d</a:t>
            </a:r>
            <a:endParaRPr lang="fr-BE" sz="1300">
              <a:solidFill>
                <a:srgbClr val="FF0000"/>
              </a:solidFill>
            </a:endParaRPr>
          </a:p>
        </p:txBody>
      </p:sp>
      <p:sp>
        <p:nvSpPr>
          <p:cNvPr id="37" name="TextBox 36"/>
          <p:cNvSpPr txBox="1"/>
          <p:nvPr/>
        </p:nvSpPr>
        <p:spPr>
          <a:xfrm>
            <a:off x="5586982" y="3096736"/>
            <a:ext cx="1198658" cy="323165"/>
          </a:xfrm>
          <a:prstGeom prst="rect">
            <a:avLst/>
          </a:prstGeom>
          <a:noFill/>
          <a:ln>
            <a:solidFill>
              <a:schemeClr val="tx1"/>
            </a:solidFill>
          </a:ln>
        </p:spPr>
        <p:txBody>
          <a:bodyPr wrap="square" rtlCol="0">
            <a:spAutoFit/>
          </a:bodyPr>
          <a:lstStyle/>
          <a:p>
            <a:pPr algn="ctr"/>
            <a:r>
              <a:rPr lang="en-BE" sz="1500"/>
              <a:t>Meubelstuk</a:t>
            </a:r>
            <a:endParaRPr lang="fr-BE" sz="1500"/>
          </a:p>
        </p:txBody>
      </p:sp>
      <p:sp>
        <p:nvSpPr>
          <p:cNvPr id="39" name="TextBox 38"/>
          <p:cNvSpPr txBox="1"/>
          <p:nvPr/>
        </p:nvSpPr>
        <p:spPr>
          <a:xfrm>
            <a:off x="7032408" y="3096736"/>
            <a:ext cx="1198658" cy="323165"/>
          </a:xfrm>
          <a:prstGeom prst="rect">
            <a:avLst/>
          </a:prstGeom>
          <a:noFill/>
          <a:ln>
            <a:solidFill>
              <a:schemeClr val="tx1"/>
            </a:solidFill>
          </a:ln>
        </p:spPr>
        <p:txBody>
          <a:bodyPr wrap="square" rtlCol="0">
            <a:spAutoFit/>
          </a:bodyPr>
          <a:lstStyle/>
          <a:p>
            <a:pPr algn="ctr"/>
            <a:r>
              <a:rPr lang="en-BE" sz="1500"/>
              <a:t>Ensemble</a:t>
            </a:r>
          </a:p>
        </p:txBody>
      </p:sp>
      <p:sp>
        <p:nvSpPr>
          <p:cNvPr id="40" name="TextBox 39"/>
          <p:cNvSpPr txBox="1"/>
          <p:nvPr/>
        </p:nvSpPr>
        <p:spPr>
          <a:xfrm>
            <a:off x="6230723" y="1979925"/>
            <a:ext cx="1476864" cy="323165"/>
          </a:xfrm>
          <a:prstGeom prst="rect">
            <a:avLst/>
          </a:prstGeom>
          <a:noFill/>
          <a:ln>
            <a:solidFill>
              <a:schemeClr val="tx1"/>
            </a:solidFill>
          </a:ln>
        </p:spPr>
        <p:txBody>
          <a:bodyPr wrap="square" rtlCol="0">
            <a:spAutoFit/>
          </a:bodyPr>
          <a:lstStyle/>
          <a:p>
            <a:pPr algn="ctr"/>
            <a:r>
              <a:rPr lang="en-BE" sz="1500"/>
              <a:t>Verkoopsartikel</a:t>
            </a:r>
            <a:endParaRPr lang="fr-BE" sz="1500"/>
          </a:p>
        </p:txBody>
      </p:sp>
      <p:sp>
        <p:nvSpPr>
          <p:cNvPr id="42" name="Oval 41"/>
          <p:cNvSpPr/>
          <p:nvPr/>
        </p:nvSpPr>
        <p:spPr>
          <a:xfrm>
            <a:off x="6879703" y="2544077"/>
            <a:ext cx="178905" cy="17294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500"/>
          </a:p>
        </p:txBody>
      </p:sp>
      <p:cxnSp>
        <p:nvCxnSpPr>
          <p:cNvPr id="43" name="Straight Connector 42"/>
          <p:cNvCxnSpPr>
            <a:stCxn id="42" idx="0"/>
            <a:endCxn id="40" idx="2"/>
          </p:cNvCxnSpPr>
          <p:nvPr/>
        </p:nvCxnSpPr>
        <p:spPr>
          <a:xfrm flipH="1" flipV="1">
            <a:off x="6969155" y="2303090"/>
            <a:ext cx="1" cy="24098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4" name="Straight Connector 43"/>
          <p:cNvCxnSpPr>
            <a:stCxn id="42" idx="3"/>
            <a:endCxn id="37" idx="0"/>
          </p:cNvCxnSpPr>
          <p:nvPr/>
        </p:nvCxnSpPr>
        <p:spPr>
          <a:xfrm flipH="1">
            <a:off x="6186311" y="2691691"/>
            <a:ext cx="719592" cy="405045"/>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5" name="Straight Connector 44"/>
          <p:cNvCxnSpPr>
            <a:stCxn id="42" idx="5"/>
            <a:endCxn id="39" idx="0"/>
          </p:cNvCxnSpPr>
          <p:nvPr/>
        </p:nvCxnSpPr>
        <p:spPr>
          <a:xfrm>
            <a:off x="7032408" y="2691691"/>
            <a:ext cx="599329" cy="405045"/>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46" name="Arc 45"/>
          <p:cNvSpPr/>
          <p:nvPr/>
        </p:nvSpPr>
        <p:spPr>
          <a:xfrm rot="8910693">
            <a:off x="6447852" y="2785777"/>
            <a:ext cx="258950" cy="182998"/>
          </a:xfrm>
          <a:prstGeom prst="arc">
            <a:avLst>
              <a:gd name="adj1" fmla="val 16200000"/>
              <a:gd name="adj2" fmla="val 4444016"/>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sz="1500"/>
          </a:p>
        </p:txBody>
      </p:sp>
      <p:sp>
        <p:nvSpPr>
          <p:cNvPr id="47" name="Arc 46"/>
          <p:cNvSpPr/>
          <p:nvPr/>
        </p:nvSpPr>
        <p:spPr>
          <a:xfrm rot="2376954">
            <a:off x="7137147" y="2761029"/>
            <a:ext cx="258950" cy="182998"/>
          </a:xfrm>
          <a:prstGeom prst="arc">
            <a:avLst>
              <a:gd name="adj1" fmla="val 16200000"/>
              <a:gd name="adj2" fmla="val 4444016"/>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sz="1500"/>
          </a:p>
        </p:txBody>
      </p:sp>
      <p:sp>
        <p:nvSpPr>
          <p:cNvPr id="48" name="TextBox 47"/>
          <p:cNvSpPr txBox="1"/>
          <p:nvPr/>
        </p:nvSpPr>
        <p:spPr>
          <a:xfrm>
            <a:off x="6845408" y="2476110"/>
            <a:ext cx="272832" cy="292388"/>
          </a:xfrm>
          <a:prstGeom prst="rect">
            <a:avLst/>
          </a:prstGeom>
          <a:noFill/>
        </p:spPr>
        <p:txBody>
          <a:bodyPr wrap="none" rtlCol="0">
            <a:spAutoFit/>
          </a:bodyPr>
          <a:lstStyle/>
          <a:p>
            <a:r>
              <a:rPr lang="en-BE" sz="1300">
                <a:solidFill>
                  <a:srgbClr val="00B050"/>
                </a:solidFill>
              </a:rPr>
              <a:t>o</a:t>
            </a:r>
            <a:endParaRPr lang="fr-BE" sz="1300">
              <a:solidFill>
                <a:srgbClr val="00B050"/>
              </a:solidFill>
            </a:endParaRPr>
          </a:p>
        </p:txBody>
      </p:sp>
      <p:sp>
        <p:nvSpPr>
          <p:cNvPr id="15" name="TextBox 14"/>
          <p:cNvSpPr txBox="1"/>
          <p:nvPr/>
        </p:nvSpPr>
        <p:spPr>
          <a:xfrm>
            <a:off x="4334539" y="2528280"/>
            <a:ext cx="393826" cy="323165"/>
          </a:xfrm>
          <a:prstGeom prst="rect">
            <a:avLst/>
          </a:prstGeom>
          <a:noFill/>
        </p:spPr>
        <p:txBody>
          <a:bodyPr wrap="none" rtlCol="0">
            <a:spAutoFit/>
          </a:bodyPr>
          <a:lstStyle/>
          <a:p>
            <a:r>
              <a:rPr lang="en-BE" sz="1500"/>
              <a:t>vs.</a:t>
            </a:r>
            <a:endParaRPr lang="fr-BE" sz="1500"/>
          </a:p>
        </p:txBody>
      </p:sp>
      <p:sp>
        <p:nvSpPr>
          <p:cNvPr id="51" name="TextBox 50"/>
          <p:cNvSpPr txBox="1"/>
          <p:nvPr/>
        </p:nvSpPr>
        <p:spPr>
          <a:xfrm>
            <a:off x="477295" y="3646759"/>
            <a:ext cx="3886888" cy="1015663"/>
          </a:xfrm>
          <a:prstGeom prst="rect">
            <a:avLst/>
          </a:prstGeom>
          <a:noFill/>
        </p:spPr>
        <p:txBody>
          <a:bodyPr wrap="square" rtlCol="0">
            <a:spAutoFit/>
          </a:bodyPr>
          <a:lstStyle/>
          <a:p>
            <a:r>
              <a:rPr lang="en-BE" sz="2000">
                <a:solidFill>
                  <a:srgbClr val="FF0000"/>
                </a:solidFill>
              </a:rPr>
              <a:t>disjunct </a:t>
            </a:r>
            <a:r>
              <a:rPr lang="en-BE" sz="2000"/>
              <a:t>= een verkoopsartikel is ofwel een meubelstuk ofwel een ensemble maar niet beide</a:t>
            </a:r>
            <a:endParaRPr lang="fr-BE" sz="2000">
              <a:solidFill>
                <a:srgbClr val="FF0000"/>
              </a:solidFill>
            </a:endParaRPr>
          </a:p>
        </p:txBody>
      </p:sp>
      <p:sp>
        <p:nvSpPr>
          <p:cNvPr id="52" name="TextBox 51"/>
          <p:cNvSpPr txBox="1"/>
          <p:nvPr/>
        </p:nvSpPr>
        <p:spPr>
          <a:xfrm>
            <a:off x="5133967" y="3656452"/>
            <a:ext cx="3796883" cy="1015663"/>
          </a:xfrm>
          <a:prstGeom prst="rect">
            <a:avLst/>
          </a:prstGeom>
          <a:noFill/>
        </p:spPr>
        <p:txBody>
          <a:bodyPr wrap="square" rtlCol="0">
            <a:spAutoFit/>
          </a:bodyPr>
          <a:lstStyle/>
          <a:p>
            <a:r>
              <a:rPr lang="en-BE" sz="2000" dirty="0">
                <a:solidFill>
                  <a:srgbClr val="00B050"/>
                </a:solidFill>
              </a:rPr>
              <a:t>overlappend</a:t>
            </a:r>
            <a:r>
              <a:rPr lang="en-BE" sz="2000" dirty="0">
                <a:solidFill>
                  <a:srgbClr val="FF0000"/>
                </a:solidFill>
              </a:rPr>
              <a:t> </a:t>
            </a:r>
            <a:r>
              <a:rPr lang="en-BE" sz="2000" dirty="0"/>
              <a:t>= een verkoopsartikel kan zowel een meubelstuk, een ensemble of beide zijn</a:t>
            </a:r>
            <a:endParaRPr lang="fr-BE" sz="2000" dirty="0">
              <a:solidFill>
                <a:srgbClr val="FF0000"/>
              </a:solidFill>
            </a:endParaRPr>
          </a:p>
        </p:txBody>
      </p:sp>
      <p:sp>
        <p:nvSpPr>
          <p:cNvPr id="3" name="Footer Placeholder 2">
            <a:extLst>
              <a:ext uri="{FF2B5EF4-FFF2-40B4-BE49-F238E27FC236}">
                <a16:creationId xmlns:a16="http://schemas.microsoft.com/office/drawing/2014/main" id="{9EBFA0C3-3578-5240-B3A5-63B6FF310321}"/>
              </a:ext>
            </a:extLst>
          </p:cNvPr>
          <p:cNvSpPr>
            <a:spLocks noGrp="1"/>
          </p:cNvSpPr>
          <p:nvPr>
            <p:ph type="ftr" sz="quarter" idx="11"/>
          </p:nvPr>
        </p:nvSpPr>
        <p:spPr/>
        <p:txBody>
          <a:bodyPr/>
          <a:lstStyle/>
          <a:p>
            <a:r>
              <a:rPr lang="fr-BE" smtClean="0"/>
              <a:t>Conceptueel ontwerp - Overerving</a:t>
            </a:r>
            <a:endParaRPr lang="fr-BE"/>
          </a:p>
        </p:txBody>
      </p:sp>
      <p:sp>
        <p:nvSpPr>
          <p:cNvPr id="6" name="Slide Number Placeholder 5"/>
          <p:cNvSpPr>
            <a:spLocks noGrp="1"/>
          </p:cNvSpPr>
          <p:nvPr>
            <p:ph type="sldNum" sz="quarter" idx="12"/>
          </p:nvPr>
        </p:nvSpPr>
        <p:spPr/>
        <p:txBody>
          <a:bodyPr/>
          <a:lstStyle/>
          <a:p>
            <a:fld id="{4552FF5A-A0C4-4C40-8618-DBA896236EBF}" type="slidenum">
              <a:rPr lang="fr-BE" smtClean="0"/>
              <a:t>7</a:t>
            </a:fld>
            <a:endParaRPr lang="fr-BE"/>
          </a:p>
        </p:txBody>
      </p:sp>
    </p:spTree>
    <p:extLst>
      <p:ext uri="{BB962C8B-B14F-4D97-AF65-F5344CB8AC3E}">
        <p14:creationId xmlns:p14="http://schemas.microsoft.com/office/powerpoint/2010/main" val="869301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081" y="3096737"/>
            <a:ext cx="1198658" cy="323165"/>
          </a:xfrm>
          <a:prstGeom prst="rect">
            <a:avLst/>
          </a:prstGeom>
          <a:noFill/>
          <a:ln>
            <a:solidFill>
              <a:schemeClr val="tx1"/>
            </a:solidFill>
          </a:ln>
        </p:spPr>
        <p:txBody>
          <a:bodyPr wrap="square" rtlCol="0">
            <a:spAutoFit/>
          </a:bodyPr>
          <a:lstStyle/>
          <a:p>
            <a:pPr algn="ctr"/>
            <a:r>
              <a:rPr lang="en-BE" sz="1500"/>
              <a:t>Meubelstuk</a:t>
            </a:r>
            <a:endParaRPr lang="fr-BE" sz="1500"/>
          </a:p>
        </p:txBody>
      </p:sp>
      <p:sp>
        <p:nvSpPr>
          <p:cNvPr id="5" name="TextBox 4"/>
          <p:cNvSpPr txBox="1"/>
          <p:nvPr/>
        </p:nvSpPr>
        <p:spPr>
          <a:xfrm>
            <a:off x="2283507" y="3096737"/>
            <a:ext cx="1198658" cy="323165"/>
          </a:xfrm>
          <a:prstGeom prst="rect">
            <a:avLst/>
          </a:prstGeom>
          <a:noFill/>
          <a:ln>
            <a:solidFill>
              <a:schemeClr val="tx1"/>
            </a:solidFill>
          </a:ln>
        </p:spPr>
        <p:txBody>
          <a:bodyPr wrap="square" rtlCol="0">
            <a:spAutoFit/>
          </a:bodyPr>
          <a:lstStyle/>
          <a:p>
            <a:pPr algn="ctr"/>
            <a:r>
              <a:rPr lang="en-BE" sz="1500"/>
              <a:t>Ensemble</a:t>
            </a:r>
          </a:p>
        </p:txBody>
      </p:sp>
      <p:sp>
        <p:nvSpPr>
          <p:cNvPr id="8" name="TextBox 7"/>
          <p:cNvSpPr txBox="1"/>
          <p:nvPr/>
        </p:nvSpPr>
        <p:spPr>
          <a:xfrm>
            <a:off x="1442269" y="1983024"/>
            <a:ext cx="1555970" cy="323165"/>
          </a:xfrm>
          <a:prstGeom prst="rect">
            <a:avLst/>
          </a:prstGeom>
          <a:noFill/>
          <a:ln>
            <a:solidFill>
              <a:schemeClr val="tx1"/>
            </a:solidFill>
          </a:ln>
        </p:spPr>
        <p:txBody>
          <a:bodyPr wrap="square" rtlCol="0">
            <a:spAutoFit/>
          </a:bodyPr>
          <a:lstStyle/>
          <a:p>
            <a:pPr algn="ctr"/>
            <a:r>
              <a:rPr lang="en-BE" sz="1500"/>
              <a:t>Verkoopsartikel</a:t>
            </a:r>
            <a:endParaRPr lang="fr-BE" sz="1500"/>
          </a:p>
        </p:txBody>
      </p:sp>
      <p:sp>
        <p:nvSpPr>
          <p:cNvPr id="54" name="Oval 53"/>
          <p:cNvSpPr/>
          <p:nvPr/>
        </p:nvSpPr>
        <p:spPr>
          <a:xfrm>
            <a:off x="2130802" y="2544078"/>
            <a:ext cx="178905" cy="17294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500"/>
          </a:p>
        </p:txBody>
      </p:sp>
      <p:cxnSp>
        <p:nvCxnSpPr>
          <p:cNvPr id="55" name="Straight Connector 54"/>
          <p:cNvCxnSpPr>
            <a:stCxn id="54" idx="0"/>
            <a:endCxn id="8" idx="2"/>
          </p:cNvCxnSpPr>
          <p:nvPr/>
        </p:nvCxnSpPr>
        <p:spPr>
          <a:xfrm flipH="1" flipV="1">
            <a:off x="2220254" y="2306189"/>
            <a:ext cx="1" cy="237889"/>
          </a:xfrm>
          <a:prstGeom prst="line">
            <a:avLst/>
          </a:prstGeom>
          <a:ln w="12700">
            <a:solidFill>
              <a:srgbClr val="FF0000"/>
            </a:solidFill>
          </a:ln>
        </p:spPr>
        <p:style>
          <a:lnRef idx="1">
            <a:schemeClr val="dk1"/>
          </a:lnRef>
          <a:fillRef idx="0">
            <a:schemeClr val="dk1"/>
          </a:fillRef>
          <a:effectRef idx="0">
            <a:schemeClr val="dk1"/>
          </a:effectRef>
          <a:fontRef idx="minor">
            <a:schemeClr val="tx1"/>
          </a:fontRef>
        </p:style>
      </p:cxnSp>
      <p:cxnSp>
        <p:nvCxnSpPr>
          <p:cNvPr id="58" name="Straight Connector 57"/>
          <p:cNvCxnSpPr>
            <a:stCxn id="54" idx="3"/>
            <a:endCxn id="4" idx="0"/>
          </p:cNvCxnSpPr>
          <p:nvPr/>
        </p:nvCxnSpPr>
        <p:spPr>
          <a:xfrm flipH="1">
            <a:off x="1437410" y="2691692"/>
            <a:ext cx="719592" cy="405045"/>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61" name="Straight Connector 60"/>
          <p:cNvCxnSpPr>
            <a:stCxn id="54" idx="5"/>
            <a:endCxn id="5" idx="0"/>
          </p:cNvCxnSpPr>
          <p:nvPr/>
        </p:nvCxnSpPr>
        <p:spPr>
          <a:xfrm>
            <a:off x="2283507" y="2691692"/>
            <a:ext cx="599329" cy="405045"/>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64" name="Arc 63"/>
          <p:cNvSpPr/>
          <p:nvPr/>
        </p:nvSpPr>
        <p:spPr>
          <a:xfrm rot="8910693">
            <a:off x="1698951" y="2785778"/>
            <a:ext cx="258950" cy="182998"/>
          </a:xfrm>
          <a:prstGeom prst="arc">
            <a:avLst>
              <a:gd name="adj1" fmla="val 16200000"/>
              <a:gd name="adj2" fmla="val 4444016"/>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sz="1500"/>
          </a:p>
        </p:txBody>
      </p:sp>
      <p:sp>
        <p:nvSpPr>
          <p:cNvPr id="65" name="Arc 64"/>
          <p:cNvSpPr/>
          <p:nvPr/>
        </p:nvSpPr>
        <p:spPr>
          <a:xfrm rot="2376954">
            <a:off x="2388246" y="2761030"/>
            <a:ext cx="258950" cy="182998"/>
          </a:xfrm>
          <a:prstGeom prst="arc">
            <a:avLst>
              <a:gd name="adj1" fmla="val 16200000"/>
              <a:gd name="adj2" fmla="val 4444016"/>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sz="1500"/>
          </a:p>
        </p:txBody>
      </p:sp>
      <p:sp>
        <p:nvSpPr>
          <p:cNvPr id="37" name="TextBox 36"/>
          <p:cNvSpPr txBox="1"/>
          <p:nvPr/>
        </p:nvSpPr>
        <p:spPr>
          <a:xfrm>
            <a:off x="5586982" y="3096736"/>
            <a:ext cx="1198658" cy="323165"/>
          </a:xfrm>
          <a:prstGeom prst="rect">
            <a:avLst/>
          </a:prstGeom>
          <a:noFill/>
          <a:ln>
            <a:solidFill>
              <a:schemeClr val="tx1"/>
            </a:solidFill>
          </a:ln>
        </p:spPr>
        <p:txBody>
          <a:bodyPr wrap="square" rtlCol="0">
            <a:spAutoFit/>
          </a:bodyPr>
          <a:lstStyle/>
          <a:p>
            <a:pPr algn="ctr"/>
            <a:r>
              <a:rPr lang="en-BE" sz="1500"/>
              <a:t>Meubelstuk</a:t>
            </a:r>
            <a:endParaRPr lang="fr-BE" sz="1500"/>
          </a:p>
        </p:txBody>
      </p:sp>
      <p:sp>
        <p:nvSpPr>
          <p:cNvPr id="39" name="TextBox 38"/>
          <p:cNvSpPr txBox="1"/>
          <p:nvPr/>
        </p:nvSpPr>
        <p:spPr>
          <a:xfrm>
            <a:off x="7032408" y="3096736"/>
            <a:ext cx="1198658" cy="323165"/>
          </a:xfrm>
          <a:prstGeom prst="rect">
            <a:avLst/>
          </a:prstGeom>
          <a:noFill/>
          <a:ln>
            <a:solidFill>
              <a:schemeClr val="tx1"/>
            </a:solidFill>
          </a:ln>
        </p:spPr>
        <p:txBody>
          <a:bodyPr wrap="square" rtlCol="0">
            <a:spAutoFit/>
          </a:bodyPr>
          <a:lstStyle/>
          <a:p>
            <a:pPr algn="ctr"/>
            <a:r>
              <a:rPr lang="en-BE" sz="1500"/>
              <a:t>Ensemble</a:t>
            </a:r>
          </a:p>
        </p:txBody>
      </p:sp>
      <p:sp>
        <p:nvSpPr>
          <p:cNvPr id="40" name="TextBox 39"/>
          <p:cNvSpPr txBox="1"/>
          <p:nvPr/>
        </p:nvSpPr>
        <p:spPr>
          <a:xfrm>
            <a:off x="6230723" y="1979925"/>
            <a:ext cx="1476864" cy="323165"/>
          </a:xfrm>
          <a:prstGeom prst="rect">
            <a:avLst/>
          </a:prstGeom>
          <a:noFill/>
          <a:ln>
            <a:solidFill>
              <a:schemeClr val="tx1"/>
            </a:solidFill>
          </a:ln>
        </p:spPr>
        <p:txBody>
          <a:bodyPr wrap="square" rtlCol="0">
            <a:spAutoFit/>
          </a:bodyPr>
          <a:lstStyle/>
          <a:p>
            <a:pPr algn="ctr"/>
            <a:r>
              <a:rPr lang="en-BE" sz="1500"/>
              <a:t>Verkoopsartikel</a:t>
            </a:r>
            <a:endParaRPr lang="fr-BE" sz="1500"/>
          </a:p>
        </p:txBody>
      </p:sp>
      <p:sp>
        <p:nvSpPr>
          <p:cNvPr id="42" name="Oval 41"/>
          <p:cNvSpPr/>
          <p:nvPr/>
        </p:nvSpPr>
        <p:spPr>
          <a:xfrm>
            <a:off x="6879703" y="2544077"/>
            <a:ext cx="178905" cy="17294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500"/>
          </a:p>
        </p:txBody>
      </p:sp>
      <p:cxnSp>
        <p:nvCxnSpPr>
          <p:cNvPr id="43" name="Straight Connector 42"/>
          <p:cNvCxnSpPr/>
          <p:nvPr/>
        </p:nvCxnSpPr>
        <p:spPr>
          <a:xfrm flipH="1" flipV="1">
            <a:off x="6985780" y="2295607"/>
            <a:ext cx="5222" cy="256783"/>
          </a:xfrm>
          <a:prstGeom prst="line">
            <a:avLst/>
          </a:prstGeom>
          <a:ln>
            <a:solidFill>
              <a:srgbClr val="00B050"/>
            </a:solidFill>
          </a:ln>
        </p:spPr>
        <p:style>
          <a:lnRef idx="1">
            <a:schemeClr val="dk1"/>
          </a:lnRef>
          <a:fillRef idx="0">
            <a:schemeClr val="dk1"/>
          </a:fillRef>
          <a:effectRef idx="0">
            <a:schemeClr val="dk1"/>
          </a:effectRef>
          <a:fontRef idx="minor">
            <a:schemeClr val="tx1"/>
          </a:fontRef>
        </p:style>
      </p:cxnSp>
      <p:cxnSp>
        <p:nvCxnSpPr>
          <p:cNvPr id="44" name="Straight Connector 43"/>
          <p:cNvCxnSpPr>
            <a:stCxn id="42" idx="3"/>
            <a:endCxn id="37" idx="0"/>
          </p:cNvCxnSpPr>
          <p:nvPr/>
        </p:nvCxnSpPr>
        <p:spPr>
          <a:xfrm flipH="1">
            <a:off x="6186311" y="2691691"/>
            <a:ext cx="719592" cy="405045"/>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45" name="Straight Connector 44"/>
          <p:cNvCxnSpPr>
            <a:stCxn id="42" idx="5"/>
            <a:endCxn id="39" idx="0"/>
          </p:cNvCxnSpPr>
          <p:nvPr/>
        </p:nvCxnSpPr>
        <p:spPr>
          <a:xfrm>
            <a:off x="7032408" y="2691691"/>
            <a:ext cx="599329" cy="405045"/>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46" name="Arc 45"/>
          <p:cNvSpPr/>
          <p:nvPr/>
        </p:nvSpPr>
        <p:spPr>
          <a:xfrm rot="8910693">
            <a:off x="6447852" y="2785777"/>
            <a:ext cx="258950" cy="182998"/>
          </a:xfrm>
          <a:prstGeom prst="arc">
            <a:avLst>
              <a:gd name="adj1" fmla="val 16200000"/>
              <a:gd name="adj2" fmla="val 4444016"/>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sz="1500"/>
          </a:p>
        </p:txBody>
      </p:sp>
      <p:sp>
        <p:nvSpPr>
          <p:cNvPr id="47" name="Arc 46"/>
          <p:cNvSpPr/>
          <p:nvPr/>
        </p:nvSpPr>
        <p:spPr>
          <a:xfrm rot="2376954">
            <a:off x="7137147" y="2761029"/>
            <a:ext cx="258950" cy="182998"/>
          </a:xfrm>
          <a:prstGeom prst="arc">
            <a:avLst>
              <a:gd name="adj1" fmla="val 16200000"/>
              <a:gd name="adj2" fmla="val 4444016"/>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sz="1500"/>
          </a:p>
        </p:txBody>
      </p:sp>
      <p:sp>
        <p:nvSpPr>
          <p:cNvPr id="15" name="TextBox 14"/>
          <p:cNvSpPr txBox="1"/>
          <p:nvPr/>
        </p:nvSpPr>
        <p:spPr>
          <a:xfrm>
            <a:off x="4334539" y="2528280"/>
            <a:ext cx="393826" cy="323165"/>
          </a:xfrm>
          <a:prstGeom prst="rect">
            <a:avLst/>
          </a:prstGeom>
          <a:noFill/>
        </p:spPr>
        <p:txBody>
          <a:bodyPr wrap="none" rtlCol="0">
            <a:spAutoFit/>
          </a:bodyPr>
          <a:lstStyle/>
          <a:p>
            <a:r>
              <a:rPr lang="en-BE" sz="1500"/>
              <a:t>vs.</a:t>
            </a:r>
            <a:endParaRPr lang="fr-BE" sz="1500"/>
          </a:p>
        </p:txBody>
      </p:sp>
      <p:sp>
        <p:nvSpPr>
          <p:cNvPr id="51" name="TextBox 50"/>
          <p:cNvSpPr txBox="1"/>
          <p:nvPr/>
        </p:nvSpPr>
        <p:spPr>
          <a:xfrm>
            <a:off x="477295" y="3646759"/>
            <a:ext cx="3886888" cy="1015663"/>
          </a:xfrm>
          <a:prstGeom prst="rect">
            <a:avLst/>
          </a:prstGeom>
          <a:noFill/>
        </p:spPr>
        <p:txBody>
          <a:bodyPr wrap="square" rtlCol="0">
            <a:spAutoFit/>
          </a:bodyPr>
          <a:lstStyle/>
          <a:p>
            <a:r>
              <a:rPr lang="en-BE" sz="2000">
                <a:solidFill>
                  <a:srgbClr val="FF0000"/>
                </a:solidFill>
              </a:rPr>
              <a:t>partiële participatie </a:t>
            </a:r>
            <a:r>
              <a:rPr lang="en-BE" sz="2000"/>
              <a:t>= een verkoopsartikel kan op zichzelf bestaan</a:t>
            </a:r>
            <a:endParaRPr lang="fr-BE" sz="2000">
              <a:solidFill>
                <a:srgbClr val="FF0000"/>
              </a:solidFill>
            </a:endParaRPr>
          </a:p>
        </p:txBody>
      </p:sp>
      <p:sp>
        <p:nvSpPr>
          <p:cNvPr id="52" name="TextBox 51"/>
          <p:cNvSpPr txBox="1"/>
          <p:nvPr/>
        </p:nvSpPr>
        <p:spPr>
          <a:xfrm>
            <a:off x="5133967" y="3656452"/>
            <a:ext cx="4010033" cy="1015663"/>
          </a:xfrm>
          <a:prstGeom prst="rect">
            <a:avLst/>
          </a:prstGeom>
          <a:noFill/>
        </p:spPr>
        <p:txBody>
          <a:bodyPr wrap="square" rtlCol="0">
            <a:spAutoFit/>
          </a:bodyPr>
          <a:lstStyle/>
          <a:p>
            <a:r>
              <a:rPr lang="en-BE" sz="2000">
                <a:solidFill>
                  <a:srgbClr val="00B050"/>
                </a:solidFill>
              </a:rPr>
              <a:t>totale participatie</a:t>
            </a:r>
            <a:r>
              <a:rPr lang="en-BE" sz="2000">
                <a:solidFill>
                  <a:srgbClr val="FF0000"/>
                </a:solidFill>
              </a:rPr>
              <a:t> </a:t>
            </a:r>
            <a:r>
              <a:rPr lang="en-BE" sz="2000"/>
              <a:t>= een verkoopsartikel moet tenminste een meubelstuk of een ensemble zijn</a:t>
            </a:r>
            <a:endParaRPr lang="fr-BE" sz="2000">
              <a:solidFill>
                <a:srgbClr val="FF0000"/>
              </a:solidFill>
            </a:endParaRPr>
          </a:p>
        </p:txBody>
      </p:sp>
      <p:sp>
        <p:nvSpPr>
          <p:cNvPr id="3" name="Footer Placeholder 2">
            <a:extLst>
              <a:ext uri="{FF2B5EF4-FFF2-40B4-BE49-F238E27FC236}">
                <a16:creationId xmlns:a16="http://schemas.microsoft.com/office/drawing/2014/main" id="{9EBFA0C3-3578-5240-B3A5-63B6FF310321}"/>
              </a:ext>
            </a:extLst>
          </p:cNvPr>
          <p:cNvSpPr>
            <a:spLocks noGrp="1"/>
          </p:cNvSpPr>
          <p:nvPr>
            <p:ph type="ftr" sz="quarter" idx="11"/>
          </p:nvPr>
        </p:nvSpPr>
        <p:spPr/>
        <p:txBody>
          <a:bodyPr/>
          <a:lstStyle/>
          <a:p>
            <a:r>
              <a:rPr lang="fr-BE" smtClean="0"/>
              <a:t>Conceptueel ontwerp - Overerving</a:t>
            </a:r>
            <a:endParaRPr lang="fr-BE"/>
          </a:p>
        </p:txBody>
      </p:sp>
      <p:sp>
        <p:nvSpPr>
          <p:cNvPr id="6" name="Slide Number Placeholder 5"/>
          <p:cNvSpPr>
            <a:spLocks noGrp="1"/>
          </p:cNvSpPr>
          <p:nvPr>
            <p:ph type="sldNum" sz="quarter" idx="12"/>
          </p:nvPr>
        </p:nvSpPr>
        <p:spPr/>
        <p:txBody>
          <a:bodyPr/>
          <a:lstStyle/>
          <a:p>
            <a:fld id="{4552FF5A-A0C4-4C40-8618-DBA896236EBF}" type="slidenum">
              <a:rPr lang="fr-BE" smtClean="0"/>
              <a:t>8</a:t>
            </a:fld>
            <a:endParaRPr lang="fr-BE"/>
          </a:p>
        </p:txBody>
      </p:sp>
      <p:cxnSp>
        <p:nvCxnSpPr>
          <p:cNvPr id="28" name="Straight Connector 27"/>
          <p:cNvCxnSpPr/>
          <p:nvPr/>
        </p:nvCxnSpPr>
        <p:spPr>
          <a:xfrm flipH="1" flipV="1">
            <a:off x="6913738" y="2306689"/>
            <a:ext cx="5222" cy="256783"/>
          </a:xfrm>
          <a:prstGeom prst="line">
            <a:avLst/>
          </a:prstGeom>
          <a:ln>
            <a:solidFill>
              <a:srgbClr val="00B05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53153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61480" y="1615632"/>
            <a:ext cx="1198658" cy="323165"/>
          </a:xfrm>
          <a:prstGeom prst="rect">
            <a:avLst/>
          </a:prstGeom>
          <a:noFill/>
          <a:ln>
            <a:solidFill>
              <a:schemeClr val="tx1"/>
            </a:solidFill>
          </a:ln>
        </p:spPr>
        <p:txBody>
          <a:bodyPr wrap="square" rtlCol="0">
            <a:spAutoFit/>
          </a:bodyPr>
          <a:lstStyle/>
          <a:p>
            <a:pPr algn="ctr"/>
            <a:r>
              <a:rPr lang="en-BE" sz="1500"/>
              <a:t>Meubelstuk</a:t>
            </a:r>
            <a:endParaRPr lang="fr-BE" sz="1500"/>
          </a:p>
        </p:txBody>
      </p:sp>
      <p:sp>
        <p:nvSpPr>
          <p:cNvPr id="9" name="Oval 8"/>
          <p:cNvSpPr/>
          <p:nvPr/>
        </p:nvSpPr>
        <p:spPr>
          <a:xfrm>
            <a:off x="2596965" y="915025"/>
            <a:ext cx="875735" cy="26835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soort</a:t>
            </a:r>
            <a:endParaRPr lang="fr-BE" sz="1500">
              <a:solidFill>
                <a:schemeClr val="tx1"/>
              </a:solidFill>
            </a:endParaRPr>
          </a:p>
        </p:txBody>
      </p:sp>
      <p:cxnSp>
        <p:nvCxnSpPr>
          <p:cNvPr id="10" name="Straight Connector 9"/>
          <p:cNvCxnSpPr>
            <a:stCxn id="9" idx="4"/>
            <a:endCxn id="4" idx="0"/>
          </p:cNvCxnSpPr>
          <p:nvPr/>
        </p:nvCxnSpPr>
        <p:spPr>
          <a:xfrm flipH="1">
            <a:off x="2560809" y="1183381"/>
            <a:ext cx="474024" cy="432251"/>
          </a:xfrm>
          <a:prstGeom prst="line">
            <a:avLst/>
          </a:prstGeom>
        </p:spPr>
        <p:style>
          <a:lnRef idx="1">
            <a:schemeClr val="dk1"/>
          </a:lnRef>
          <a:fillRef idx="0">
            <a:schemeClr val="dk1"/>
          </a:fillRef>
          <a:effectRef idx="0">
            <a:schemeClr val="dk1"/>
          </a:effectRef>
          <a:fontRef idx="minor">
            <a:schemeClr val="tx1"/>
          </a:fontRef>
        </p:style>
      </p:cxnSp>
      <p:sp>
        <p:nvSpPr>
          <p:cNvPr id="14" name="Oval 13"/>
          <p:cNvSpPr/>
          <p:nvPr/>
        </p:nvSpPr>
        <p:spPr>
          <a:xfrm>
            <a:off x="3212934" y="1182175"/>
            <a:ext cx="1430090" cy="322591"/>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houtsoort</a:t>
            </a:r>
            <a:endParaRPr lang="fr-BE" sz="1500">
              <a:solidFill>
                <a:schemeClr val="tx1"/>
              </a:solidFill>
            </a:endParaRPr>
          </a:p>
        </p:txBody>
      </p:sp>
      <p:cxnSp>
        <p:nvCxnSpPr>
          <p:cNvPr id="15" name="Straight Connector 14"/>
          <p:cNvCxnSpPr>
            <a:stCxn id="14" idx="3"/>
            <a:endCxn id="4" idx="0"/>
          </p:cNvCxnSpPr>
          <p:nvPr/>
        </p:nvCxnSpPr>
        <p:spPr>
          <a:xfrm flipH="1">
            <a:off x="2560809" y="1457524"/>
            <a:ext cx="861557" cy="158108"/>
          </a:xfrm>
          <a:prstGeom prst="line">
            <a:avLst/>
          </a:prstGeom>
        </p:spPr>
        <p:style>
          <a:lnRef idx="1">
            <a:schemeClr val="dk1"/>
          </a:lnRef>
          <a:fillRef idx="0">
            <a:schemeClr val="dk1"/>
          </a:fillRef>
          <a:effectRef idx="0">
            <a:schemeClr val="dk1"/>
          </a:effectRef>
          <a:fontRef idx="minor">
            <a:schemeClr val="tx1"/>
          </a:fontRef>
        </p:style>
      </p:cxnSp>
      <p:sp>
        <p:nvSpPr>
          <p:cNvPr id="26" name="Oval 25"/>
          <p:cNvSpPr/>
          <p:nvPr/>
        </p:nvSpPr>
        <p:spPr>
          <a:xfrm>
            <a:off x="829063" y="1237149"/>
            <a:ext cx="1275617" cy="31047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fabrikant</a:t>
            </a:r>
            <a:endParaRPr lang="fr-BE" sz="1500">
              <a:solidFill>
                <a:schemeClr val="tx1"/>
              </a:solidFill>
            </a:endParaRPr>
          </a:p>
        </p:txBody>
      </p:sp>
      <p:sp>
        <p:nvSpPr>
          <p:cNvPr id="27" name="Oval 26"/>
          <p:cNvSpPr/>
          <p:nvPr/>
        </p:nvSpPr>
        <p:spPr>
          <a:xfrm>
            <a:off x="898933" y="1670441"/>
            <a:ext cx="800319" cy="26835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prijs</a:t>
            </a:r>
            <a:endParaRPr lang="fr-BE" sz="1500">
              <a:solidFill>
                <a:schemeClr val="tx1"/>
              </a:solidFill>
            </a:endParaRPr>
          </a:p>
        </p:txBody>
      </p:sp>
      <p:cxnSp>
        <p:nvCxnSpPr>
          <p:cNvPr id="32" name="Straight Connector 31"/>
          <p:cNvCxnSpPr>
            <a:stCxn id="26" idx="6"/>
            <a:endCxn id="4" idx="0"/>
          </p:cNvCxnSpPr>
          <p:nvPr/>
        </p:nvCxnSpPr>
        <p:spPr>
          <a:xfrm>
            <a:off x="2104680" y="1392387"/>
            <a:ext cx="456129" cy="223245"/>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p:cNvCxnSpPr>
            <a:stCxn id="27" idx="6"/>
            <a:endCxn id="4" idx="1"/>
          </p:cNvCxnSpPr>
          <p:nvPr/>
        </p:nvCxnSpPr>
        <p:spPr>
          <a:xfrm flipV="1">
            <a:off x="1699252" y="1777215"/>
            <a:ext cx="262228" cy="27404"/>
          </a:xfrm>
          <a:prstGeom prst="line">
            <a:avLst/>
          </a:prstGeom>
        </p:spPr>
        <p:style>
          <a:lnRef idx="1">
            <a:schemeClr val="dk1"/>
          </a:lnRef>
          <a:fillRef idx="0">
            <a:schemeClr val="dk1"/>
          </a:fillRef>
          <a:effectRef idx="0">
            <a:schemeClr val="dk1"/>
          </a:effectRef>
          <a:fontRef idx="minor">
            <a:schemeClr val="tx1"/>
          </a:fontRef>
        </p:style>
      </p:cxnSp>
      <p:sp>
        <p:nvSpPr>
          <p:cNvPr id="48" name="TextBox 47"/>
          <p:cNvSpPr txBox="1"/>
          <p:nvPr/>
        </p:nvSpPr>
        <p:spPr>
          <a:xfrm>
            <a:off x="5640333" y="1615631"/>
            <a:ext cx="1198658" cy="323165"/>
          </a:xfrm>
          <a:prstGeom prst="rect">
            <a:avLst/>
          </a:prstGeom>
          <a:noFill/>
          <a:ln>
            <a:solidFill>
              <a:schemeClr val="tx1"/>
            </a:solidFill>
          </a:ln>
        </p:spPr>
        <p:txBody>
          <a:bodyPr wrap="square" rtlCol="0">
            <a:spAutoFit/>
          </a:bodyPr>
          <a:lstStyle/>
          <a:p>
            <a:pPr algn="ctr"/>
            <a:r>
              <a:rPr lang="en-BE" sz="1500"/>
              <a:t>Ensemble</a:t>
            </a:r>
          </a:p>
        </p:txBody>
      </p:sp>
      <p:sp>
        <p:nvSpPr>
          <p:cNvPr id="50" name="Oval 49"/>
          <p:cNvSpPr/>
          <p:nvPr/>
        </p:nvSpPr>
        <p:spPr>
          <a:xfrm>
            <a:off x="7016781" y="1182175"/>
            <a:ext cx="929610" cy="32333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u="sng">
                <a:solidFill>
                  <a:schemeClr val="tx1"/>
                </a:solidFill>
              </a:rPr>
              <a:t>naam</a:t>
            </a:r>
            <a:endParaRPr lang="fr-BE" sz="1500" u="sng">
              <a:solidFill>
                <a:schemeClr val="tx1"/>
              </a:solidFill>
            </a:endParaRPr>
          </a:p>
        </p:txBody>
      </p:sp>
      <p:sp>
        <p:nvSpPr>
          <p:cNvPr id="51" name="Oval 50"/>
          <p:cNvSpPr/>
          <p:nvPr/>
        </p:nvSpPr>
        <p:spPr>
          <a:xfrm>
            <a:off x="7462260" y="1543668"/>
            <a:ext cx="1594698" cy="357447"/>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beschrijving</a:t>
            </a:r>
            <a:endParaRPr lang="fr-BE" sz="1500">
              <a:solidFill>
                <a:schemeClr val="tx1"/>
              </a:solidFill>
            </a:endParaRPr>
          </a:p>
        </p:txBody>
      </p:sp>
      <p:cxnSp>
        <p:nvCxnSpPr>
          <p:cNvPr id="55" name="Straight Connector 54"/>
          <p:cNvCxnSpPr>
            <a:stCxn id="50" idx="3"/>
            <a:endCxn id="48" idx="0"/>
          </p:cNvCxnSpPr>
          <p:nvPr/>
        </p:nvCxnSpPr>
        <p:spPr>
          <a:xfrm flipH="1">
            <a:off x="6239662" y="1458154"/>
            <a:ext cx="913257" cy="157477"/>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p:cNvCxnSpPr>
            <a:stCxn id="51" idx="2"/>
            <a:endCxn id="48" idx="3"/>
          </p:cNvCxnSpPr>
          <p:nvPr/>
        </p:nvCxnSpPr>
        <p:spPr>
          <a:xfrm flipH="1">
            <a:off x="6838991" y="1722392"/>
            <a:ext cx="623269" cy="54822"/>
          </a:xfrm>
          <a:prstGeom prst="line">
            <a:avLst/>
          </a:prstGeom>
        </p:spPr>
        <p:style>
          <a:lnRef idx="1">
            <a:schemeClr val="dk1"/>
          </a:lnRef>
          <a:fillRef idx="0">
            <a:schemeClr val="dk1"/>
          </a:fillRef>
          <a:effectRef idx="0">
            <a:schemeClr val="dk1"/>
          </a:effectRef>
          <a:fontRef idx="minor">
            <a:schemeClr val="tx1"/>
          </a:fontRef>
        </p:style>
      </p:cxnSp>
      <p:sp>
        <p:nvSpPr>
          <p:cNvPr id="62" name="TextBox 61"/>
          <p:cNvSpPr txBox="1"/>
          <p:nvPr/>
        </p:nvSpPr>
        <p:spPr>
          <a:xfrm>
            <a:off x="3955018" y="5031862"/>
            <a:ext cx="1198658" cy="323165"/>
          </a:xfrm>
          <a:prstGeom prst="rect">
            <a:avLst/>
          </a:prstGeom>
          <a:noFill/>
          <a:ln>
            <a:solidFill>
              <a:schemeClr val="tx1"/>
            </a:solidFill>
          </a:ln>
        </p:spPr>
        <p:txBody>
          <a:bodyPr wrap="square" rtlCol="0">
            <a:spAutoFit/>
          </a:bodyPr>
          <a:lstStyle/>
          <a:p>
            <a:pPr algn="ctr"/>
            <a:r>
              <a:rPr lang="en-BE" sz="1500"/>
              <a:t>Klant</a:t>
            </a:r>
            <a:endParaRPr lang="fr-BE" sz="1500"/>
          </a:p>
        </p:txBody>
      </p:sp>
      <p:sp>
        <p:nvSpPr>
          <p:cNvPr id="63" name="Oval 62"/>
          <p:cNvSpPr/>
          <p:nvPr/>
        </p:nvSpPr>
        <p:spPr>
          <a:xfrm>
            <a:off x="2756408" y="5510547"/>
            <a:ext cx="1360192" cy="31067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u="sng">
                <a:solidFill>
                  <a:schemeClr val="tx1"/>
                </a:solidFill>
              </a:rPr>
              <a:t>nummer</a:t>
            </a:r>
            <a:endParaRPr lang="fr-BE" sz="1500" u="sng">
              <a:solidFill>
                <a:schemeClr val="tx1"/>
              </a:solidFill>
            </a:endParaRPr>
          </a:p>
        </p:txBody>
      </p:sp>
      <p:cxnSp>
        <p:nvCxnSpPr>
          <p:cNvPr id="64" name="Straight Connector 63"/>
          <p:cNvCxnSpPr>
            <a:stCxn id="63" idx="7"/>
            <a:endCxn id="62" idx="2"/>
          </p:cNvCxnSpPr>
          <p:nvPr/>
        </p:nvCxnSpPr>
        <p:spPr>
          <a:xfrm flipV="1">
            <a:off x="3917404" y="5355027"/>
            <a:ext cx="636943" cy="201017"/>
          </a:xfrm>
          <a:prstGeom prst="line">
            <a:avLst/>
          </a:prstGeom>
        </p:spPr>
        <p:style>
          <a:lnRef idx="1">
            <a:schemeClr val="dk1"/>
          </a:lnRef>
          <a:fillRef idx="0">
            <a:schemeClr val="dk1"/>
          </a:fillRef>
          <a:effectRef idx="0">
            <a:schemeClr val="dk1"/>
          </a:effectRef>
          <a:fontRef idx="minor">
            <a:schemeClr val="tx1"/>
          </a:fontRef>
        </p:style>
      </p:cxnSp>
      <p:sp>
        <p:nvSpPr>
          <p:cNvPr id="69" name="Oval 68"/>
          <p:cNvSpPr/>
          <p:nvPr/>
        </p:nvSpPr>
        <p:spPr>
          <a:xfrm>
            <a:off x="4090687" y="5803690"/>
            <a:ext cx="927320" cy="26835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naam</a:t>
            </a:r>
            <a:endParaRPr lang="fr-BE" sz="1500">
              <a:solidFill>
                <a:schemeClr val="tx1"/>
              </a:solidFill>
            </a:endParaRPr>
          </a:p>
        </p:txBody>
      </p:sp>
      <p:cxnSp>
        <p:nvCxnSpPr>
          <p:cNvPr id="70" name="Straight Connector 69"/>
          <p:cNvCxnSpPr>
            <a:stCxn id="69" idx="0"/>
            <a:endCxn id="62" idx="2"/>
          </p:cNvCxnSpPr>
          <p:nvPr/>
        </p:nvCxnSpPr>
        <p:spPr>
          <a:xfrm flipV="1">
            <a:off x="4554347" y="5355027"/>
            <a:ext cx="0" cy="448663"/>
          </a:xfrm>
          <a:prstGeom prst="line">
            <a:avLst/>
          </a:prstGeom>
        </p:spPr>
        <p:style>
          <a:lnRef idx="1">
            <a:schemeClr val="dk1"/>
          </a:lnRef>
          <a:fillRef idx="0">
            <a:schemeClr val="dk1"/>
          </a:fillRef>
          <a:effectRef idx="0">
            <a:schemeClr val="dk1"/>
          </a:effectRef>
          <a:fontRef idx="minor">
            <a:schemeClr val="tx1"/>
          </a:fontRef>
        </p:style>
      </p:cxnSp>
      <p:cxnSp>
        <p:nvCxnSpPr>
          <p:cNvPr id="73" name="Straight Connector 72"/>
          <p:cNvCxnSpPr>
            <a:stCxn id="74" idx="1"/>
            <a:endCxn id="62" idx="2"/>
          </p:cNvCxnSpPr>
          <p:nvPr/>
        </p:nvCxnSpPr>
        <p:spPr>
          <a:xfrm flipH="1" flipV="1">
            <a:off x="4554347" y="5355027"/>
            <a:ext cx="484697" cy="194185"/>
          </a:xfrm>
          <a:prstGeom prst="line">
            <a:avLst/>
          </a:prstGeom>
        </p:spPr>
        <p:style>
          <a:lnRef idx="1">
            <a:schemeClr val="dk1"/>
          </a:lnRef>
          <a:fillRef idx="0">
            <a:schemeClr val="dk1"/>
          </a:fillRef>
          <a:effectRef idx="0">
            <a:schemeClr val="dk1"/>
          </a:effectRef>
          <a:fontRef idx="minor">
            <a:schemeClr val="tx1"/>
          </a:fontRef>
        </p:style>
      </p:cxnSp>
      <p:sp>
        <p:nvSpPr>
          <p:cNvPr id="74" name="Oval 73"/>
          <p:cNvSpPr/>
          <p:nvPr/>
        </p:nvSpPr>
        <p:spPr>
          <a:xfrm>
            <a:off x="4903241" y="5510686"/>
            <a:ext cx="927320" cy="26307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adres</a:t>
            </a:r>
            <a:endParaRPr lang="fr-BE" sz="1500">
              <a:solidFill>
                <a:schemeClr val="tx1"/>
              </a:solidFill>
            </a:endParaRPr>
          </a:p>
        </p:txBody>
      </p:sp>
      <p:sp>
        <p:nvSpPr>
          <p:cNvPr id="83" name="TextBox 82"/>
          <p:cNvSpPr txBox="1"/>
          <p:nvPr/>
        </p:nvSpPr>
        <p:spPr>
          <a:xfrm>
            <a:off x="3928308" y="3907998"/>
            <a:ext cx="1198658" cy="323165"/>
          </a:xfrm>
          <a:prstGeom prst="rect">
            <a:avLst/>
          </a:prstGeom>
          <a:noFill/>
          <a:ln>
            <a:solidFill>
              <a:schemeClr val="tx1"/>
            </a:solidFill>
          </a:ln>
        </p:spPr>
        <p:txBody>
          <a:bodyPr wrap="square" rtlCol="0">
            <a:spAutoFit/>
          </a:bodyPr>
          <a:lstStyle/>
          <a:p>
            <a:pPr algn="ctr"/>
            <a:r>
              <a:rPr lang="en-BE" sz="1500"/>
              <a:t>Bestelbon</a:t>
            </a:r>
            <a:endParaRPr lang="fr-BE" sz="1500"/>
          </a:p>
        </p:txBody>
      </p:sp>
      <p:sp>
        <p:nvSpPr>
          <p:cNvPr id="84" name="Oval 83"/>
          <p:cNvSpPr/>
          <p:nvPr/>
        </p:nvSpPr>
        <p:spPr>
          <a:xfrm>
            <a:off x="2516870" y="4293700"/>
            <a:ext cx="1267765" cy="30871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u="sng">
                <a:solidFill>
                  <a:schemeClr val="tx1"/>
                </a:solidFill>
              </a:rPr>
              <a:t>nummer</a:t>
            </a:r>
            <a:endParaRPr lang="fr-BE" sz="1500" u="sng">
              <a:solidFill>
                <a:schemeClr val="tx1"/>
              </a:solidFill>
            </a:endParaRPr>
          </a:p>
        </p:txBody>
      </p:sp>
      <p:cxnSp>
        <p:nvCxnSpPr>
          <p:cNvPr id="85" name="Straight Connector 84"/>
          <p:cNvCxnSpPr>
            <a:stCxn id="83" idx="1"/>
            <a:endCxn id="84" idx="7"/>
          </p:cNvCxnSpPr>
          <p:nvPr/>
        </p:nvCxnSpPr>
        <p:spPr>
          <a:xfrm flipH="1">
            <a:off x="3598975" y="4069581"/>
            <a:ext cx="329333" cy="269329"/>
          </a:xfrm>
          <a:prstGeom prst="line">
            <a:avLst/>
          </a:prstGeom>
        </p:spPr>
        <p:style>
          <a:lnRef idx="1">
            <a:schemeClr val="dk1"/>
          </a:lnRef>
          <a:fillRef idx="0">
            <a:schemeClr val="dk1"/>
          </a:fillRef>
          <a:effectRef idx="0">
            <a:schemeClr val="dk1"/>
          </a:effectRef>
          <a:fontRef idx="minor">
            <a:schemeClr val="tx1"/>
          </a:fontRef>
        </p:style>
      </p:cxnSp>
      <p:sp>
        <p:nvSpPr>
          <p:cNvPr id="88" name="Oval 87"/>
          <p:cNvSpPr/>
          <p:nvPr/>
        </p:nvSpPr>
        <p:spPr>
          <a:xfrm>
            <a:off x="7275811" y="1955938"/>
            <a:ext cx="1531618" cy="308152"/>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prijsfactor</a:t>
            </a:r>
            <a:endParaRPr lang="fr-BE" sz="1500">
              <a:solidFill>
                <a:schemeClr val="tx1"/>
              </a:solidFill>
            </a:endParaRPr>
          </a:p>
        </p:txBody>
      </p:sp>
      <p:cxnSp>
        <p:nvCxnSpPr>
          <p:cNvPr id="89" name="Straight Connector 88"/>
          <p:cNvCxnSpPr>
            <a:stCxn id="88" idx="2"/>
            <a:endCxn id="48" idx="3"/>
          </p:cNvCxnSpPr>
          <p:nvPr/>
        </p:nvCxnSpPr>
        <p:spPr>
          <a:xfrm flipH="1" flipV="1">
            <a:off x="6838991" y="1777214"/>
            <a:ext cx="436820" cy="332800"/>
          </a:xfrm>
          <a:prstGeom prst="line">
            <a:avLst/>
          </a:prstGeom>
        </p:spPr>
        <p:style>
          <a:lnRef idx="1">
            <a:schemeClr val="dk1"/>
          </a:lnRef>
          <a:fillRef idx="0">
            <a:schemeClr val="dk1"/>
          </a:fillRef>
          <a:effectRef idx="0">
            <a:schemeClr val="dk1"/>
          </a:effectRef>
          <a:fontRef idx="minor">
            <a:schemeClr val="tx1"/>
          </a:fontRef>
        </p:style>
      </p:cxnSp>
      <p:sp>
        <p:nvSpPr>
          <p:cNvPr id="98" name="Oval 97"/>
          <p:cNvSpPr/>
          <p:nvPr/>
        </p:nvSpPr>
        <p:spPr>
          <a:xfrm>
            <a:off x="5312161" y="4240967"/>
            <a:ext cx="1177338" cy="26835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datum</a:t>
            </a:r>
            <a:endParaRPr lang="fr-BE" sz="1500">
              <a:solidFill>
                <a:schemeClr val="tx1"/>
              </a:solidFill>
            </a:endParaRPr>
          </a:p>
        </p:txBody>
      </p:sp>
      <p:cxnSp>
        <p:nvCxnSpPr>
          <p:cNvPr id="99" name="Straight Connector 98"/>
          <p:cNvCxnSpPr>
            <a:stCxn id="83" idx="3"/>
            <a:endCxn id="98" idx="1"/>
          </p:cNvCxnSpPr>
          <p:nvPr/>
        </p:nvCxnSpPr>
        <p:spPr>
          <a:xfrm>
            <a:off x="5126966" y="4069581"/>
            <a:ext cx="357612" cy="210686"/>
          </a:xfrm>
          <a:prstGeom prst="line">
            <a:avLst/>
          </a:prstGeom>
        </p:spPr>
        <p:style>
          <a:lnRef idx="1">
            <a:schemeClr val="dk1"/>
          </a:lnRef>
          <a:fillRef idx="0">
            <a:schemeClr val="dk1"/>
          </a:fillRef>
          <a:effectRef idx="0">
            <a:schemeClr val="dk1"/>
          </a:effectRef>
          <a:fontRef idx="minor">
            <a:schemeClr val="tx1"/>
          </a:fontRef>
        </p:style>
      </p:cxnSp>
      <p:sp>
        <p:nvSpPr>
          <p:cNvPr id="102" name="Diamond 101"/>
          <p:cNvSpPr/>
          <p:nvPr/>
        </p:nvSpPr>
        <p:spPr>
          <a:xfrm>
            <a:off x="4317140" y="4448055"/>
            <a:ext cx="414944" cy="362592"/>
          </a:xfrm>
          <a:prstGeom prst="diamond">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500">
              <a:solidFill>
                <a:schemeClr val="tx1"/>
              </a:solidFill>
            </a:endParaRPr>
          </a:p>
        </p:txBody>
      </p:sp>
      <p:cxnSp>
        <p:nvCxnSpPr>
          <p:cNvPr id="103" name="Straight Connector 102"/>
          <p:cNvCxnSpPr/>
          <p:nvPr/>
        </p:nvCxnSpPr>
        <p:spPr>
          <a:xfrm>
            <a:off x="4486097" y="4240967"/>
            <a:ext cx="1" cy="235012"/>
          </a:xfrm>
          <a:prstGeom prst="line">
            <a:avLst/>
          </a:prstGeom>
        </p:spPr>
        <p:style>
          <a:lnRef idx="1">
            <a:schemeClr val="dk1"/>
          </a:lnRef>
          <a:fillRef idx="0">
            <a:schemeClr val="dk1"/>
          </a:fillRef>
          <a:effectRef idx="0">
            <a:schemeClr val="dk1"/>
          </a:effectRef>
          <a:fontRef idx="minor">
            <a:schemeClr val="tx1"/>
          </a:fontRef>
        </p:style>
      </p:cxnSp>
      <p:cxnSp>
        <p:nvCxnSpPr>
          <p:cNvPr id="106" name="Straight Connector 105"/>
          <p:cNvCxnSpPr/>
          <p:nvPr/>
        </p:nvCxnSpPr>
        <p:spPr>
          <a:xfrm flipV="1">
            <a:off x="4496208" y="4780967"/>
            <a:ext cx="1" cy="235012"/>
          </a:xfrm>
          <a:prstGeom prst="line">
            <a:avLst/>
          </a:prstGeom>
        </p:spPr>
        <p:style>
          <a:lnRef idx="1">
            <a:schemeClr val="dk1"/>
          </a:lnRef>
          <a:fillRef idx="0">
            <a:schemeClr val="dk1"/>
          </a:fillRef>
          <a:effectRef idx="0">
            <a:schemeClr val="dk1"/>
          </a:effectRef>
          <a:fontRef idx="minor">
            <a:schemeClr val="tx1"/>
          </a:fontRef>
        </p:style>
      </p:cxnSp>
      <p:cxnSp>
        <p:nvCxnSpPr>
          <p:cNvPr id="109" name="Straight Connector 108"/>
          <p:cNvCxnSpPr/>
          <p:nvPr/>
        </p:nvCxnSpPr>
        <p:spPr>
          <a:xfrm>
            <a:off x="4554347" y="4235862"/>
            <a:ext cx="1" cy="235012"/>
          </a:xfrm>
          <a:prstGeom prst="line">
            <a:avLst/>
          </a:prstGeom>
        </p:spPr>
        <p:style>
          <a:lnRef idx="1">
            <a:schemeClr val="dk1"/>
          </a:lnRef>
          <a:fillRef idx="0">
            <a:schemeClr val="dk1"/>
          </a:fillRef>
          <a:effectRef idx="0">
            <a:schemeClr val="dk1"/>
          </a:effectRef>
          <a:fontRef idx="minor">
            <a:schemeClr val="tx1"/>
          </a:fontRef>
        </p:style>
      </p:cxnSp>
      <p:cxnSp>
        <p:nvCxnSpPr>
          <p:cNvPr id="110" name="Straight Connector 109"/>
          <p:cNvCxnSpPr/>
          <p:nvPr/>
        </p:nvCxnSpPr>
        <p:spPr>
          <a:xfrm flipV="1">
            <a:off x="4564771" y="4783981"/>
            <a:ext cx="1" cy="235012"/>
          </a:xfrm>
          <a:prstGeom prst="line">
            <a:avLst/>
          </a:prstGeom>
        </p:spPr>
        <p:style>
          <a:lnRef idx="1">
            <a:schemeClr val="dk1"/>
          </a:lnRef>
          <a:fillRef idx="0">
            <a:schemeClr val="dk1"/>
          </a:fillRef>
          <a:effectRef idx="0">
            <a:schemeClr val="dk1"/>
          </a:effectRef>
          <a:fontRef idx="minor">
            <a:schemeClr val="tx1"/>
          </a:fontRef>
        </p:style>
      </p:cxnSp>
      <p:sp>
        <p:nvSpPr>
          <p:cNvPr id="111" name="TextBox 110"/>
          <p:cNvSpPr txBox="1"/>
          <p:nvPr/>
        </p:nvSpPr>
        <p:spPr>
          <a:xfrm>
            <a:off x="4510670" y="4775525"/>
            <a:ext cx="282450" cy="323165"/>
          </a:xfrm>
          <a:prstGeom prst="rect">
            <a:avLst/>
          </a:prstGeom>
          <a:noFill/>
        </p:spPr>
        <p:txBody>
          <a:bodyPr wrap="none" rtlCol="0">
            <a:spAutoFit/>
          </a:bodyPr>
          <a:lstStyle/>
          <a:p>
            <a:r>
              <a:rPr lang="en-BE" sz="1500"/>
              <a:t>1</a:t>
            </a:r>
            <a:endParaRPr lang="fr-BE" sz="1500"/>
          </a:p>
        </p:txBody>
      </p:sp>
      <p:sp>
        <p:nvSpPr>
          <p:cNvPr id="112" name="TextBox 111"/>
          <p:cNvSpPr txBox="1"/>
          <p:nvPr/>
        </p:nvSpPr>
        <p:spPr>
          <a:xfrm>
            <a:off x="4519894" y="4175921"/>
            <a:ext cx="308098" cy="323165"/>
          </a:xfrm>
          <a:prstGeom prst="rect">
            <a:avLst/>
          </a:prstGeom>
          <a:noFill/>
        </p:spPr>
        <p:txBody>
          <a:bodyPr wrap="none" rtlCol="0">
            <a:spAutoFit/>
          </a:bodyPr>
          <a:lstStyle/>
          <a:p>
            <a:r>
              <a:rPr lang="en-BE" sz="1500"/>
              <a:t>N</a:t>
            </a:r>
            <a:endParaRPr lang="fr-BE" sz="1500"/>
          </a:p>
        </p:txBody>
      </p:sp>
      <p:sp>
        <p:nvSpPr>
          <p:cNvPr id="132" name="TextBox 131"/>
          <p:cNvSpPr txBox="1"/>
          <p:nvPr/>
        </p:nvSpPr>
        <p:spPr>
          <a:xfrm>
            <a:off x="3098127" y="1743667"/>
            <a:ext cx="308098" cy="323165"/>
          </a:xfrm>
          <a:prstGeom prst="rect">
            <a:avLst/>
          </a:prstGeom>
          <a:noFill/>
        </p:spPr>
        <p:txBody>
          <a:bodyPr wrap="none" rtlCol="0">
            <a:spAutoFit/>
          </a:bodyPr>
          <a:lstStyle/>
          <a:p>
            <a:r>
              <a:rPr lang="en-BE" sz="1500"/>
              <a:t>N</a:t>
            </a:r>
            <a:endParaRPr lang="fr-BE" sz="1500"/>
          </a:p>
        </p:txBody>
      </p:sp>
      <p:sp>
        <p:nvSpPr>
          <p:cNvPr id="133" name="TextBox 132"/>
          <p:cNvSpPr txBox="1"/>
          <p:nvPr/>
        </p:nvSpPr>
        <p:spPr>
          <a:xfrm>
            <a:off x="5359409" y="1766318"/>
            <a:ext cx="349776" cy="323165"/>
          </a:xfrm>
          <a:prstGeom prst="rect">
            <a:avLst/>
          </a:prstGeom>
          <a:noFill/>
        </p:spPr>
        <p:txBody>
          <a:bodyPr wrap="none" rtlCol="0">
            <a:spAutoFit/>
          </a:bodyPr>
          <a:lstStyle/>
          <a:p>
            <a:r>
              <a:rPr lang="en-BE" sz="1500"/>
              <a:t>M</a:t>
            </a:r>
            <a:endParaRPr lang="fr-BE" sz="1500"/>
          </a:p>
        </p:txBody>
      </p:sp>
      <p:sp>
        <p:nvSpPr>
          <p:cNvPr id="152" name="Oval 151"/>
          <p:cNvSpPr/>
          <p:nvPr/>
        </p:nvSpPr>
        <p:spPr>
          <a:xfrm>
            <a:off x="4482928" y="774613"/>
            <a:ext cx="1489697" cy="297749"/>
          </a:xfrm>
          <a:prstGeom prst="ellipse">
            <a:avLst/>
          </a:prstGeom>
          <a:solidFill>
            <a:schemeClr val="bg1"/>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totaalprijs</a:t>
            </a:r>
            <a:endParaRPr lang="fr-BE" sz="1500">
              <a:solidFill>
                <a:schemeClr val="tx1"/>
              </a:solidFill>
            </a:endParaRPr>
          </a:p>
        </p:txBody>
      </p:sp>
      <p:cxnSp>
        <p:nvCxnSpPr>
          <p:cNvPr id="153" name="Straight Connector 152"/>
          <p:cNvCxnSpPr>
            <a:stCxn id="152" idx="5"/>
            <a:endCxn id="48" idx="0"/>
          </p:cNvCxnSpPr>
          <p:nvPr/>
        </p:nvCxnSpPr>
        <p:spPr>
          <a:xfrm>
            <a:off x="5754464" y="1028758"/>
            <a:ext cx="485198" cy="586873"/>
          </a:xfrm>
          <a:prstGeom prst="line">
            <a:avLst/>
          </a:prstGeom>
        </p:spPr>
        <p:style>
          <a:lnRef idx="1">
            <a:schemeClr val="dk1"/>
          </a:lnRef>
          <a:fillRef idx="0">
            <a:schemeClr val="dk1"/>
          </a:fillRef>
          <a:effectRef idx="0">
            <a:schemeClr val="dk1"/>
          </a:effectRef>
          <a:fontRef idx="minor">
            <a:schemeClr val="tx1"/>
          </a:fontRef>
        </p:style>
      </p:cxnSp>
      <p:sp>
        <p:nvSpPr>
          <p:cNvPr id="164" name="Diamond 163"/>
          <p:cNvSpPr/>
          <p:nvPr/>
        </p:nvSpPr>
        <p:spPr>
          <a:xfrm>
            <a:off x="4249685" y="1600126"/>
            <a:ext cx="414944" cy="362592"/>
          </a:xfrm>
          <a:prstGeom prst="diamond">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500">
              <a:solidFill>
                <a:schemeClr val="tx1"/>
              </a:solidFill>
            </a:endParaRPr>
          </a:p>
        </p:txBody>
      </p:sp>
      <p:cxnSp>
        <p:nvCxnSpPr>
          <p:cNvPr id="165" name="Straight Connector 164"/>
          <p:cNvCxnSpPr>
            <a:stCxn id="4" idx="3"/>
            <a:endCxn id="164" idx="1"/>
          </p:cNvCxnSpPr>
          <p:nvPr/>
        </p:nvCxnSpPr>
        <p:spPr>
          <a:xfrm>
            <a:off x="3160138" y="1777215"/>
            <a:ext cx="1089547" cy="4207"/>
          </a:xfrm>
          <a:prstGeom prst="line">
            <a:avLst/>
          </a:prstGeom>
        </p:spPr>
        <p:style>
          <a:lnRef idx="1">
            <a:schemeClr val="dk1"/>
          </a:lnRef>
          <a:fillRef idx="0">
            <a:schemeClr val="dk1"/>
          </a:fillRef>
          <a:effectRef idx="0">
            <a:schemeClr val="dk1"/>
          </a:effectRef>
          <a:fontRef idx="minor">
            <a:schemeClr val="tx1"/>
          </a:fontRef>
        </p:style>
      </p:cxnSp>
      <p:cxnSp>
        <p:nvCxnSpPr>
          <p:cNvPr id="177" name="Straight Connector 176"/>
          <p:cNvCxnSpPr/>
          <p:nvPr/>
        </p:nvCxnSpPr>
        <p:spPr>
          <a:xfrm>
            <a:off x="4631723" y="1748148"/>
            <a:ext cx="1011304" cy="3322"/>
          </a:xfrm>
          <a:prstGeom prst="line">
            <a:avLst/>
          </a:prstGeom>
        </p:spPr>
        <p:style>
          <a:lnRef idx="1">
            <a:schemeClr val="dk1"/>
          </a:lnRef>
          <a:fillRef idx="0">
            <a:schemeClr val="dk1"/>
          </a:fillRef>
          <a:effectRef idx="0">
            <a:schemeClr val="dk1"/>
          </a:effectRef>
          <a:fontRef idx="minor">
            <a:schemeClr val="tx1"/>
          </a:fontRef>
        </p:style>
      </p:cxnSp>
      <p:sp>
        <p:nvSpPr>
          <p:cNvPr id="188" name="Oval 187"/>
          <p:cNvSpPr/>
          <p:nvPr/>
        </p:nvSpPr>
        <p:spPr>
          <a:xfrm>
            <a:off x="4123693" y="1995608"/>
            <a:ext cx="1038661" cy="26835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aantal</a:t>
            </a:r>
            <a:endParaRPr lang="fr-BE" sz="1500">
              <a:solidFill>
                <a:schemeClr val="tx1"/>
              </a:solidFill>
            </a:endParaRPr>
          </a:p>
        </p:txBody>
      </p:sp>
      <p:cxnSp>
        <p:nvCxnSpPr>
          <p:cNvPr id="189" name="Straight Connector 188"/>
          <p:cNvCxnSpPr>
            <a:stCxn id="188" idx="0"/>
            <a:endCxn id="164" idx="2"/>
          </p:cNvCxnSpPr>
          <p:nvPr/>
        </p:nvCxnSpPr>
        <p:spPr>
          <a:xfrm flipH="1" flipV="1">
            <a:off x="4457157" y="1962718"/>
            <a:ext cx="185867" cy="32890"/>
          </a:xfrm>
          <a:prstGeom prst="line">
            <a:avLst/>
          </a:prstGeom>
        </p:spPr>
        <p:style>
          <a:lnRef idx="1">
            <a:schemeClr val="dk1"/>
          </a:lnRef>
          <a:fillRef idx="0">
            <a:schemeClr val="dk1"/>
          </a:fillRef>
          <a:effectRef idx="0">
            <a:schemeClr val="dk1"/>
          </a:effectRef>
          <a:fontRef idx="minor">
            <a:schemeClr val="tx1"/>
          </a:fontRef>
        </p:style>
      </p:cxnSp>
      <p:sp>
        <p:nvSpPr>
          <p:cNvPr id="3" name="Footer Placeholder 2">
            <a:extLst>
              <a:ext uri="{FF2B5EF4-FFF2-40B4-BE49-F238E27FC236}">
                <a16:creationId xmlns:a16="http://schemas.microsoft.com/office/drawing/2014/main" id="{005AE880-E734-7A4D-946C-5EDBF7071537}"/>
              </a:ext>
            </a:extLst>
          </p:cNvPr>
          <p:cNvSpPr>
            <a:spLocks noGrp="1"/>
          </p:cNvSpPr>
          <p:nvPr>
            <p:ph type="ftr" sz="quarter" idx="11"/>
          </p:nvPr>
        </p:nvSpPr>
        <p:spPr/>
        <p:txBody>
          <a:bodyPr/>
          <a:lstStyle/>
          <a:p>
            <a:r>
              <a:rPr lang="fr-BE" smtClean="0"/>
              <a:t>Conceptueel ontwerp - Overerving</a:t>
            </a:r>
            <a:endParaRPr lang="fr-BE"/>
          </a:p>
        </p:txBody>
      </p:sp>
      <p:sp>
        <p:nvSpPr>
          <p:cNvPr id="7" name="Slide Number Placeholder 6"/>
          <p:cNvSpPr>
            <a:spLocks noGrp="1"/>
          </p:cNvSpPr>
          <p:nvPr>
            <p:ph type="sldNum" sz="quarter" idx="12"/>
          </p:nvPr>
        </p:nvSpPr>
        <p:spPr/>
        <p:txBody>
          <a:bodyPr/>
          <a:lstStyle/>
          <a:p>
            <a:fld id="{4552FF5A-A0C4-4C40-8618-DBA896236EBF}" type="slidenum">
              <a:rPr lang="fr-BE" smtClean="0"/>
              <a:t>9</a:t>
            </a:fld>
            <a:endParaRPr lang="fr-BE"/>
          </a:p>
        </p:txBody>
      </p:sp>
      <p:cxnSp>
        <p:nvCxnSpPr>
          <p:cNvPr id="139" name="Straight Connector 138"/>
          <p:cNvCxnSpPr/>
          <p:nvPr/>
        </p:nvCxnSpPr>
        <p:spPr>
          <a:xfrm>
            <a:off x="4634489" y="1800798"/>
            <a:ext cx="1011304" cy="3322"/>
          </a:xfrm>
          <a:prstGeom prst="line">
            <a:avLst/>
          </a:prstGeom>
        </p:spPr>
        <p:style>
          <a:lnRef idx="1">
            <a:schemeClr val="dk1"/>
          </a:lnRef>
          <a:fillRef idx="0">
            <a:schemeClr val="dk1"/>
          </a:fillRef>
          <a:effectRef idx="0">
            <a:schemeClr val="dk1"/>
          </a:effectRef>
          <a:fontRef idx="minor">
            <a:schemeClr val="tx1"/>
          </a:fontRef>
        </p:style>
      </p:cxnSp>
      <p:sp>
        <p:nvSpPr>
          <p:cNvPr id="80" name="TextBox 79"/>
          <p:cNvSpPr txBox="1"/>
          <p:nvPr/>
        </p:nvSpPr>
        <p:spPr>
          <a:xfrm>
            <a:off x="3811257" y="2719961"/>
            <a:ext cx="1432760" cy="323165"/>
          </a:xfrm>
          <a:prstGeom prst="rect">
            <a:avLst/>
          </a:prstGeom>
          <a:noFill/>
          <a:ln>
            <a:solidFill>
              <a:schemeClr val="tx1"/>
            </a:solidFill>
          </a:ln>
        </p:spPr>
        <p:txBody>
          <a:bodyPr wrap="square" rtlCol="0">
            <a:spAutoFit/>
          </a:bodyPr>
          <a:lstStyle/>
          <a:p>
            <a:pPr algn="ctr"/>
            <a:r>
              <a:rPr lang="en-BE" sz="1500"/>
              <a:t>Verkoopsartikel</a:t>
            </a:r>
            <a:endParaRPr lang="fr-BE" sz="1500"/>
          </a:p>
        </p:txBody>
      </p:sp>
      <p:sp>
        <p:nvSpPr>
          <p:cNvPr id="81" name="Oval 80"/>
          <p:cNvSpPr/>
          <p:nvPr/>
        </p:nvSpPr>
        <p:spPr>
          <a:xfrm>
            <a:off x="4438185" y="2342802"/>
            <a:ext cx="178905" cy="17294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500">
              <a:solidFill>
                <a:schemeClr val="tx1"/>
              </a:solidFill>
            </a:endParaRPr>
          </a:p>
        </p:txBody>
      </p:sp>
      <p:cxnSp>
        <p:nvCxnSpPr>
          <p:cNvPr id="82" name="Straight Connector 81"/>
          <p:cNvCxnSpPr>
            <a:stCxn id="4" idx="2"/>
            <a:endCxn id="81" idx="1"/>
          </p:cNvCxnSpPr>
          <p:nvPr/>
        </p:nvCxnSpPr>
        <p:spPr>
          <a:xfrm>
            <a:off x="2560809" y="1938797"/>
            <a:ext cx="1903576" cy="429332"/>
          </a:xfrm>
          <a:prstGeom prst="line">
            <a:avLst/>
          </a:prstGeom>
        </p:spPr>
        <p:style>
          <a:lnRef idx="1">
            <a:schemeClr val="dk1"/>
          </a:lnRef>
          <a:fillRef idx="0">
            <a:schemeClr val="dk1"/>
          </a:fillRef>
          <a:effectRef idx="0">
            <a:schemeClr val="dk1"/>
          </a:effectRef>
          <a:fontRef idx="minor">
            <a:schemeClr val="tx1"/>
          </a:fontRef>
        </p:style>
      </p:cxnSp>
      <p:cxnSp>
        <p:nvCxnSpPr>
          <p:cNvPr id="86" name="Straight Connector 85"/>
          <p:cNvCxnSpPr>
            <a:stCxn id="81" idx="7"/>
            <a:endCxn id="48" idx="2"/>
          </p:cNvCxnSpPr>
          <p:nvPr/>
        </p:nvCxnSpPr>
        <p:spPr>
          <a:xfrm flipV="1">
            <a:off x="4590890" y="1938796"/>
            <a:ext cx="1648772" cy="429333"/>
          </a:xfrm>
          <a:prstGeom prst="line">
            <a:avLst/>
          </a:prstGeom>
        </p:spPr>
        <p:style>
          <a:lnRef idx="1">
            <a:schemeClr val="dk1"/>
          </a:lnRef>
          <a:fillRef idx="0">
            <a:schemeClr val="dk1"/>
          </a:fillRef>
          <a:effectRef idx="0">
            <a:schemeClr val="dk1"/>
          </a:effectRef>
          <a:fontRef idx="minor">
            <a:schemeClr val="tx1"/>
          </a:fontRef>
        </p:style>
      </p:cxnSp>
      <p:sp>
        <p:nvSpPr>
          <p:cNvPr id="97" name="Diamond 96"/>
          <p:cNvSpPr/>
          <p:nvPr/>
        </p:nvSpPr>
        <p:spPr>
          <a:xfrm>
            <a:off x="4317140" y="3256862"/>
            <a:ext cx="414944" cy="362592"/>
          </a:xfrm>
          <a:prstGeom prst="diamond">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500">
              <a:solidFill>
                <a:schemeClr val="tx1"/>
              </a:solidFill>
            </a:endParaRPr>
          </a:p>
        </p:txBody>
      </p:sp>
      <p:cxnSp>
        <p:nvCxnSpPr>
          <p:cNvPr id="100" name="Straight Connector 99"/>
          <p:cNvCxnSpPr>
            <a:stCxn id="97" idx="0"/>
            <a:endCxn id="80" idx="2"/>
          </p:cNvCxnSpPr>
          <p:nvPr/>
        </p:nvCxnSpPr>
        <p:spPr>
          <a:xfrm flipV="1">
            <a:off x="4524612" y="3043126"/>
            <a:ext cx="3025" cy="213736"/>
          </a:xfrm>
          <a:prstGeom prst="line">
            <a:avLst/>
          </a:prstGeom>
        </p:spPr>
        <p:style>
          <a:lnRef idx="1">
            <a:schemeClr val="dk1"/>
          </a:lnRef>
          <a:fillRef idx="0">
            <a:schemeClr val="dk1"/>
          </a:fillRef>
          <a:effectRef idx="0">
            <a:schemeClr val="dk1"/>
          </a:effectRef>
          <a:fontRef idx="minor">
            <a:schemeClr val="tx1"/>
          </a:fontRef>
        </p:style>
      </p:cxnSp>
      <p:cxnSp>
        <p:nvCxnSpPr>
          <p:cNvPr id="108" name="Straight Connector 107"/>
          <p:cNvCxnSpPr/>
          <p:nvPr/>
        </p:nvCxnSpPr>
        <p:spPr>
          <a:xfrm flipV="1">
            <a:off x="4552633" y="3602071"/>
            <a:ext cx="17" cy="312518"/>
          </a:xfrm>
          <a:prstGeom prst="line">
            <a:avLst/>
          </a:prstGeom>
          <a:ln w="6350">
            <a:solidFill>
              <a:schemeClr val="tx1"/>
            </a:solidFill>
          </a:ln>
        </p:spPr>
        <p:style>
          <a:lnRef idx="1">
            <a:schemeClr val="dk1"/>
          </a:lnRef>
          <a:fillRef idx="0">
            <a:schemeClr val="dk1"/>
          </a:fillRef>
          <a:effectRef idx="0">
            <a:schemeClr val="dk1"/>
          </a:effectRef>
          <a:fontRef idx="minor">
            <a:schemeClr val="tx1"/>
          </a:fontRef>
        </p:style>
      </p:cxnSp>
      <p:cxnSp>
        <p:nvCxnSpPr>
          <p:cNvPr id="115" name="Straight Connector 114"/>
          <p:cNvCxnSpPr/>
          <p:nvPr/>
        </p:nvCxnSpPr>
        <p:spPr>
          <a:xfrm flipV="1">
            <a:off x="4488903" y="3596525"/>
            <a:ext cx="17" cy="312518"/>
          </a:xfrm>
          <a:prstGeom prst="line">
            <a:avLst/>
          </a:prstGeom>
          <a:ln w="6350">
            <a:solidFill>
              <a:schemeClr val="tx1"/>
            </a:solidFill>
          </a:ln>
        </p:spPr>
        <p:style>
          <a:lnRef idx="1">
            <a:schemeClr val="dk1"/>
          </a:lnRef>
          <a:fillRef idx="0">
            <a:schemeClr val="dk1"/>
          </a:fillRef>
          <a:effectRef idx="0">
            <a:schemeClr val="dk1"/>
          </a:effectRef>
          <a:fontRef idx="minor">
            <a:schemeClr val="tx1"/>
          </a:fontRef>
        </p:style>
      </p:cxnSp>
      <p:sp>
        <p:nvSpPr>
          <p:cNvPr id="116" name="TextBox 115"/>
          <p:cNvSpPr txBox="1"/>
          <p:nvPr/>
        </p:nvSpPr>
        <p:spPr>
          <a:xfrm>
            <a:off x="4497846" y="2988411"/>
            <a:ext cx="349776" cy="323165"/>
          </a:xfrm>
          <a:prstGeom prst="rect">
            <a:avLst/>
          </a:prstGeom>
          <a:noFill/>
        </p:spPr>
        <p:txBody>
          <a:bodyPr wrap="none" rtlCol="0">
            <a:spAutoFit/>
          </a:bodyPr>
          <a:lstStyle/>
          <a:p>
            <a:r>
              <a:rPr lang="en-BE" sz="1500"/>
              <a:t>M</a:t>
            </a:r>
            <a:endParaRPr lang="fr-BE" sz="1500"/>
          </a:p>
        </p:txBody>
      </p:sp>
      <p:sp>
        <p:nvSpPr>
          <p:cNvPr id="117" name="TextBox 116"/>
          <p:cNvSpPr txBox="1"/>
          <p:nvPr/>
        </p:nvSpPr>
        <p:spPr>
          <a:xfrm>
            <a:off x="4519894" y="3591424"/>
            <a:ext cx="308098" cy="323165"/>
          </a:xfrm>
          <a:prstGeom prst="rect">
            <a:avLst/>
          </a:prstGeom>
          <a:noFill/>
          <a:ln>
            <a:noFill/>
          </a:ln>
        </p:spPr>
        <p:txBody>
          <a:bodyPr wrap="none" rtlCol="0">
            <a:spAutoFit/>
          </a:bodyPr>
          <a:lstStyle/>
          <a:p>
            <a:r>
              <a:rPr lang="en-BE" sz="1500"/>
              <a:t>N</a:t>
            </a:r>
            <a:endParaRPr lang="fr-BE" sz="1500"/>
          </a:p>
        </p:txBody>
      </p:sp>
      <p:sp>
        <p:nvSpPr>
          <p:cNvPr id="118" name="Oval 117"/>
          <p:cNvSpPr/>
          <p:nvPr/>
        </p:nvSpPr>
        <p:spPr>
          <a:xfrm>
            <a:off x="5004653" y="3276220"/>
            <a:ext cx="1038661" cy="26835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aantal</a:t>
            </a:r>
            <a:endParaRPr lang="fr-BE" sz="1500">
              <a:solidFill>
                <a:schemeClr val="tx1"/>
              </a:solidFill>
            </a:endParaRPr>
          </a:p>
        </p:txBody>
      </p:sp>
      <p:cxnSp>
        <p:nvCxnSpPr>
          <p:cNvPr id="120" name="Straight Connector 119"/>
          <p:cNvCxnSpPr>
            <a:stCxn id="118" idx="2"/>
            <a:endCxn id="97" idx="3"/>
          </p:cNvCxnSpPr>
          <p:nvPr/>
        </p:nvCxnSpPr>
        <p:spPr>
          <a:xfrm flipH="1">
            <a:off x="4732084" y="3410398"/>
            <a:ext cx="272569" cy="27760"/>
          </a:xfrm>
          <a:prstGeom prst="line">
            <a:avLst/>
          </a:prstGeom>
        </p:spPr>
        <p:style>
          <a:lnRef idx="1">
            <a:schemeClr val="dk1"/>
          </a:lnRef>
          <a:fillRef idx="0">
            <a:schemeClr val="dk1"/>
          </a:fillRef>
          <a:effectRef idx="0">
            <a:schemeClr val="dk1"/>
          </a:effectRef>
          <a:fontRef idx="minor">
            <a:schemeClr val="tx1"/>
          </a:fontRef>
        </p:style>
      </p:cxnSp>
      <p:sp>
        <p:nvSpPr>
          <p:cNvPr id="121" name="TextBox 120"/>
          <p:cNvSpPr txBox="1"/>
          <p:nvPr/>
        </p:nvSpPr>
        <p:spPr>
          <a:xfrm>
            <a:off x="361726" y="3185705"/>
            <a:ext cx="3140170" cy="830997"/>
          </a:xfrm>
          <a:prstGeom prst="rect">
            <a:avLst/>
          </a:prstGeom>
          <a:solidFill>
            <a:schemeClr val="bg1"/>
          </a:solidFill>
        </p:spPr>
        <p:txBody>
          <a:bodyPr wrap="square" rtlCol="0">
            <a:spAutoFit/>
          </a:bodyPr>
          <a:lstStyle/>
          <a:p>
            <a:r>
              <a:rPr lang="fr-BE" sz="1600">
                <a:solidFill>
                  <a:srgbClr val="FF0000"/>
                </a:solidFill>
              </a:rPr>
              <a:t>E</a:t>
            </a:r>
            <a:r>
              <a:rPr lang="en-BE" sz="1600">
                <a:solidFill>
                  <a:srgbClr val="FF0000"/>
                </a:solidFill>
              </a:rPr>
              <a:t>en verkoopsartikel moet ofwel een meubelstuk of een ensemble zijn, maar niet beiden</a:t>
            </a:r>
            <a:endParaRPr lang="fr-BE" sz="1600">
              <a:solidFill>
                <a:srgbClr val="FF0000"/>
              </a:solidFill>
            </a:endParaRPr>
          </a:p>
        </p:txBody>
      </p:sp>
      <p:sp>
        <p:nvSpPr>
          <p:cNvPr id="124" name="Arc 123"/>
          <p:cNvSpPr/>
          <p:nvPr/>
        </p:nvSpPr>
        <p:spPr>
          <a:xfrm rot="11784552">
            <a:off x="3673566" y="2125026"/>
            <a:ext cx="258950" cy="182998"/>
          </a:xfrm>
          <a:prstGeom prst="arc">
            <a:avLst>
              <a:gd name="adj1" fmla="val 16200000"/>
              <a:gd name="adj2" fmla="val 4444016"/>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sz="1500"/>
          </a:p>
        </p:txBody>
      </p:sp>
      <p:sp>
        <p:nvSpPr>
          <p:cNvPr id="125" name="Arc 124"/>
          <p:cNvSpPr/>
          <p:nvPr/>
        </p:nvSpPr>
        <p:spPr>
          <a:xfrm rot="20591121">
            <a:off x="5140030" y="2114511"/>
            <a:ext cx="258950" cy="182998"/>
          </a:xfrm>
          <a:prstGeom prst="arc">
            <a:avLst>
              <a:gd name="adj1" fmla="val 16200000"/>
              <a:gd name="adj2" fmla="val 4444016"/>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sz="1500"/>
          </a:p>
        </p:txBody>
      </p:sp>
      <p:sp>
        <p:nvSpPr>
          <p:cNvPr id="2" name="Rectangle 1"/>
          <p:cNvSpPr/>
          <p:nvPr/>
        </p:nvSpPr>
        <p:spPr>
          <a:xfrm>
            <a:off x="4443898" y="2285883"/>
            <a:ext cx="155306" cy="292388"/>
          </a:xfrm>
          <a:prstGeom prst="rect">
            <a:avLst/>
          </a:prstGeom>
        </p:spPr>
        <p:txBody>
          <a:bodyPr wrap="square">
            <a:spAutoFit/>
          </a:bodyPr>
          <a:lstStyle/>
          <a:p>
            <a:pPr algn="ctr"/>
            <a:r>
              <a:rPr lang="en-BE" sz="1300">
                <a:solidFill>
                  <a:srgbClr val="FF0000"/>
                </a:solidFill>
              </a:rPr>
              <a:t>d</a:t>
            </a:r>
            <a:endParaRPr lang="fr-BE" sz="1300">
              <a:solidFill>
                <a:srgbClr val="FF0000"/>
              </a:solidFill>
            </a:endParaRPr>
          </a:p>
        </p:txBody>
      </p:sp>
      <p:cxnSp>
        <p:nvCxnSpPr>
          <p:cNvPr id="76" name="Straight Connector 75"/>
          <p:cNvCxnSpPr/>
          <p:nvPr/>
        </p:nvCxnSpPr>
        <p:spPr>
          <a:xfrm flipV="1">
            <a:off x="4579151" y="2496326"/>
            <a:ext cx="807" cy="228200"/>
          </a:xfrm>
          <a:prstGeom prst="line">
            <a:avLst/>
          </a:prstGeom>
          <a:ln w="12700">
            <a:solidFill>
              <a:srgbClr val="FF0000"/>
            </a:solidFill>
          </a:ln>
        </p:spPr>
        <p:style>
          <a:lnRef idx="1">
            <a:schemeClr val="dk1"/>
          </a:lnRef>
          <a:fillRef idx="0">
            <a:schemeClr val="dk1"/>
          </a:fillRef>
          <a:effectRef idx="0">
            <a:schemeClr val="dk1"/>
          </a:effectRef>
          <a:fontRef idx="minor">
            <a:schemeClr val="tx1"/>
          </a:fontRef>
        </p:style>
      </p:cxnSp>
      <p:cxnSp>
        <p:nvCxnSpPr>
          <p:cNvPr id="78" name="Straight Connector 77"/>
          <p:cNvCxnSpPr/>
          <p:nvPr/>
        </p:nvCxnSpPr>
        <p:spPr>
          <a:xfrm flipV="1">
            <a:off x="4476756" y="2496326"/>
            <a:ext cx="807" cy="228200"/>
          </a:xfrm>
          <a:prstGeom prst="line">
            <a:avLst/>
          </a:prstGeom>
          <a:ln w="12700">
            <a:solidFill>
              <a:srgbClr val="FF0000"/>
            </a:solidFill>
          </a:ln>
        </p:spPr>
        <p:style>
          <a:lnRef idx="1">
            <a:schemeClr val="dk1"/>
          </a:lnRef>
          <a:fillRef idx="0">
            <a:schemeClr val="dk1"/>
          </a:fillRef>
          <a:effectRef idx="0">
            <a:schemeClr val="dk1"/>
          </a:effectRef>
          <a:fontRef idx="minor">
            <a:schemeClr val="tx1"/>
          </a:fontRef>
        </p:style>
      </p:cxnSp>
      <p:sp>
        <p:nvSpPr>
          <p:cNvPr id="72" name="Oval 71"/>
          <p:cNvSpPr/>
          <p:nvPr/>
        </p:nvSpPr>
        <p:spPr>
          <a:xfrm>
            <a:off x="2467529" y="2472848"/>
            <a:ext cx="1254697" cy="28888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u="sng" dirty="0" smtClean="0">
                <a:solidFill>
                  <a:schemeClr val="tx1"/>
                </a:solidFill>
              </a:rPr>
              <a:t>nummer</a:t>
            </a:r>
            <a:endParaRPr lang="fr-BE" sz="1500" u="sng" dirty="0">
              <a:solidFill>
                <a:schemeClr val="tx1"/>
              </a:solidFill>
            </a:endParaRPr>
          </a:p>
        </p:txBody>
      </p:sp>
      <p:cxnSp>
        <p:nvCxnSpPr>
          <p:cNvPr id="75" name="Straight Connector 74"/>
          <p:cNvCxnSpPr>
            <a:endCxn id="72" idx="4"/>
          </p:cNvCxnSpPr>
          <p:nvPr/>
        </p:nvCxnSpPr>
        <p:spPr>
          <a:xfrm flipH="1" flipV="1">
            <a:off x="3094878" y="2761728"/>
            <a:ext cx="716379" cy="119816"/>
          </a:xfrm>
          <a:prstGeom prst="line">
            <a:avLst/>
          </a:prstGeom>
        </p:spPr>
        <p:style>
          <a:lnRef idx="1">
            <a:schemeClr val="dk1"/>
          </a:lnRef>
          <a:fillRef idx="0">
            <a:schemeClr val="dk1"/>
          </a:fillRef>
          <a:effectRef idx="0">
            <a:schemeClr val="dk1"/>
          </a:effectRef>
          <a:fontRef idx="minor">
            <a:schemeClr val="tx1"/>
          </a:fontRef>
        </p:style>
      </p:cxnSp>
      <p:sp>
        <p:nvSpPr>
          <p:cNvPr id="77" name="TextBox 76"/>
          <p:cNvSpPr txBox="1"/>
          <p:nvPr/>
        </p:nvSpPr>
        <p:spPr>
          <a:xfrm>
            <a:off x="6597181" y="2923741"/>
            <a:ext cx="2465141" cy="1938992"/>
          </a:xfrm>
          <a:prstGeom prst="rect">
            <a:avLst/>
          </a:prstGeom>
          <a:noFill/>
        </p:spPr>
        <p:txBody>
          <a:bodyPr wrap="square" rtlCol="0">
            <a:spAutoFit/>
          </a:bodyPr>
          <a:lstStyle/>
          <a:p>
            <a:r>
              <a:rPr lang="en-BE" sz="1500" b="1" dirty="0"/>
              <a:t>Functionele beschrijving</a:t>
            </a:r>
          </a:p>
          <a:p>
            <a:pPr marL="214313" indent="-214313">
              <a:buFont typeface="Arial" panose="020B0604020202020204" pitchFamily="34" charset="0"/>
              <a:buChar char="•"/>
            </a:pPr>
            <a:r>
              <a:rPr lang="en-BE" sz="1500" dirty="0" smtClean="0"/>
              <a:t>meubelstuk.prijs </a:t>
            </a:r>
            <a:r>
              <a:rPr lang="en-BE" sz="1500" dirty="0"/>
              <a:t>&gt;= 0, </a:t>
            </a:r>
            <a:r>
              <a:rPr lang="en-BE" sz="1500" dirty="0" smtClean="0"/>
              <a:t>ensemble.prijsfactor </a:t>
            </a:r>
            <a:r>
              <a:rPr lang="en-BE" sz="1500" dirty="0"/>
              <a:t>&gt;= 0, aantal &gt; 0</a:t>
            </a:r>
          </a:p>
          <a:p>
            <a:pPr marL="214313" indent="-214313">
              <a:buFont typeface="Arial" panose="020B0604020202020204" pitchFamily="34" charset="0"/>
              <a:buChar char="•"/>
            </a:pPr>
            <a:r>
              <a:rPr lang="en-BE" sz="1500" dirty="0" smtClean="0"/>
              <a:t>ensemble.totaalprijs </a:t>
            </a:r>
            <a:r>
              <a:rPr lang="en-BE" sz="1500" dirty="0"/>
              <a:t>= som(prijzen meubelstukken in ensemble) * prijsfactor</a:t>
            </a:r>
          </a:p>
        </p:txBody>
      </p:sp>
    </p:spTree>
    <p:extLst>
      <p:ext uri="{BB962C8B-B14F-4D97-AF65-F5344CB8AC3E}">
        <p14:creationId xmlns:p14="http://schemas.microsoft.com/office/powerpoint/2010/main" val="89259704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38B37258B608C40A3131C8007614B71" ma:contentTypeVersion="10" ma:contentTypeDescription="Een nieuw document maken." ma:contentTypeScope="" ma:versionID="5b589a4db213d920ee8c13b8081b32f0">
  <xsd:schema xmlns:xsd="http://www.w3.org/2001/XMLSchema" xmlns:xs="http://www.w3.org/2001/XMLSchema" xmlns:p="http://schemas.microsoft.com/office/2006/metadata/properties" xmlns:ns2="c02701aa-0eb7-4c6e-8685-abb5fa9cf9cd" xmlns:ns3="60716130-fab4-45d0-8770-d3d3d338b0bc" targetNamespace="http://schemas.microsoft.com/office/2006/metadata/properties" ma:root="true" ma:fieldsID="52822d94a47b858adf4e498b5c3ac2fe" ns2:_="" ns3:_="">
    <xsd:import namespace="c02701aa-0eb7-4c6e-8685-abb5fa9cf9cd"/>
    <xsd:import namespace="60716130-fab4-45d0-8770-d3d3d338b0b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2701aa-0eb7-4c6e-8685-abb5fa9cf9c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0716130-fab4-45d0-8770-d3d3d338b0bc" elementFormDefault="qualified">
    <xsd:import namespace="http://schemas.microsoft.com/office/2006/documentManagement/types"/>
    <xsd:import namespace="http://schemas.microsoft.com/office/infopath/2007/PartnerControls"/>
    <xsd:element name="SharedWithUsers" ma:index="16"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5C3D35A-A2D8-4C5A-B8B0-85E7FDBD6917}">
  <ds:schemaRefs>
    <ds:schemaRef ds:uri="a75489ed-f9e5-4554-b694-d3a249ff3fd7"/>
    <ds:schemaRef ds:uri="http://purl.org/dc/dcmitype/"/>
    <ds:schemaRef ds:uri="http://schemas.microsoft.com/office/infopath/2007/PartnerControls"/>
    <ds:schemaRef ds:uri="a53d9c46-d01c-487d-97af-4afeab93a482"/>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http://www.w3.org/XML/1998/namespace"/>
    <ds:schemaRef ds:uri="http://purl.org/dc/terms/"/>
  </ds:schemaRefs>
</ds:datastoreItem>
</file>

<file path=customXml/itemProps2.xml><?xml version="1.0" encoding="utf-8"?>
<ds:datastoreItem xmlns:ds="http://schemas.openxmlformats.org/officeDocument/2006/customXml" ds:itemID="{37748A65-1EA7-47AF-898A-93754262706E}"/>
</file>

<file path=customXml/itemProps3.xml><?xml version="1.0" encoding="utf-8"?>
<ds:datastoreItem xmlns:ds="http://schemas.openxmlformats.org/officeDocument/2006/customXml" ds:itemID="{49A20502-8955-4099-98FA-AD411F25634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913</TotalTime>
  <Words>478</Words>
  <Application>Microsoft Office PowerPoint</Application>
  <PresentationFormat>On-screen Show (4:3)</PresentationFormat>
  <Paragraphs>178</Paragraphs>
  <Slides>9</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Databanken</vt:lpstr>
      <vt:lpstr>Probleemstelling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Databanken</dc:title>
  <dc:creator>Toon Boeckling</dc:creator>
  <cp:lastModifiedBy>Toon Boeckling</cp:lastModifiedBy>
  <cp:revision>133</cp:revision>
  <dcterms:created xsi:type="dcterms:W3CDTF">2019-08-19T14:14:21Z</dcterms:created>
  <dcterms:modified xsi:type="dcterms:W3CDTF">2020-09-02T14:51:55Z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0x010100838B37258B608C40A3131C8007614B71</vt:lpwstr>
  </property>
</Properties>
</file>