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353" r:id="rId6"/>
    <p:sldId id="354" r:id="rId7"/>
    <p:sldId id="355" r:id="rId8"/>
    <p:sldId id="35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2" autoAdjust="0"/>
  </p:normalViewPr>
  <p:slideViewPr>
    <p:cSldViewPr snapToGrid="0">
      <p:cViewPr varScale="1">
        <p:scale>
          <a:sx n="69" d="100"/>
          <a:sy n="69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61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17-09-20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890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95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30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28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69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B4B3-573E-4436-9DF4-823843E7C0FE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D03-A6CF-418E-B34A-C373CBAF853E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973-5FBB-4832-B640-0B37A1B46097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0F87-9E48-4C08-9C5C-6217E5E3E1F8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45-5A16-4D9D-B709-6A0FE545E6F5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533-7667-4199-AFBE-8EAFE4D1E96B}" type="datetime1">
              <a:rPr lang="en-US" smtClean="0"/>
              <a:t>9/17/2020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00E9-4F54-49FA-9B63-7368F2033E07}" type="datetime1">
              <a:rPr lang="en-US" smtClean="0"/>
              <a:t>9/17/2020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F5DC-1300-421A-9973-038633BBD15E}" type="datetime1">
              <a:rPr lang="en-US" smtClean="0"/>
              <a:t>9/17/2020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295A-5F27-441A-B10C-7E76548301BB}" type="datetime1">
              <a:rPr lang="en-US" smtClean="0"/>
              <a:t>9/17/2020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2E5-2386-4A83-BA64-3677282EB2EA}" type="datetime1">
              <a:rPr lang="en-US" smtClean="0"/>
              <a:t>9/17/2020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0DD3-45FE-494B-9DAD-71965B0DEAA1}" type="datetime1">
              <a:rPr lang="en-US" smtClean="0"/>
              <a:t>9/17/2020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1D53-AEA1-4274-B414-7C1188F43731}" type="datetime1">
              <a:rPr lang="en-US" smtClean="0"/>
              <a:t>9/17/2020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</a:t>
            </a:r>
            <a:r>
              <a:rPr lang="en-BE" dirty="0" smtClean="0"/>
              <a:t>ontwerp - Uniciteit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</a:t>
            </a:r>
            <a:r>
              <a:rPr lang="en-BE" dirty="0" smtClean="0"/>
              <a:t> </a:t>
            </a:r>
            <a:r>
              <a:rPr lang="en-BE" dirty="0"/>
              <a:t>Uniciteit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 dirty="0"/>
          </a:p>
        </p:txBody>
      </p:sp>
      <p:sp>
        <p:nvSpPr>
          <p:cNvPr id="28" name="TextBox 27"/>
          <p:cNvSpPr txBox="1"/>
          <p:nvPr/>
        </p:nvSpPr>
        <p:spPr>
          <a:xfrm>
            <a:off x="443454" y="537803"/>
            <a:ext cx="788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Hoe bepaal ik de uniciteit van een entiteittype</a:t>
            </a:r>
            <a:r>
              <a:rPr lang="en-BE" sz="2500" b="1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342" y="1801091"/>
            <a:ext cx="7789953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500" dirty="0" smtClean="0"/>
              <a:t>1. Het entiteittype heeft een attribuut dat globaal uniek is</a:t>
            </a:r>
          </a:p>
          <a:p>
            <a:pPr algn="ctr"/>
            <a:endParaRPr lang="en-BE" sz="2500" dirty="0" smtClean="0"/>
          </a:p>
          <a:p>
            <a:pPr algn="ctr"/>
            <a:r>
              <a:rPr lang="en-BE" sz="2500" dirty="0" smtClean="0">
                <a:solidFill>
                  <a:srgbClr val="00B050"/>
                </a:solidFill>
              </a:rPr>
              <a:t>Gewoon entiteittype + natuurlijke sleutel</a:t>
            </a:r>
          </a:p>
          <a:p>
            <a:endParaRPr lang="en-BE" sz="2500" dirty="0"/>
          </a:p>
          <a:p>
            <a:endParaRPr lang="en-BE" sz="2500" dirty="0" smtClean="0"/>
          </a:p>
          <a:p>
            <a:r>
              <a:rPr lang="en-BE" sz="2000" dirty="0" smtClean="0"/>
              <a:t>Voorbeelden:</a:t>
            </a:r>
          </a:p>
          <a:p>
            <a:r>
              <a:rPr lang="en-BE" sz="2000" dirty="0" smtClean="0"/>
              <a:t>-naam van een recept</a:t>
            </a:r>
          </a:p>
          <a:p>
            <a:r>
              <a:rPr lang="en-BE" sz="2000" dirty="0" smtClean="0"/>
              <a:t>-rijksregisternummer van een persoon</a:t>
            </a:r>
          </a:p>
          <a:p>
            <a:r>
              <a:rPr lang="en-BE" sz="2000" dirty="0" smtClean="0"/>
              <a:t>-...</a:t>
            </a:r>
          </a:p>
          <a:p>
            <a:endParaRPr lang="en-BE" sz="2000" dirty="0"/>
          </a:p>
          <a:p>
            <a:r>
              <a:rPr lang="en-BE" sz="2000" dirty="0" smtClean="0"/>
              <a:t>Hint: indien iets globaal uniek is staat dit meestal aangegeven in de tekst!</a:t>
            </a:r>
            <a:endParaRPr lang="en-BE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15721" y="4438833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Recept</a:t>
            </a:r>
            <a:endParaRPr lang="fr-BE" sz="1500" dirty="0"/>
          </a:p>
        </p:txBody>
      </p:sp>
      <p:sp>
        <p:nvSpPr>
          <p:cNvPr id="32" name="Oval 31"/>
          <p:cNvSpPr/>
          <p:nvPr/>
        </p:nvSpPr>
        <p:spPr>
          <a:xfrm>
            <a:off x="5589270" y="3852803"/>
            <a:ext cx="1051559" cy="4316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0" idx="0"/>
            <a:endCxn id="32" idx="4"/>
          </p:cNvCxnSpPr>
          <p:nvPr/>
        </p:nvCxnSpPr>
        <p:spPr>
          <a:xfrm flipV="1">
            <a:off x="6115050" y="4284461"/>
            <a:ext cx="0" cy="154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</a:t>
            </a:r>
            <a:r>
              <a:rPr lang="en-BE" dirty="0" smtClean="0"/>
              <a:t> </a:t>
            </a:r>
            <a:r>
              <a:rPr lang="en-BE" dirty="0"/>
              <a:t>Uniciteit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3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 dirty="0"/>
          </a:p>
        </p:txBody>
      </p:sp>
      <p:sp>
        <p:nvSpPr>
          <p:cNvPr id="28" name="TextBox 27"/>
          <p:cNvSpPr txBox="1"/>
          <p:nvPr/>
        </p:nvSpPr>
        <p:spPr>
          <a:xfrm>
            <a:off x="443454" y="537803"/>
            <a:ext cx="788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Hoe bepaal ik de uniciteit van een entiteittype</a:t>
            </a:r>
            <a:r>
              <a:rPr lang="en-BE" sz="2500" b="1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727" y="1339593"/>
            <a:ext cx="8018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500" dirty="0"/>
              <a:t>2</a:t>
            </a:r>
            <a:r>
              <a:rPr lang="en-BE" sz="2500" dirty="0" smtClean="0"/>
              <a:t>. Het entiteittype heeft een attribuut dat uniek is binnen de context van een identificerend entiteittype</a:t>
            </a:r>
          </a:p>
          <a:p>
            <a:pPr algn="ctr"/>
            <a:endParaRPr lang="en-BE" sz="2500" dirty="0" smtClean="0"/>
          </a:p>
          <a:p>
            <a:pPr algn="ctr"/>
            <a:r>
              <a:rPr lang="en-BE" sz="2500" dirty="0" smtClean="0">
                <a:solidFill>
                  <a:srgbClr val="00B050"/>
                </a:solidFill>
              </a:rPr>
              <a:t>Zwak entiteittype + partiële sleutel</a:t>
            </a:r>
          </a:p>
          <a:p>
            <a:endParaRPr lang="en-BE" sz="2000" dirty="0"/>
          </a:p>
          <a:p>
            <a:endParaRPr lang="en-BE" sz="2000" dirty="0" smtClean="0"/>
          </a:p>
          <a:p>
            <a:r>
              <a:rPr lang="en-BE" sz="2000" dirty="0" smtClean="0"/>
              <a:t>Voorbeelden:</a:t>
            </a:r>
          </a:p>
          <a:p>
            <a:r>
              <a:rPr lang="en-BE" sz="2000" dirty="0" smtClean="0"/>
              <a:t>-volgnummer van een stap in een recept</a:t>
            </a:r>
          </a:p>
          <a:p>
            <a:r>
              <a:rPr lang="en-BE" sz="2000" dirty="0" smtClean="0"/>
              <a:t>-verdieping in een flatgebouw</a:t>
            </a:r>
          </a:p>
          <a:p>
            <a:r>
              <a:rPr lang="en-BE" sz="2000" dirty="0" smtClean="0"/>
              <a:t>-tijdstip waarop iemand iets doet</a:t>
            </a:r>
          </a:p>
          <a:p>
            <a:endParaRPr lang="en-BE" sz="2000" dirty="0" smtClean="0"/>
          </a:p>
          <a:p>
            <a:r>
              <a:rPr lang="en-BE" sz="2000" dirty="0" smtClean="0"/>
              <a:t>Hint</a:t>
            </a:r>
            <a:r>
              <a:rPr lang="en-US" sz="2000" dirty="0" smtClean="0"/>
              <a:t>s</a:t>
            </a:r>
            <a:r>
              <a:rPr lang="en-BE" sz="2000" dirty="0" smtClean="0"/>
              <a:t>: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2000" dirty="0" smtClean="0"/>
              <a:t>dit wordt meestal aa</a:t>
            </a:r>
            <a:r>
              <a:rPr lang="en-US" sz="2000" dirty="0" smtClean="0"/>
              <a:t>n</a:t>
            </a:r>
            <a:r>
              <a:rPr lang="en-BE" sz="2000" dirty="0" smtClean="0"/>
              <a:t>geduid in de tekst door ‘... is uniek binnen ...’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Zwakke</a:t>
            </a:r>
            <a:r>
              <a:rPr lang="en-US" sz="2000" dirty="0" smtClean="0"/>
              <a:t> </a:t>
            </a:r>
            <a:r>
              <a:rPr lang="en-US" sz="2000" dirty="0" err="1" smtClean="0"/>
              <a:t>entiteittypes</a:t>
            </a:r>
            <a:r>
              <a:rPr lang="en-US" sz="2000" dirty="0" smtClean="0"/>
              <a:t> </a:t>
            </a:r>
            <a:r>
              <a:rPr lang="en-US" sz="2000" dirty="0" err="1" smtClean="0"/>
              <a:t>komen</a:t>
            </a:r>
            <a:r>
              <a:rPr lang="en-US" sz="2000" dirty="0" smtClean="0"/>
              <a:t> </a:t>
            </a:r>
            <a:r>
              <a:rPr lang="en-US" sz="2000" dirty="0" err="1" smtClean="0"/>
              <a:t>alleen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bij</a:t>
            </a:r>
            <a:r>
              <a:rPr lang="en-US" sz="2000" dirty="0" smtClean="0"/>
              <a:t> </a:t>
            </a:r>
            <a:r>
              <a:rPr lang="en-US" sz="2000" dirty="0" err="1" smtClean="0"/>
              <a:t>entiteittypes</a:t>
            </a:r>
            <a:r>
              <a:rPr lang="en-US" sz="2000" dirty="0" smtClean="0"/>
              <a:t> die </a:t>
            </a:r>
            <a:r>
              <a:rPr lang="en-US" sz="2000" dirty="0" err="1" smtClean="0"/>
              <a:t>totaal</a:t>
            </a:r>
            <a:r>
              <a:rPr lang="en-US" sz="2000" dirty="0" smtClean="0"/>
              <a:t> </a:t>
            </a:r>
            <a:r>
              <a:rPr lang="en-US" sz="2000" dirty="0" err="1" smtClean="0"/>
              <a:t>participeren</a:t>
            </a:r>
            <a:r>
              <a:rPr lang="en-US" sz="2000" dirty="0" smtClean="0"/>
              <a:t> </a:t>
            </a:r>
            <a:r>
              <a:rPr lang="en-US" sz="2000" dirty="0" err="1" smtClean="0"/>
              <a:t>aan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1-N </a:t>
            </a:r>
            <a:r>
              <a:rPr lang="en-US" sz="2000" dirty="0" err="1" smtClean="0"/>
              <a:t>relatietype</a:t>
            </a:r>
            <a:r>
              <a:rPr lang="en-US" sz="2000" dirty="0" smtClean="0"/>
              <a:t>!</a:t>
            </a:r>
            <a:endParaRPr lang="en-BE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06254" y="4850717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Stap</a:t>
            </a:r>
            <a:endParaRPr lang="fr-BE" sz="1500" dirty="0"/>
          </a:p>
        </p:txBody>
      </p:sp>
      <p:sp>
        <p:nvSpPr>
          <p:cNvPr id="32" name="Oval 31"/>
          <p:cNvSpPr/>
          <p:nvPr/>
        </p:nvSpPr>
        <p:spPr>
          <a:xfrm>
            <a:off x="8324558" y="4863842"/>
            <a:ext cx="738420" cy="31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3" idx="3"/>
          </p:cNvCxnSpPr>
          <p:nvPr/>
        </p:nvCxnSpPr>
        <p:spPr>
          <a:xfrm flipV="1">
            <a:off x="8097510" y="4998020"/>
            <a:ext cx="23264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03775" y="5110367"/>
            <a:ext cx="37404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3656" y="4776466"/>
            <a:ext cx="1383854" cy="443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</a:t>
            </a:r>
            <a:r>
              <a:rPr lang="en-BE" dirty="0" smtClean="0"/>
              <a:t> </a:t>
            </a:r>
            <a:r>
              <a:rPr lang="en-BE" dirty="0"/>
              <a:t>Uniciteit</a:t>
            </a:r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6701742" y="3622876"/>
            <a:ext cx="1395495" cy="367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10384" y="3622876"/>
            <a:ext cx="1989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Recept</a:t>
            </a:r>
            <a:endParaRPr lang="en-US" sz="15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19372" y="4004841"/>
            <a:ext cx="0" cy="21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211027" y="4224759"/>
            <a:ext cx="416689" cy="3171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3" idx="0"/>
            <a:endCxn id="23" idx="2"/>
          </p:cNvCxnSpPr>
          <p:nvPr/>
        </p:nvCxnSpPr>
        <p:spPr>
          <a:xfrm flipV="1">
            <a:off x="7405583" y="4541939"/>
            <a:ext cx="13789" cy="234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372788" y="4532289"/>
            <a:ext cx="13789" cy="234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384649" y="3310359"/>
            <a:ext cx="243067" cy="300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76703" y="3075831"/>
            <a:ext cx="988563" cy="327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59809" y="3057574"/>
            <a:ext cx="1384191" cy="33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 smtClean="0"/>
              <a:t>naam</a:t>
            </a:r>
            <a:endParaRPr lang="en-US" sz="1500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7177796" y="3950816"/>
            <a:ext cx="1303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8224" y="4498994"/>
            <a:ext cx="1303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N</a:t>
            </a:r>
            <a:endParaRPr lang="en-US" sz="1500" dirty="0"/>
          </a:p>
        </p:txBody>
      </p:sp>
      <p:sp>
        <p:nvSpPr>
          <p:cNvPr id="41" name="Diamond 40"/>
          <p:cNvSpPr/>
          <p:nvPr/>
        </p:nvSpPr>
        <p:spPr>
          <a:xfrm>
            <a:off x="7279183" y="4274174"/>
            <a:ext cx="297520" cy="212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 dirty="0"/>
          </a:p>
        </p:txBody>
      </p:sp>
      <p:sp>
        <p:nvSpPr>
          <p:cNvPr id="28" name="TextBox 27"/>
          <p:cNvSpPr txBox="1"/>
          <p:nvPr/>
        </p:nvSpPr>
        <p:spPr>
          <a:xfrm>
            <a:off x="443454" y="537803"/>
            <a:ext cx="788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Hoe bepaal ik de uniciteit van een entiteittype</a:t>
            </a:r>
            <a:r>
              <a:rPr lang="en-BE" sz="2500" b="1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805" y="1801091"/>
            <a:ext cx="80185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500" dirty="0" smtClean="0"/>
              <a:t>3. Het entiteittype valt niet onder 1 of 2</a:t>
            </a:r>
          </a:p>
          <a:p>
            <a:pPr algn="ctr"/>
            <a:endParaRPr lang="en-BE" sz="2500" dirty="0" smtClean="0"/>
          </a:p>
          <a:p>
            <a:pPr algn="ctr"/>
            <a:r>
              <a:rPr lang="en-BE" sz="2500" dirty="0">
                <a:solidFill>
                  <a:srgbClr val="00B050"/>
                </a:solidFill>
              </a:rPr>
              <a:t>Gewoon entiteittype + </a:t>
            </a:r>
            <a:r>
              <a:rPr lang="en-BE" sz="2500" dirty="0" smtClean="0">
                <a:solidFill>
                  <a:srgbClr val="00B050"/>
                </a:solidFill>
              </a:rPr>
              <a:t>surrogaatsleutel</a:t>
            </a:r>
            <a:endParaRPr lang="en-BE" sz="25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3244" y="452196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Persoon</a:t>
            </a:r>
            <a:endParaRPr lang="fr-BE" sz="1500" dirty="0"/>
          </a:p>
        </p:txBody>
      </p:sp>
      <p:sp>
        <p:nvSpPr>
          <p:cNvPr id="14" name="Oval 13"/>
          <p:cNvSpPr/>
          <p:nvPr/>
        </p:nvSpPr>
        <p:spPr>
          <a:xfrm>
            <a:off x="3966793" y="4017581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  <a:endCxn id="14" idx="4"/>
          </p:cNvCxnSpPr>
          <p:nvPr/>
        </p:nvCxnSpPr>
        <p:spPr>
          <a:xfrm flipV="1">
            <a:off x="4492573" y="4285937"/>
            <a:ext cx="0" cy="2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8950" y="3598215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voor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64355" y="3573923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achter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4" idx="0"/>
            <a:endCxn id="19" idx="5"/>
          </p:cNvCxnSpPr>
          <p:nvPr/>
        </p:nvCxnSpPr>
        <p:spPr>
          <a:xfrm flipH="1" flipV="1">
            <a:off x="3926512" y="3827271"/>
            <a:ext cx="566061" cy="190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0"/>
            <a:endCxn id="20" idx="3"/>
          </p:cNvCxnSpPr>
          <p:nvPr/>
        </p:nvCxnSpPr>
        <p:spPr>
          <a:xfrm flipV="1">
            <a:off x="4492573" y="3802979"/>
            <a:ext cx="525779" cy="214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66793" y="5081148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2" idx="2"/>
            <a:endCxn id="27" idx="0"/>
          </p:cNvCxnSpPr>
          <p:nvPr/>
        </p:nvCxnSpPr>
        <p:spPr>
          <a:xfrm>
            <a:off x="4492573" y="4845125"/>
            <a:ext cx="0" cy="2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</a:t>
            </a:r>
            <a:r>
              <a:rPr lang="en-BE" dirty="0" smtClean="0"/>
              <a:t> </a:t>
            </a:r>
            <a:r>
              <a:rPr lang="en-BE" dirty="0"/>
              <a:t>Uniciteit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26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228" y="183738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7" name="Oval 6"/>
          <p:cNvSpPr/>
          <p:nvPr/>
        </p:nvSpPr>
        <p:spPr>
          <a:xfrm>
            <a:off x="37859" y="1200237"/>
            <a:ext cx="1630424" cy="32868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410" y="690400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74124" y="740015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4491" y="764843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364" y="1187231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762" y="1764111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geslacht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32928" y="248498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5"/>
            <a:endCxn id="5" idx="0"/>
          </p:cNvCxnSpPr>
          <p:nvPr/>
        </p:nvCxnSpPr>
        <p:spPr>
          <a:xfrm>
            <a:off x="1429513" y="1480787"/>
            <a:ext cx="959044" cy="35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5" idx="0"/>
          </p:cNvCxnSpPr>
          <p:nvPr/>
        </p:nvCxnSpPr>
        <p:spPr>
          <a:xfrm>
            <a:off x="1322083" y="1037305"/>
            <a:ext cx="1066474" cy="800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5" idx="0"/>
          </p:cNvCxnSpPr>
          <p:nvPr/>
        </p:nvCxnSpPr>
        <p:spPr>
          <a:xfrm flipH="1">
            <a:off x="2388557" y="1058331"/>
            <a:ext cx="696723" cy="77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71" idx="7"/>
          </p:cNvCxnSpPr>
          <p:nvPr/>
        </p:nvCxnSpPr>
        <p:spPr>
          <a:xfrm flipH="1">
            <a:off x="3942390" y="915032"/>
            <a:ext cx="1402101" cy="65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71" idx="7"/>
          </p:cNvCxnSpPr>
          <p:nvPr/>
        </p:nvCxnSpPr>
        <p:spPr>
          <a:xfrm flipH="1">
            <a:off x="3942390" y="1061807"/>
            <a:ext cx="471000" cy="50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71" idx="7"/>
          </p:cNvCxnSpPr>
          <p:nvPr/>
        </p:nvCxnSpPr>
        <p:spPr>
          <a:xfrm flipH="1">
            <a:off x="3942390" y="1358981"/>
            <a:ext cx="1066974" cy="21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5" idx="1"/>
          </p:cNvCxnSpPr>
          <p:nvPr/>
        </p:nvCxnSpPr>
        <p:spPr>
          <a:xfrm>
            <a:off x="1307417" y="1940051"/>
            <a:ext cx="481811" cy="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4"/>
            <a:endCxn id="5" idx="0"/>
          </p:cNvCxnSpPr>
          <p:nvPr/>
        </p:nvCxnSpPr>
        <p:spPr>
          <a:xfrm flipH="1">
            <a:off x="2388557" y="622092"/>
            <a:ext cx="58805" cy="1215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0527" y="507343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640294" y="5772569"/>
            <a:ext cx="925822" cy="2832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naam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7" idx="2"/>
            <a:endCxn id="31" idx="7"/>
          </p:cNvCxnSpPr>
          <p:nvPr/>
        </p:nvCxnSpPr>
        <p:spPr>
          <a:xfrm flipH="1">
            <a:off x="1430533" y="5396595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9035" y="5806804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1"/>
            <a:endCxn id="27" idx="2"/>
          </p:cNvCxnSpPr>
          <p:nvPr/>
        </p:nvCxnSpPr>
        <p:spPr>
          <a:xfrm flipV="1">
            <a:off x="2188262" y="5396595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798244" y="311611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281216" y="2160545"/>
            <a:ext cx="964783" cy="9555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0"/>
            <a:endCxn id="55" idx="2"/>
          </p:cNvCxnSpPr>
          <p:nvPr/>
        </p:nvCxnSpPr>
        <p:spPr>
          <a:xfrm flipH="1" flipV="1">
            <a:off x="1281216" y="3952855"/>
            <a:ext cx="1028640" cy="1120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09713" y="21065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0" name="TextBox 29"/>
          <p:cNvSpPr txBox="1"/>
          <p:nvPr/>
        </p:nvSpPr>
        <p:spPr>
          <a:xfrm>
            <a:off x="1909707" y="47993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34" name="Diamond 33"/>
          <p:cNvSpPr/>
          <p:nvPr/>
        </p:nvSpPr>
        <p:spPr>
          <a:xfrm>
            <a:off x="2596533" y="2775812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2388147" y="3793523"/>
            <a:ext cx="789078" cy="1282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34" idx="0"/>
          </p:cNvCxnSpPr>
          <p:nvPr/>
        </p:nvCxnSpPr>
        <p:spPr>
          <a:xfrm>
            <a:off x="2388557" y="2160545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140" y="21222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57" name="TextBox 56"/>
          <p:cNvSpPr txBox="1"/>
          <p:nvPr/>
        </p:nvSpPr>
        <p:spPr>
          <a:xfrm>
            <a:off x="2504029" y="47993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82" name="TextBox 81"/>
          <p:cNvSpPr txBox="1"/>
          <p:nvPr/>
        </p:nvSpPr>
        <p:spPr>
          <a:xfrm>
            <a:off x="5356200" y="3948059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Activiteit</a:t>
            </a:r>
            <a:endParaRPr lang="fr-BE" sz="1500"/>
          </a:p>
        </p:txBody>
      </p:sp>
      <p:sp>
        <p:nvSpPr>
          <p:cNvPr id="83" name="Diamond 82"/>
          <p:cNvSpPr/>
          <p:nvPr/>
        </p:nvSpPr>
        <p:spPr>
          <a:xfrm>
            <a:off x="3757916" y="4460429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60932" y="3287321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3"/>
            <a:endCxn id="82" idx="0"/>
          </p:cNvCxnSpPr>
          <p:nvPr/>
        </p:nvCxnSpPr>
        <p:spPr>
          <a:xfrm flipH="1">
            <a:off x="5955529" y="3630946"/>
            <a:ext cx="655257" cy="31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3" idx="3"/>
          </p:cNvCxnSpPr>
          <p:nvPr/>
        </p:nvCxnSpPr>
        <p:spPr>
          <a:xfrm flipH="1">
            <a:off x="4854089" y="4271224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1"/>
            <a:endCxn id="27" idx="3"/>
          </p:cNvCxnSpPr>
          <p:nvPr/>
        </p:nvCxnSpPr>
        <p:spPr>
          <a:xfrm flipH="1">
            <a:off x="2909185" y="4890768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02545" y="515326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03724" y="3973838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5" name="Oval 104"/>
          <p:cNvSpPr/>
          <p:nvPr/>
        </p:nvSpPr>
        <p:spPr>
          <a:xfrm>
            <a:off x="3582687" y="392202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betaald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83" idx="0"/>
          </p:cNvCxnSpPr>
          <p:nvPr/>
        </p:nvCxnSpPr>
        <p:spPr>
          <a:xfrm>
            <a:off x="4143635" y="4251092"/>
            <a:ext cx="162368" cy="20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826937" y="3272358"/>
            <a:ext cx="955764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5"/>
            <a:endCxn id="82" idx="0"/>
          </p:cNvCxnSpPr>
          <p:nvPr/>
        </p:nvCxnSpPr>
        <p:spPr>
          <a:xfrm>
            <a:off x="5642733" y="3553233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56347" y="3350070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41991" y="4657303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82" idx="2"/>
          </p:cNvCxnSpPr>
          <p:nvPr/>
        </p:nvCxnSpPr>
        <p:spPr>
          <a:xfrm flipH="1" flipV="1">
            <a:off x="5955529" y="4271224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333755" y="2173561"/>
            <a:ext cx="982089" cy="983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98908" y="3738736"/>
            <a:ext cx="831151" cy="13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772809" y="4199175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60570" y="5605323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60570" y="6088460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3"/>
            <a:endCxn id="51" idx="6"/>
          </p:cNvCxnSpPr>
          <p:nvPr/>
        </p:nvCxnSpPr>
        <p:spPr>
          <a:xfrm flipH="1">
            <a:off x="3815717" y="5847105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1"/>
            <a:endCxn id="51" idx="6"/>
          </p:cNvCxnSpPr>
          <p:nvPr/>
        </p:nvCxnSpPr>
        <p:spPr>
          <a:xfrm flipH="1" flipV="1">
            <a:off x="3815717" y="5955319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26361" y="1521541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" idx="3"/>
            <a:endCxn id="71" idx="3"/>
          </p:cNvCxnSpPr>
          <p:nvPr/>
        </p:nvCxnSpPr>
        <p:spPr>
          <a:xfrm flipV="1">
            <a:off x="2987886" y="1813311"/>
            <a:ext cx="278484" cy="18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5248" y="2345871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3" idx="7"/>
            <a:endCxn id="5" idx="1"/>
          </p:cNvCxnSpPr>
          <p:nvPr/>
        </p:nvCxnSpPr>
        <p:spPr>
          <a:xfrm flipV="1">
            <a:off x="1143243" y="1998963"/>
            <a:ext cx="645985" cy="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51378" y="3972126"/>
            <a:ext cx="1013949" cy="27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575495" y="4919346"/>
            <a:ext cx="748614" cy="2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6657" y="2197553"/>
            <a:ext cx="31549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500" b="1" dirty="0" smtClean="0"/>
              <a:t>Alternatieve oplossing</a:t>
            </a:r>
            <a:endParaRPr lang="fr-BE" sz="2500" b="1" dirty="0"/>
          </a:p>
        </p:txBody>
      </p:sp>
      <p:sp>
        <p:nvSpPr>
          <p:cNvPr id="2" name="Rectangle 1"/>
          <p:cNvSpPr/>
          <p:nvPr/>
        </p:nvSpPr>
        <p:spPr>
          <a:xfrm>
            <a:off x="2780719" y="3131294"/>
            <a:ext cx="5490445" cy="24072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Diamond 71"/>
          <p:cNvSpPr/>
          <p:nvPr/>
        </p:nvSpPr>
        <p:spPr>
          <a:xfrm>
            <a:off x="3862006" y="4558733"/>
            <a:ext cx="869950" cy="66167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-</a:t>
            </a:r>
            <a:r>
              <a:rPr lang="en-BE" dirty="0" smtClean="0"/>
              <a:t> </a:t>
            </a:r>
            <a:r>
              <a:rPr lang="en-BE" dirty="0"/>
              <a:t>Uniciteit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580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Een nieuw document maken." ma:contentTypeScope="" ma:versionID="5b589a4db213d920ee8c13b8081b32f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52822d94a47b858adf4e498b5c3ac2f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3D35A-A2D8-4C5A-B8B0-85E7FDBD6917}">
  <ds:schemaRefs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141F6B-5598-419B-A0BC-5B2D01D7A6C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243</Words>
  <Application>Microsoft Office PowerPoint</Application>
  <PresentationFormat>On-screen Show (4:3)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162</cp:revision>
  <dcterms:created xsi:type="dcterms:W3CDTF">2019-08-19T14:14:21Z</dcterms:created>
  <dcterms:modified xsi:type="dcterms:W3CDTF">2020-09-17T12:56:13Z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