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66" r:id="rId5"/>
    <p:sldId id="267" r:id="rId6"/>
    <p:sldId id="277" r:id="rId7"/>
    <p:sldId id="268" r:id="rId8"/>
    <p:sldId id="275" r:id="rId9"/>
    <p:sldId id="276" r:id="rId10"/>
    <p:sldId id="272" r:id="rId11"/>
    <p:sldId id="274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De Mol" initials="RM" lastIdx="6" clrIdx="0">
    <p:extLst>
      <p:ext uri="{19B8F6BF-5375-455C-9EA6-DF929625EA0E}">
        <p15:presenceInfo xmlns:p15="http://schemas.microsoft.com/office/powerpoint/2012/main" userId="S::robin.demol@ugent.be::2c82b0b9-abb7-4507-8675-77a0bb8e1f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3A101-6838-E105-9DBC-0294AECF8A97}" v="8" dt="2019-09-04T13:16:40.088"/>
    <p1510:client id="{B0722DFD-67C5-7353-BC34-B108BA0C6E7F}" v="158" dt="2019-08-29T07:24:26.423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86025" autoAdjust="0"/>
  </p:normalViewPr>
  <p:slideViewPr>
    <p:cSldViewPr snapToGrid="0">
      <p:cViewPr varScale="1">
        <p:scale>
          <a:sx n="75" d="100"/>
          <a:sy n="75" d="100"/>
        </p:scale>
        <p:origin x="16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8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83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De Mol" userId="S::robin.demol@ugent.be::2c82b0b9-abb7-4507-8675-77a0bb8e1f2c" providerId="AD" clId="Web-{884559FF-5251-D353-8E38-025171D6E8EE}"/>
    <pc:docChg chg="modSld">
      <pc:chgData name="Robin De Mol" userId="S::robin.demol@ugent.be::2c82b0b9-abb7-4507-8675-77a0bb8e1f2c" providerId="AD" clId="Web-{884559FF-5251-D353-8E38-025171D6E8EE}" dt="2019-08-29T11:13:45.673" v="29" actId="1076"/>
      <pc:docMkLst>
        <pc:docMk/>
      </pc:docMkLst>
      <pc:sldChg chg="addCm">
        <pc:chgData name="Robin De Mol" userId="S::robin.demol@ugent.be::2c82b0b9-abb7-4507-8675-77a0bb8e1f2c" providerId="AD" clId="Web-{884559FF-5251-D353-8E38-025171D6E8EE}" dt="2019-08-29T11:04:54.608" v="3"/>
        <pc:sldMkLst>
          <pc:docMk/>
          <pc:sldMk cId="3731629351" sldId="284"/>
        </pc:sldMkLst>
      </pc:sldChg>
      <pc:sldChg chg="addCm">
        <pc:chgData name="Robin De Mol" userId="S::robin.demol@ugent.be::2c82b0b9-abb7-4507-8675-77a0bb8e1f2c" providerId="AD" clId="Web-{884559FF-5251-D353-8E38-025171D6E8EE}" dt="2019-08-29T11:09:01.484" v="4"/>
        <pc:sldMkLst>
          <pc:docMk/>
          <pc:sldMk cId="4292496450" sldId="289"/>
        </pc:sldMkLst>
      </pc:sldChg>
      <pc:sldChg chg="addCm">
        <pc:chgData name="Robin De Mol" userId="S::robin.demol@ugent.be::2c82b0b9-abb7-4507-8675-77a0bb8e1f2c" providerId="AD" clId="Web-{884559FF-5251-D353-8E38-025171D6E8EE}" dt="2019-08-29T11:00:17.482" v="1"/>
        <pc:sldMkLst>
          <pc:docMk/>
          <pc:sldMk cId="4236438875" sldId="300"/>
        </pc:sldMkLst>
      </pc:sldChg>
      <pc:sldChg chg="addCm">
        <pc:chgData name="Robin De Mol" userId="S::robin.demol@ugent.be::2c82b0b9-abb7-4507-8675-77a0bb8e1f2c" providerId="AD" clId="Web-{884559FF-5251-D353-8E38-025171D6E8EE}" dt="2019-08-29T10:58:41.997" v="0"/>
        <pc:sldMkLst>
          <pc:docMk/>
          <pc:sldMk cId="2409196319" sldId="305"/>
        </pc:sldMkLst>
      </pc:sldChg>
      <pc:sldChg chg="addSp delSp modSp addCm">
        <pc:chgData name="Robin De Mol" userId="S::robin.demol@ugent.be::2c82b0b9-abb7-4507-8675-77a0bb8e1f2c" providerId="AD" clId="Web-{884559FF-5251-D353-8E38-025171D6E8EE}" dt="2019-08-29T11:13:45.673" v="29" actId="1076"/>
        <pc:sldMkLst>
          <pc:docMk/>
          <pc:sldMk cId="2872322976" sldId="308"/>
        </pc:sldMkLst>
        <pc:spChg chg="del">
          <ac:chgData name="Robin De Mol" userId="S::robin.demol@ugent.be::2c82b0b9-abb7-4507-8675-77a0bb8e1f2c" providerId="AD" clId="Web-{884559FF-5251-D353-8E38-025171D6E8EE}" dt="2019-08-29T11:13:17.360" v="21"/>
          <ac:spMkLst>
            <pc:docMk/>
            <pc:sldMk cId="2872322976" sldId="308"/>
            <ac:spMk id="2" creationId="{00000000-0000-0000-0000-000000000000}"/>
          </ac:spMkLst>
        </pc:spChg>
        <pc:spChg chg="mod">
          <ac:chgData name="Robin De Mol" userId="S::robin.demol@ugent.be::2c82b0b9-abb7-4507-8675-77a0bb8e1f2c" providerId="AD" clId="Web-{884559FF-5251-D353-8E38-025171D6E8EE}" dt="2019-08-29T11:13:45.673" v="29" actId="1076"/>
          <ac:spMkLst>
            <pc:docMk/>
            <pc:sldMk cId="2872322976" sldId="308"/>
            <ac:spMk id="3" creationId="{00000000-0000-0000-0000-000000000000}"/>
          </ac:spMkLst>
        </pc:spChg>
        <pc:spChg chg="add del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5" creationId="{853628C2-E347-4186-9C41-C2F40229D018}"/>
          </ac:spMkLst>
        </pc:spChg>
        <pc:spChg chg="add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7" creationId="{C510004F-202A-4AF2-AFF9-08937698E016}"/>
          </ac:spMkLst>
        </pc:spChg>
      </pc:sldChg>
    </pc:docChg>
  </pc:docChgLst>
  <pc:docChgLst>
    <pc:chgData name="Robin De Mol" userId="2c82b0b9-abb7-4507-8675-77a0bb8e1f2c" providerId="ADAL" clId="{161A4404-FE41-2E47-B245-954B5CCEC577}"/>
    <pc:docChg chg="undo custSel modSld modMainMaster">
      <pc:chgData name="Robin De Mol" userId="2c82b0b9-abb7-4507-8675-77a0bb8e1f2c" providerId="ADAL" clId="{161A4404-FE41-2E47-B245-954B5CCEC577}" dt="2019-08-29T11:48:29.961" v="76"/>
      <pc:docMkLst>
        <pc:docMk/>
      </pc:docMkLst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6927308" sldId="25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6927308" sldId="256"/>
            <ac:spMk id="5" creationId="{E1618D88-3B44-5448-A145-1BDFDD9387EA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16927308" sldId="256"/>
            <ac:picMk id="4" creationId="{00000000-0000-0000-0000-000000000000}"/>
          </ac:picMkLst>
        </pc:pic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70325860" sldId="25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70325860" sldId="25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70325860" sldId="257"/>
            <ac:spMk id="4" creationId="{E22C2946-FAD6-EC47-82C9-30CE1F0C7D47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12685906" sldId="26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12685906" sldId="26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12685906" sldId="262"/>
            <ac:spMk id="4" creationId="{3B17D9B5-001A-2449-AD2E-2B6134F710DA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10949880" sldId="26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10949880" sldId="263"/>
            <ac:spMk id="7" creationId="{70A64A3C-9EA6-784A-95C9-CE3E93BE5D8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4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31629351" sldId="28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31629351" sldId="28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31629351" sldId="284"/>
            <ac:spMk id="4" creationId="{EB8C1D2B-09A7-0E4E-A5FD-33693A8DDA7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46798641" sldId="28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46798641" sldId="285"/>
            <ac:spMk id="7" creationId="{62282549-AF7B-EF4A-AB9C-B46AD7C0E6C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38040797" sldId="28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38040797" sldId="286"/>
            <ac:spMk id="7" creationId="{DF5FD989-0303-7140-8895-8BB67C592B6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80411241" sldId="28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80411241" sldId="287"/>
            <ac:spMk id="2" creationId="{1A86B969-2660-1347-86F9-44E2A1EE838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7" creationId="{06BB60F4-CBD6-4C62-AA27-60D26FFD1B1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68740090" sldId="28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68740090" sldId="288"/>
            <ac:spMk id="7" creationId="{BC6F851D-6A85-D047-9A39-76E26D4E87C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92496450" sldId="28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92496450" sldId="289"/>
            <ac:spMk id="2" creationId="{71346F5F-E9DA-A346-A932-49A367D12DE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8" creationId="{0B927860-FC53-47DA-85E2-B4204F60E6F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96182216" sldId="29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96182216" sldId="291"/>
            <ac:spMk id="4" creationId="{D56E3F42-DCE9-C744-B58C-169FC65BDA5C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58776195" sldId="29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58776195" sldId="292"/>
            <ac:spMk id="5" creationId="{F66CF968-9894-384F-B120-A2DCBEF87D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9218135" sldId="29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9218135" sldId="293"/>
            <ac:spMk id="3" creationId="{3A9A335D-D080-A44A-83FA-6C084B992ED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71863868" sldId="29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71863868" sldId="294"/>
            <ac:spMk id="6" creationId="{2740F8CF-ED35-2E42-BEF1-45EB368ED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47257502" sldId="29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47257502" sldId="295"/>
            <ac:spMk id="6" creationId="{EA658B41-0385-EA43-9E68-82D46210AC6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120609448" sldId="29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120609448" sldId="296"/>
            <ac:spMk id="5" creationId="{4BDE8873-9D77-9449-A089-D8A82A2458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510245847" sldId="29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510245847" sldId="298"/>
            <ac:spMk id="5" creationId="{115FCFC2-8874-8844-BCD9-E2A0FD9B029F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69713296" sldId="299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69713296" sldId="299"/>
            <ac:spMk id="5" creationId="{E74A5A10-9B3F-7B4A-9778-0D1F313C3593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36438875" sldId="300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36438875" sldId="300"/>
            <ac:spMk id="4" creationId="{0CDE4978-AAAC-164F-8CEF-2E55012B715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8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95414364" sldId="30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95414364" sldId="302"/>
            <ac:spMk id="4" creationId="{F35898A0-7771-BC44-8842-3A746E670BA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5164272" sldId="30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5164272" sldId="303"/>
            <ac:spMk id="4" creationId="{624A465C-B6D9-2E4B-939C-E9F8C49A9DB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67507421" sldId="30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67507421" sldId="304"/>
            <ac:spMk id="4" creationId="{816C2D48-1027-BA4D-B60B-089DE397A3B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09196319" sldId="30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09196319" sldId="305"/>
            <ac:spMk id="4" creationId="{BB56BAB3-14BD-D04F-8684-8FF0FA8449D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5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626157519" sldId="30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7:34.507" v="73" actId="20577"/>
          <ac:spMkLst>
            <pc:docMk/>
            <pc:sldMk cId="2626157519" sldId="306"/>
            <ac:spMk id="5" creationId="{B22A6825-AE92-5548-9FF4-35444004AA30}"/>
          </ac:spMkLst>
        </pc:spChg>
        <pc:spChg chg="add del mod">
          <ac:chgData name="Robin De Mol" userId="2c82b0b9-abb7-4507-8675-77a0bb8e1f2c" providerId="ADAL" clId="{161A4404-FE41-2E47-B245-954B5CCEC577}" dt="2019-08-29T11:47:37.003" v="75"/>
          <ac:spMkLst>
            <pc:docMk/>
            <pc:sldMk cId="2626157519" sldId="306"/>
            <ac:spMk id="6" creationId="{F588F8BC-22BA-DB43-BFBE-0AAA817BBF4A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26157519" sldId="306"/>
            <ac:spMk id="7" creationId="{A1B72E2A-FA57-2E45-96CA-BE331CF7A35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174016741" sldId="30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174016741" sldId="307"/>
            <ac:spMk id="4" creationId="{960452AA-CE83-E84A-B4B7-3E3E1E9AC7D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12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872322976" sldId="30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72322976" sldId="308"/>
            <ac:spMk id="2" creationId="{96F66EC0-212C-A641-B9C3-9D89DF590C66}"/>
          </ac:spMkLst>
        </pc:spChg>
        <pc:spChg chg="mod">
          <ac:chgData name="Robin De Mol" userId="2c82b0b9-abb7-4507-8675-77a0bb8e1f2c" providerId="ADAL" clId="{161A4404-FE41-2E47-B245-954B5CCEC577}" dt="2019-08-29T11:46:13.353" v="32" actId="255"/>
          <ac:spMkLst>
            <pc:docMk/>
            <pc:sldMk cId="2872322976" sldId="308"/>
            <ac:spMk id="3" creationId="{00000000-0000-0000-0000-000000000000}"/>
          </ac:spMkLst>
        </pc:spChg>
        <pc:spChg chg="del">
          <ac:chgData name="Robin De Mol" userId="2c82b0b9-abb7-4507-8675-77a0bb8e1f2c" providerId="ADAL" clId="{161A4404-FE41-2E47-B245-954B5CCEC577}" dt="2019-08-29T11:26:28.561" v="0" actId="478"/>
          <ac:spMkLst>
            <pc:docMk/>
            <pc:sldMk cId="2872322976" sldId="308"/>
            <ac:spMk id="7" creationId="{C510004F-202A-4AF2-AFF9-08937698E016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88475462" sldId="30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88475462" sldId="309"/>
            <ac:spMk id="3" creationId="{005AE880-E734-7A4D-946C-5EDBF707153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8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8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608855088" sldId="31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608855088" sldId="310"/>
            <ac:spMk id="3" creationId="{3C3F9802-40E3-2F42-9190-599837E58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1367671" sldId="311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1367671" sldId="311"/>
            <ac:spMk id="3" creationId="{0364FC10-2B3A-4242-8C50-A662B965B4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0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77690711" sldId="312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77690711" sldId="312"/>
            <ac:spMk id="3" creationId="{2C8B6DE8-5902-544D-839D-21B7376BD5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7" creationId="{00000000-0000-0000-0000-000000000000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77690711" sldId="312"/>
            <ac:picMk id="1026" creationId="{00000000-0000-0000-0000-000000000000}"/>
          </ac:picMkLst>
        </pc:pic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975958107" sldId="31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975958107" sldId="313"/>
            <ac:spMk id="3" creationId="{A960A957-FE42-D845-8CAF-432E08CDFBF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975958107" sldId="313"/>
            <ac:spMk id="30" creationId="{00000000-0000-0000-0000-000000000000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067892633" sldId="314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067892633" sldId="314"/>
            <ac:spMk id="3" creationId="{70FD6D3A-C98F-8944-8B7C-866630BFBAB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7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8671288" sldId="31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8671288" sldId="315"/>
            <ac:spMk id="3" creationId="{E039FBFB-4D60-5A4B-A2AA-614F6B51962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635662853" sldId="31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635662853" sldId="316"/>
            <ac:spMk id="3" creationId="{0FD20780-EC19-FD46-AAF1-E0F86FC2B83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3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7046851" sldId="317"/>
        </pc:sldMkLst>
        <pc:spChg chg="del mod">
          <ac:chgData name="Robin De Mol" userId="2c82b0b9-abb7-4507-8675-77a0bb8e1f2c" providerId="ADAL" clId="{161A4404-FE41-2E47-B245-954B5CCEC577}" dt="2019-08-29T11:46:52.796" v="43" actId="478"/>
          <ac:spMkLst>
            <pc:docMk/>
            <pc:sldMk cId="27046851" sldId="317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6:55.904" v="45" actId="478"/>
          <ac:spMkLst>
            <pc:docMk/>
            <pc:sldMk cId="27046851" sldId="317"/>
            <ac:spMk id="7" creationId="{B56EFC77-08FB-BA40-80EB-7ADF0E31777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9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7046851" sldId="317"/>
            <ac:spMk id="11" creationId="{D073B1DD-B3E2-E847-A470-677E348EFA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7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869301606" sldId="31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869301606" sldId="318"/>
            <ac:spMk id="3" creationId="{9EBFA0C3-3578-5240-B3A5-63B6FF310321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3181215" sldId="31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3181215" sldId="319"/>
            <ac:spMk id="3" creationId="{8EF92E10-1B69-8B4E-8824-EE7C8F22D25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81507551" sldId="32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81507551" sldId="320"/>
            <ac:spMk id="3" creationId="{A9A968D6-0FFB-AA48-9B0A-2457E3E77D0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3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02028738" sldId="32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02028738" sldId="32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02028738" sldId="321"/>
            <ac:spMk id="4" creationId="{2244F960-44A7-2B43-B697-D98CAAD3DE2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8097856" sldId="32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8097856" sldId="32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8097856" sldId="322"/>
            <ac:spMk id="4" creationId="{25E5D644-7007-4E4B-B1FA-93969F9C4F5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67752078" sldId="32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67752078" sldId="32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67752078" sldId="323"/>
            <ac:spMk id="4" creationId="{DB8ADC39-2673-814C-BC60-AAFFED1224AD}"/>
          </ac:spMkLst>
        </pc:sp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090873718" sldId="324"/>
        </pc:sldMkLst>
        <pc:spChg chg="del">
          <ac:chgData name="Robin De Mol" userId="2c82b0b9-abb7-4507-8675-77a0bb8e1f2c" providerId="ADAL" clId="{161A4404-FE41-2E47-B245-954B5CCEC577}" dt="2019-08-29T11:42:29.662" v="1" actId="478"/>
          <ac:spMkLst>
            <pc:docMk/>
            <pc:sldMk cId="2090873718" sldId="324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90873718" sldId="324"/>
            <ac:spMk id="3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2:31.438" v="2" actId="478"/>
          <ac:spMkLst>
            <pc:docMk/>
            <pc:sldMk cId="2090873718" sldId="324"/>
            <ac:spMk id="5" creationId="{0BF22DCE-0F1F-9847-BA67-542B943ECB5E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90873718" sldId="324"/>
            <ac:spMk id="6" creationId="{32C3C109-8C3E-6B44-B27A-A12C1C6D279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869835477" sldId="32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69835477" sldId="325"/>
            <ac:spMk id="3" creationId="{57BD7432-06F5-AE49-8C49-FC8F187AEE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8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8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862172996" sldId="32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862172996" sldId="327"/>
            <ac:spMk id="3" creationId="{F04EDFD5-C960-0443-BE8F-368B52623C65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9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16" creationId="{00000000-0000-0000-0000-000000000000}"/>
          </ac:cxnSpMkLst>
        </pc:cxnChg>
      </pc:sldChg>
      <pc:sldMasterChg chg="modSp modSldLayout">
        <pc:chgData name="Robin De Mol" userId="2c82b0b9-abb7-4507-8675-77a0bb8e1f2c" providerId="ADAL" clId="{161A4404-FE41-2E47-B245-954B5CCEC577}" dt="2019-08-29T11:45:26.382" v="28"/>
        <pc:sldMasterMkLst>
          <pc:docMk/>
          <pc:sldMasterMk cId="2944339054" sldId="2147483648"/>
        </pc:sldMaster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6" creationId="{00000000-0000-0000-0000-000000000000}"/>
          </ac:spMkLst>
        </pc:sp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840194408" sldId="214748364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116384383" sldId="2147483651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5103984" sldId="2147483652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458838624" sldId="2147483653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4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5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6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4182862420" sldId="2147483656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843978399" sldId="2147483657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980840174" sldId="214748365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Toon Boeckling" userId="S::toon.boeckling@ugent.be::a2ebef42-bd4f-4481-af68-229aaef5454f" providerId="AD" clId="Web-{B0722DFD-67C5-7353-BC34-B108BA0C6E7F}"/>
    <pc:docChg chg="modSld">
      <pc:chgData name="Toon Boeckling" userId="S::toon.boeckling@ugent.be::a2ebef42-bd4f-4481-af68-229aaef5454f" providerId="AD" clId="Web-{B0722DFD-67C5-7353-BC34-B108BA0C6E7F}" dt="2019-08-29T07:24:44.095" v="465" actId="20577"/>
      <pc:docMkLst>
        <pc:docMk/>
      </pc:docMkLst>
      <pc:sldChg chg="modSp">
        <pc:chgData name="Toon Boeckling" userId="S::toon.boeckling@ugent.be::a2ebef42-bd4f-4481-af68-229aaef5454f" providerId="AD" clId="Web-{B0722DFD-67C5-7353-BC34-B108BA0C6E7F}" dt="2019-08-29T07:24:43.391" v="463" actId="20577"/>
        <pc:sldMkLst>
          <pc:docMk/>
          <pc:sldMk cId="2438040797" sldId="286"/>
        </pc:sldMkLst>
        <pc:spChg chg="mod">
          <ac:chgData name="Toon Boeckling" userId="S::toon.boeckling@ugent.be::a2ebef42-bd4f-4481-af68-229aaef5454f" providerId="AD" clId="Web-{B0722DFD-67C5-7353-BC34-B108BA0C6E7F}" dt="2019-08-29T07:24:43.391" v="463" actId="20577"/>
          <ac:spMkLst>
            <pc:docMk/>
            <pc:sldMk cId="2438040797" sldId="286"/>
            <ac:spMk id="2" creationId="{00000000-0000-0000-0000-000000000000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4:32.641" v="439" actId="1076"/>
        <pc:sldMkLst>
          <pc:docMk/>
          <pc:sldMk cId="680411241" sldId="287"/>
        </pc:sldMkLst>
        <pc:spChg chg="del">
          <ac:chgData name="Toon Boeckling" userId="S::toon.boeckling@ugent.be::a2ebef42-bd4f-4481-af68-229aaef5454f" providerId="AD" clId="Web-{B0722DFD-67C5-7353-BC34-B108BA0C6E7F}" dt="2019-08-29T07:19:38.375" v="3"/>
          <ac:spMkLst>
            <pc:docMk/>
            <pc:sldMk cId="680411241" sldId="287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4:32.641" v="439" actId="1076"/>
          <ac:spMkLst>
            <pc:docMk/>
            <pc:sldMk cId="680411241" sldId="287"/>
            <ac:spMk id="3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19:41.297" v="4"/>
          <ac:spMkLst>
            <pc:docMk/>
            <pc:sldMk cId="680411241" sldId="287"/>
            <ac:spMk id="5" creationId="{27CB50B1-36F0-4AEA-9FEC-075E387CCBE2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4:26.423" v="438" actId="1076"/>
          <ac:spMkLst>
            <pc:docMk/>
            <pc:sldMk cId="680411241" sldId="287"/>
            <ac:spMk id="7" creationId="{06BB60F4-CBD6-4C62-AA27-60D26FFD1B1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1.549" v="402"/>
        <pc:sldMkLst>
          <pc:docMk/>
          <pc:sldMk cId="2668740090" sldId="288"/>
        </pc:sldMkLst>
        <pc:spChg chg="mod">
          <ac:chgData name="Toon Boeckling" userId="S::toon.boeckling@ugent.be::a2ebef42-bd4f-4481-af68-229aaef5454f" providerId="AD" clId="Web-{B0722DFD-67C5-7353-BC34-B108BA0C6E7F}" dt="2019-08-29T07:23:44.157" v="398" actId="20577"/>
          <ac:spMkLst>
            <pc:docMk/>
            <pc:sldMk cId="2668740090" sldId="288"/>
            <ac:spMk id="2" creationId="{00000000-0000-0000-0000-000000000000}"/>
          </ac:spMkLst>
        </pc:spChg>
        <pc:spChg chg="add del">
          <ac:chgData name="Toon Boeckling" userId="S::toon.boeckling@ugent.be::a2ebef42-bd4f-4481-af68-229aaef5454f" providerId="AD" clId="Web-{B0722DFD-67C5-7353-BC34-B108BA0C6E7F}" dt="2019-08-29T07:23:51.549" v="402"/>
          <ac:spMkLst>
            <pc:docMk/>
            <pc:sldMk cId="2668740090" sldId="288"/>
            <ac:spMk id="7" creationId="{00FF534C-162A-4BD5-9173-4D852996B105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3.719" v="403"/>
        <pc:sldMkLst>
          <pc:docMk/>
          <pc:sldMk cId="4292496450" sldId="289"/>
        </pc:sldMkLst>
        <pc:spChg chg="del">
          <ac:chgData name="Toon Boeckling" userId="S::toon.boeckling@ugent.be::a2ebef42-bd4f-4481-af68-229aaef5454f" providerId="AD" clId="Web-{B0722DFD-67C5-7353-BC34-B108BA0C6E7F}" dt="2019-08-29T07:20:11.078" v="15"/>
          <ac:spMkLst>
            <pc:docMk/>
            <pc:sldMk cId="4292496450" sldId="289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0:12.812" v="16"/>
          <ac:spMkLst>
            <pc:docMk/>
            <pc:sldMk cId="4292496450" sldId="289"/>
            <ac:spMk id="6" creationId="{6CA1E161-8EA9-444B-9CAD-5DD527F98B04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3:53.719" v="403"/>
          <ac:spMkLst>
            <pc:docMk/>
            <pc:sldMk cId="4292496450" sldId="289"/>
            <ac:spMk id="8" creationId="{0B927860-FC53-47DA-85E2-B4204F60E6F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9.672" v="342"/>
        <pc:sldMkLst>
          <pc:docMk/>
          <pc:sldMk cId="3996182216" sldId="291"/>
        </pc:sldMkLst>
        <pc:spChg chg="add del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79" v="323" actId="1076"/>
          <ac:spMkLst>
            <pc:docMk/>
            <pc:sldMk cId="3996182216" sldId="291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38" v="340" actId="1076"/>
          <ac:spMkLst>
            <pc:docMk/>
            <pc:sldMk cId="3996182216" sldId="291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6" creationId="{EA339F35-C185-45BC-8DAE-BD31F285CD3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07" v="339" actId="1076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75" v="338" actId="1076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44" v="337" actId="1076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13" v="336" actId="1076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82" v="335" actId="1076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66" v="334" actId="1076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35" v="333" actId="1076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04" v="332" actId="1076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63" v="322" actId="1076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38.485" v="301"/>
        <pc:sldMkLst>
          <pc:docMk/>
          <pc:sldMk cId="3258776195" sldId="292"/>
        </pc:sldMkLst>
        <pc:spChg chg="add del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6" creationId="{705D0E88-0A1D-40C5-8095-BF6F8FBDA07A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33.828" v="299"/>
        <pc:sldMkLst>
          <pc:docMk/>
          <pc:sldMk cId="2069218135" sldId="293"/>
        </pc:sldMkLst>
        <pc:spChg chg="add del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4" creationId="{45D928CF-C826-42BB-A491-6A7C39DF7791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63" v="297" actId="1076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32" v="296" actId="1076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" v="295" actId="1076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69" v="294" actId="1076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38" v="293" actId="1076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07" v="292" actId="1076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75" v="291" actId="1076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44" v="290" actId="1076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13" v="289" actId="1076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64" v="280" actId="1076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41" v="279" actId="1076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78" v="277" actId="1076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32" v="275" actId="1076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485" v="272" actId="1076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19.328" v="271"/>
        <pc:sldMkLst>
          <pc:docMk/>
          <pc:sldMk cId="3971863868" sldId="294"/>
        </pc:sldMkLst>
        <pc:spChg chg="add del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66" v="244" actId="1076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19" v="242" actId="1076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85" v="269" actId="1076"/>
          <ac:spMkLst>
            <pc:docMk/>
            <pc:sldMk cId="3971863868" sldId="294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53" v="268" actId="1076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22" v="267" actId="1076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91" v="266" actId="1076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60" v="265" actId="1076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13" v="264" actId="1076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82" v="263" actId="1076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50" v="262" actId="1076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19" v="261" actId="1076"/>
          <ac:spMkLst>
            <pc:docMk/>
            <pc:sldMk cId="3971863868" sldId="294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15" creationId="{B58157A3-EAC2-452A-ACA8-C1D59E6A6714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016" v="252" actId="1076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50" v="243" actId="1076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69" v="251" actId="1076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07" v="249" actId="1076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813" v="247" actId="1076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08.156" v="241"/>
        <pc:sldMkLst>
          <pc:docMk/>
          <pc:sldMk cId="3547257502" sldId="295"/>
        </pc:sldMkLst>
        <pc:spChg chg="add del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10" v="214" actId="1076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63" v="212" actId="1076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35" v="239" actId="1076"/>
          <ac:spMkLst>
            <pc:docMk/>
            <pc:sldMk cId="3547257502" sldId="295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03" v="238" actId="1076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72" v="237" actId="1076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41" v="236" actId="1076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10" v="235" actId="1076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63" v="234" actId="1076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31" v="233" actId="1076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" v="232" actId="1076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969" v="231" actId="1076"/>
          <ac:spMkLst>
            <pc:docMk/>
            <pc:sldMk cId="3547257502" sldId="295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15" creationId="{CC82BF0A-1DAB-450C-B1DF-2E44CD57F4CD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97" v="222" actId="1076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78" v="213" actId="1076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66" v="221" actId="1076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19" v="219" actId="1076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57" v="217" actId="1076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547" v="211" actId="1076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1:58.735" v="181"/>
        <pc:sldMkLst>
          <pc:docMk/>
          <pc:sldMk cId="1120609448" sldId="296"/>
        </pc:sldMkLst>
        <pc:spChg chg="add del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6" creationId="{78E135F9-8386-43E1-AE32-BA23682C4E32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0.688" v="321"/>
        <pc:sldMkLst>
          <pc:docMk/>
          <pc:sldMk cId="2409196319" sldId="305"/>
        </pc:sldMkLst>
        <pc:spChg chg="add del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235" v="302" actId="1076"/>
          <ac:spMkLst>
            <pc:docMk/>
            <pc:sldMk cId="2409196319" sldId="30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32" v="319" actId="1076"/>
          <ac:spMkLst>
            <pc:docMk/>
            <pc:sldMk cId="2409196319" sldId="305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6" creationId="{D0B7075E-F941-4C8E-BDE1-A9E206A82CBE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00" v="318" actId="1076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69" v="317" actId="1076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54" v="316" actId="1076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22" v="315" actId="1076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91" v="314" actId="1076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75" v="313" actId="1076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44" v="312" actId="1076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29" v="311" actId="1076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5" creationId="{00000000-0000-0000-0000-000000000000}"/>
          </ac:cxnSpMkLst>
        </pc:cxnChg>
      </pc:sldChg>
    </pc:docChg>
  </pc:docChgLst>
  <pc:docChgLst>
    <pc:chgData name="Toon Boeckling" userId="S::toon.boeckling@ugent.be::a2ebef42-bd4f-4481-af68-229aaef5454f" providerId="AD" clId="Web-{86F89242-D641-4636-633B-40F09291796F}"/>
    <pc:docChg chg="delSld">
      <pc:chgData name="Toon Boeckling" userId="S::toon.boeckling@ugent.be::a2ebef42-bd4f-4481-af68-229aaef5454f" providerId="AD" clId="Web-{86F89242-D641-4636-633B-40F09291796F}" dt="2019-08-29T07:15:06.783" v="0"/>
      <pc:docMkLst>
        <pc:docMk/>
      </pc:docMkLst>
      <pc:sldChg chg="del">
        <pc:chgData name="Toon Boeckling" userId="S::toon.boeckling@ugent.be::a2ebef42-bd4f-4481-af68-229aaef5454f" providerId="AD" clId="Web-{86F89242-D641-4636-633B-40F09291796F}" dt="2019-08-29T07:15:06.783" v="0"/>
        <pc:sldMkLst>
          <pc:docMk/>
          <pc:sldMk cId="778087000" sldId="326"/>
        </pc:sldMkLst>
      </pc:sldChg>
    </pc:docChg>
  </pc:docChgLst>
  <pc:docChgLst>
    <pc:chgData name="Toon Boeckling" userId="S::toon.boeckling@ugent.be::a2ebef42-bd4f-4481-af68-229aaef5454f" providerId="AD" clId="Web-{A343A101-6838-E105-9DBC-0294AECF8A97}"/>
    <pc:docChg chg="modSld">
      <pc:chgData name="Toon Boeckling" userId="S::toon.boeckling@ugent.be::a2ebef42-bd4f-4481-af68-229aaef5454f" providerId="AD" clId="Web-{A343A101-6838-E105-9DBC-0294AECF8A97}" dt="2019-09-04T13:16:40.088" v="7" actId="1076"/>
      <pc:docMkLst>
        <pc:docMk/>
      </pc:docMkLst>
      <pc:sldChg chg="addSp delSp modSp">
        <pc:chgData name="Toon Boeckling" userId="S::toon.boeckling@ugent.be::a2ebef42-bd4f-4481-af68-229aaef5454f" providerId="AD" clId="Web-{A343A101-6838-E105-9DBC-0294AECF8A97}" dt="2019-09-04T13:16:40.088" v="7" actId="1076"/>
        <pc:sldMkLst>
          <pc:docMk/>
          <pc:sldMk cId="2174016741" sldId="307"/>
        </pc:sldMkLst>
        <pc:spChg chg="add del mod">
          <ac:chgData name="Toon Boeckling" userId="S::toon.boeckling@ugent.be::a2ebef42-bd4f-4481-af68-229aaef5454f" providerId="AD" clId="Web-{A343A101-6838-E105-9DBC-0294AECF8A97}" dt="2019-09-04T13:16:40.088" v="7" actId="1076"/>
          <ac:spMkLst>
            <pc:docMk/>
            <pc:sldMk cId="2174016741" sldId="307"/>
            <ac:spMk id="69" creationId="{00000000-0000-0000-0000-000000000000}"/>
          </ac:spMkLst>
        </pc:spChg>
      </pc:sldChg>
      <pc:sldChg chg="modSp">
        <pc:chgData name="Toon Boeckling" userId="S::toon.boeckling@ugent.be::a2ebef42-bd4f-4481-af68-229aaef5454f" providerId="AD" clId="Web-{A343A101-6838-E105-9DBC-0294AECF8A97}" dt="2019-09-04T12:56:58.414" v="0" actId="20577"/>
        <pc:sldMkLst>
          <pc:docMk/>
          <pc:sldMk cId="1560462047" sldId="337"/>
        </pc:sldMkLst>
        <pc:spChg chg="mod">
          <ac:chgData name="Toon Boeckling" userId="S::toon.boeckling@ugent.be::a2ebef42-bd4f-4481-af68-229aaef5454f" providerId="AD" clId="Web-{A343A101-6838-E105-9DBC-0294AECF8A97}" dt="2019-09-04T12:56:58.414" v="0" actId="20577"/>
          <ac:spMkLst>
            <pc:docMk/>
            <pc:sldMk cId="1560462047" sldId="3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1572-0501-4B64-A79C-38FB8B090773}" type="datetimeFigureOut">
              <a:rPr lang="fr-BE" smtClean="0"/>
              <a:t>22-09-20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B16E7-2973-487A-B1FF-BEC71F2C0C0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734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 smtClean="0"/>
              <a:t>Voorbeeldoefening zwakke entiteittypes</a:t>
            </a:r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1959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 smtClean="0"/>
              <a:t>Conceptueel ontwerp klassikale oefening 2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3984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 smtClean="0"/>
              <a:t>Voorbeeldoefening zwakke entiteittypes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89256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 smtClean="0"/>
              <a:t>Logisch ontwerp klassikale oefening 2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92480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 dirty="0" smtClean="0"/>
              <a:t>Logisch ontwerp klassikale oefening 2</a:t>
            </a:r>
            <a:endParaRPr lang="fr-BE" dirty="0" smtClean="0"/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38205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laatste</a:t>
            </a:r>
            <a:r>
              <a:rPr lang="fr-BE" baseline="0" dirty="0" smtClean="0"/>
              <a:t> aspect </a:t>
            </a:r>
            <a:r>
              <a:rPr lang="fr-BE" baseline="0" dirty="0" err="1" smtClean="0"/>
              <a:t>uit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conceptueel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ontwerp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dat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nog</a:t>
            </a:r>
            <a:r>
              <a:rPr lang="fr-BE" baseline="0" dirty="0" smtClean="0"/>
              <a:t> </a:t>
            </a:r>
            <a:r>
              <a:rPr lang="fr-BE" baseline="0" dirty="0" err="1" smtClean="0"/>
              <a:t>moet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omgezet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worden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zwakke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entiteittype</a:t>
            </a:r>
            <a:r>
              <a:rPr lang="fr-BE" baseline="0" dirty="0" smtClean="0"/>
              <a:t>. </a:t>
            </a:r>
            <a:r>
              <a:rPr lang="fr-BE" baseline="0" dirty="0" err="1" smtClean="0"/>
              <a:t>Aangezien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entiteit</a:t>
            </a:r>
            <a:r>
              <a:rPr lang="fr-BE" baseline="0" dirty="0" smtClean="0"/>
              <a:t> van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zwak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entiteittype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enkel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uniek</a:t>
            </a:r>
            <a:r>
              <a:rPr lang="fr-BE" baseline="0" dirty="0" smtClean="0"/>
              <a:t> kan </a:t>
            </a:r>
            <a:r>
              <a:rPr lang="fr-BE" baseline="0" dirty="0" err="1" smtClean="0"/>
              <a:t>worden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geïdentificeerd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binnen</a:t>
            </a:r>
            <a:r>
              <a:rPr lang="fr-BE" baseline="0" dirty="0" smtClean="0"/>
              <a:t> de </a:t>
            </a:r>
            <a:r>
              <a:rPr lang="fr-BE" baseline="0" dirty="0" err="1" smtClean="0"/>
              <a:t>context</a:t>
            </a:r>
            <a:r>
              <a:rPr lang="fr-BE" baseline="0" dirty="0" smtClean="0"/>
              <a:t> van </a:t>
            </a:r>
            <a:r>
              <a:rPr lang="fr-BE" baseline="0" dirty="0" err="1" smtClean="0"/>
              <a:t>haar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identificerend</a:t>
            </a:r>
            <a:r>
              <a:rPr lang="fr-BE" baseline="0" dirty="0" smtClean="0"/>
              <a:t>(e) </a:t>
            </a:r>
            <a:r>
              <a:rPr lang="fr-BE" baseline="0" dirty="0" err="1" smtClean="0"/>
              <a:t>entiteittype</a:t>
            </a:r>
            <a:r>
              <a:rPr lang="fr-BE" baseline="0" dirty="0" smtClean="0"/>
              <a:t>(s),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noodzakelijk</a:t>
            </a:r>
            <a:r>
              <a:rPr lang="fr-BE" baseline="0" dirty="0" smtClean="0"/>
              <a:t> om de primaire </a:t>
            </a:r>
            <a:r>
              <a:rPr lang="fr-BE" baseline="0" dirty="0" err="1" smtClean="0"/>
              <a:t>sleutel</a:t>
            </a:r>
            <a:r>
              <a:rPr lang="fr-BE" baseline="0" dirty="0" smtClean="0"/>
              <a:t> van </a:t>
            </a:r>
            <a:r>
              <a:rPr lang="fr-BE" baseline="0" dirty="0" err="1" smtClean="0"/>
              <a:t>deze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entiteittypes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toe</a:t>
            </a:r>
            <a:r>
              <a:rPr lang="fr-BE" baseline="0" dirty="0" smtClean="0"/>
              <a:t> te </a:t>
            </a:r>
            <a:r>
              <a:rPr lang="fr-BE" baseline="0" dirty="0" err="1" smtClean="0"/>
              <a:t>voegen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aan</a:t>
            </a:r>
            <a:r>
              <a:rPr lang="fr-BE" baseline="0" dirty="0" smtClean="0"/>
              <a:t> de </a:t>
            </a:r>
            <a:r>
              <a:rPr lang="fr-BE" baseline="0" dirty="0" err="1" smtClean="0"/>
              <a:t>tabel</a:t>
            </a:r>
            <a:r>
              <a:rPr lang="fr-BE" baseline="0" dirty="0" smtClean="0"/>
              <a:t> die </a:t>
            </a:r>
            <a:r>
              <a:rPr lang="fr-BE" baseline="0" dirty="0" err="1" smtClean="0"/>
              <a:t>correspondeert</a:t>
            </a:r>
            <a:r>
              <a:rPr lang="fr-BE" baseline="0" dirty="0" smtClean="0"/>
              <a:t> met het </a:t>
            </a:r>
            <a:r>
              <a:rPr lang="fr-BE" baseline="0" dirty="0" err="1" smtClean="0"/>
              <a:t>zwakke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entiteittype</a:t>
            </a:r>
            <a:r>
              <a:rPr lang="fr-BE" baseline="0" dirty="0" smtClean="0"/>
              <a:t>. </a:t>
            </a:r>
            <a:r>
              <a:rPr lang="fr-BE" baseline="0" dirty="0" err="1" smtClean="0"/>
              <a:t>Samen</a:t>
            </a:r>
            <a:r>
              <a:rPr lang="fr-BE" baseline="0" dirty="0" smtClean="0"/>
              <a:t> met de </a:t>
            </a:r>
            <a:r>
              <a:rPr lang="fr-BE" baseline="0" dirty="0" err="1" smtClean="0"/>
              <a:t>partiële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sleutel</a:t>
            </a:r>
            <a:r>
              <a:rPr lang="fr-BE" baseline="0" dirty="0" smtClean="0"/>
              <a:t> van het </a:t>
            </a:r>
            <a:r>
              <a:rPr lang="fr-BE" baseline="0" dirty="0" err="1" smtClean="0"/>
              <a:t>zwakke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entiteittype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vormt</a:t>
            </a:r>
            <a:r>
              <a:rPr lang="fr-BE" baseline="0" dirty="0" smtClean="0"/>
              <a:t> dit dan de primaire </a:t>
            </a:r>
            <a:r>
              <a:rPr lang="fr-BE" baseline="0" dirty="0" err="1" smtClean="0"/>
              <a:t>sleutel</a:t>
            </a:r>
            <a:r>
              <a:rPr lang="fr-BE" baseline="0" dirty="0" smtClean="0"/>
              <a:t> van </a:t>
            </a:r>
            <a:r>
              <a:rPr lang="fr-BE" baseline="0" dirty="0" err="1" smtClean="0"/>
              <a:t>deze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tabel</a:t>
            </a:r>
            <a:r>
              <a:rPr lang="fr-BE" baseline="0" dirty="0" smtClean="0"/>
              <a:t>.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22226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 smtClean="0"/>
              <a:t>Logisch ontwerp voorbeeldoefening zwakke entiteittypes</a:t>
            </a:r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8463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3B97-AA60-42A9-A691-AD194D76859A}" type="datetime1">
              <a:rPr lang="en-US" smtClean="0"/>
              <a:t>9/22/2020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Zwakke entiteittypes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0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9EDB-6BD9-487B-95A7-253CBD54EA4A}" type="datetime1">
              <a:rPr lang="en-US" smtClean="0"/>
              <a:t>9/22/2020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Zwakke entiteittypes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80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040E-5600-43ED-A541-B9B64D917607}" type="datetime1">
              <a:rPr lang="en-US" smtClean="0"/>
              <a:t>9/22/2020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Zwakke entiteittypes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26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A8AF-7ACC-40DD-9B71-51CEA9D27852}" type="datetime1">
              <a:rPr lang="en-US" smtClean="0"/>
              <a:t>9/22/2020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Zwakke entiteittypes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036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CB16E-6C94-44C1-A231-C1BCA886AECB}" type="datetime1">
              <a:rPr lang="en-US" smtClean="0"/>
              <a:t>9/22/2020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Zwakke entiteittypes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11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F06C-AFC4-4458-9A34-CA05CECCB7FF}" type="datetime1">
              <a:rPr lang="en-US" smtClean="0"/>
              <a:t>9/22/2020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Zwakke entiteittypes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19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996D-DD3E-4A73-BFAE-26CDB519A4A5}" type="datetime1">
              <a:rPr lang="en-US" smtClean="0"/>
              <a:t>9/22/2020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Zwakke entiteittypes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782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5474-914A-46A9-AD5B-F31D1DB68A34}" type="datetime1">
              <a:rPr lang="en-US" smtClean="0"/>
              <a:t>9/22/2020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Zwakke entiteittypes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787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6E74-BF5E-4323-8947-A3B91D9E8586}" type="datetime1">
              <a:rPr lang="en-US" smtClean="0"/>
              <a:t>9/22/2020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Zwakke entiteittypes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59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4D31A-F0ED-4C48-897D-0747768EC467}" type="datetime1">
              <a:rPr lang="en-US" smtClean="0"/>
              <a:t>9/22/2020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Zwakke entiteittypes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97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D828A-5903-439D-BF86-EC579681AE43}" type="datetime1">
              <a:rPr lang="en-US" smtClean="0"/>
              <a:t>9/22/2020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Zwakke entiteittypes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49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04BBA-1EA4-4F63-97D6-8FD3C0DD00A6}" type="datetime1">
              <a:rPr lang="en-US" smtClean="0"/>
              <a:t>9/22/2020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 smtClean="0"/>
              <a:t>Logisch ontwerp – Zwakke entiteittypes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48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Databanken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Logisch</a:t>
            </a:r>
            <a:r>
              <a:rPr lang="en-BE" dirty="0" smtClean="0"/>
              <a:t> ontwerp – Zwakke entiteittypes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22" y="5483591"/>
            <a:ext cx="1517459" cy="3352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7475" y="6356351"/>
            <a:ext cx="3829050" cy="365125"/>
          </a:xfrm>
        </p:spPr>
        <p:txBody>
          <a:bodyPr/>
          <a:lstStyle/>
          <a:p>
            <a:r>
              <a:rPr lang="fr-BE" smtClean="0"/>
              <a:t>Logisch ontwerp – Zwakke entiteittypes</a:t>
            </a:r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8106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Probleemstelling</a:t>
            </a:r>
            <a:endParaRPr lang="fr-BE"/>
          </a:p>
        </p:txBody>
      </p:sp>
      <p:sp>
        <p:nvSpPr>
          <p:cNvPr id="3" name="TextBox 2"/>
          <p:cNvSpPr txBox="1"/>
          <p:nvPr/>
        </p:nvSpPr>
        <p:spPr>
          <a:xfrm>
            <a:off x="1549013" y="3033919"/>
            <a:ext cx="6045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sz="2000"/>
              <a:t>Een traiteurzaak wil een softwarepakket voor het beheer van hun recepten, facturen en contacten</a:t>
            </a:r>
            <a:endParaRPr lang="fr-BE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</a:t>
            </a:fld>
            <a:endParaRPr lang="fr-BE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7475" y="6356351"/>
            <a:ext cx="3829050" cy="365125"/>
          </a:xfrm>
        </p:spPr>
        <p:txBody>
          <a:bodyPr/>
          <a:lstStyle/>
          <a:p>
            <a:r>
              <a:rPr lang="fr-BE" smtClean="0"/>
              <a:t>Logisch ontwerp – Zwakke entiteittypes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6381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F66EC0-212C-A641-B9C3-9D89DF59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</a:t>
            </a:r>
            <a:endParaRPr lang="fr-BE"/>
          </a:p>
        </p:txBody>
      </p:sp>
      <p:sp>
        <p:nvSpPr>
          <p:cNvPr id="5" name="TextBox 4"/>
          <p:cNvSpPr txBox="1"/>
          <p:nvPr/>
        </p:nvSpPr>
        <p:spPr>
          <a:xfrm>
            <a:off x="1134560" y="1227064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Contact</a:t>
            </a:r>
            <a:endParaRPr lang="fr-BE" sz="1500"/>
          </a:p>
        </p:txBody>
      </p:sp>
      <p:sp>
        <p:nvSpPr>
          <p:cNvPr id="6" name="TextBox 5"/>
          <p:cNvSpPr txBox="1"/>
          <p:nvPr/>
        </p:nvSpPr>
        <p:spPr>
          <a:xfrm>
            <a:off x="1134560" y="3519119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Factuur</a:t>
            </a:r>
            <a:endParaRPr lang="fr-BE" sz="1500"/>
          </a:p>
        </p:txBody>
      </p:sp>
      <p:sp>
        <p:nvSpPr>
          <p:cNvPr id="7" name="TextBox 6"/>
          <p:cNvSpPr txBox="1"/>
          <p:nvPr/>
        </p:nvSpPr>
        <p:spPr>
          <a:xfrm>
            <a:off x="6053890" y="2330039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Recept</a:t>
            </a:r>
            <a:endParaRPr lang="fr-BE" sz="1500"/>
          </a:p>
        </p:txBody>
      </p:sp>
      <p:sp>
        <p:nvSpPr>
          <p:cNvPr id="8" name="TextBox 7"/>
          <p:cNvSpPr txBox="1"/>
          <p:nvPr/>
        </p:nvSpPr>
        <p:spPr>
          <a:xfrm>
            <a:off x="4023360" y="3519119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Ingrediënt</a:t>
            </a:r>
            <a:endParaRPr lang="fr-BE" sz="1500"/>
          </a:p>
        </p:txBody>
      </p:sp>
      <p:sp>
        <p:nvSpPr>
          <p:cNvPr id="9" name="TextBox 8"/>
          <p:cNvSpPr txBox="1"/>
          <p:nvPr/>
        </p:nvSpPr>
        <p:spPr>
          <a:xfrm>
            <a:off x="6053890" y="4702901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Product</a:t>
            </a:r>
            <a:endParaRPr lang="fr-BE" sz="1500"/>
          </a:p>
        </p:txBody>
      </p:sp>
      <p:sp>
        <p:nvSpPr>
          <p:cNvPr id="10" name="TextBox 9"/>
          <p:cNvSpPr txBox="1"/>
          <p:nvPr/>
        </p:nvSpPr>
        <p:spPr>
          <a:xfrm>
            <a:off x="6053890" y="599697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Stap</a:t>
            </a:r>
            <a:endParaRPr lang="fr-BE" sz="1500"/>
          </a:p>
        </p:txBody>
      </p:sp>
      <p:sp>
        <p:nvSpPr>
          <p:cNvPr id="11" name="Oval 10"/>
          <p:cNvSpPr/>
          <p:nvPr/>
        </p:nvSpPr>
        <p:spPr>
          <a:xfrm>
            <a:off x="1502177" y="594821"/>
            <a:ext cx="5513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ID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11" idx="4"/>
            <a:endCxn id="5" idx="0"/>
          </p:cNvCxnSpPr>
          <p:nvPr/>
        </p:nvCxnSpPr>
        <p:spPr>
          <a:xfrm>
            <a:off x="1777870" y="903531"/>
            <a:ext cx="73070" cy="323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208581" y="649493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25170" y="221411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voor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48448" y="235311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achter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49804" y="422896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privé?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802375" y="980585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adres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597995" y="587593"/>
            <a:ext cx="537177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nr.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959807" y="890966"/>
            <a:ext cx="1406929" cy="30799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gemeente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141029" y="1238353"/>
            <a:ext cx="922713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straat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52191" y="1586459"/>
            <a:ext cx="1311080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postcode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7646" y="815995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email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15954" y="1207920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tel.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3934" y="1628345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GSM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24" idx="5"/>
            <a:endCxn id="5" idx="0"/>
          </p:cNvCxnSpPr>
          <p:nvPr/>
        </p:nvCxnSpPr>
        <p:spPr>
          <a:xfrm>
            <a:off x="1273714" y="686396"/>
            <a:ext cx="577226" cy="540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6"/>
            <a:endCxn id="5" idx="0"/>
          </p:cNvCxnSpPr>
          <p:nvPr/>
        </p:nvCxnSpPr>
        <p:spPr>
          <a:xfrm>
            <a:off x="1072917" y="970350"/>
            <a:ext cx="778023" cy="256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1" idx="6"/>
            <a:endCxn id="5" idx="1"/>
          </p:cNvCxnSpPr>
          <p:nvPr/>
        </p:nvCxnSpPr>
        <p:spPr>
          <a:xfrm>
            <a:off x="981225" y="1362275"/>
            <a:ext cx="153335" cy="26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1"/>
            <a:endCxn id="32" idx="7"/>
          </p:cNvCxnSpPr>
          <p:nvPr/>
        </p:nvCxnSpPr>
        <p:spPr>
          <a:xfrm flipH="1">
            <a:off x="897844" y="1388647"/>
            <a:ext cx="236716" cy="284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1" idx="4"/>
            <a:endCxn id="5" idx="0"/>
          </p:cNvCxnSpPr>
          <p:nvPr/>
        </p:nvCxnSpPr>
        <p:spPr>
          <a:xfrm flipH="1">
            <a:off x="1850940" y="958203"/>
            <a:ext cx="840277" cy="268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2" idx="5"/>
            <a:endCxn id="21" idx="0"/>
          </p:cNvCxnSpPr>
          <p:nvPr/>
        </p:nvCxnSpPr>
        <p:spPr>
          <a:xfrm>
            <a:off x="2449080" y="484911"/>
            <a:ext cx="242137" cy="164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3" idx="3"/>
            <a:endCxn id="21" idx="0"/>
          </p:cNvCxnSpPr>
          <p:nvPr/>
        </p:nvCxnSpPr>
        <p:spPr>
          <a:xfrm flipH="1">
            <a:off x="2691217" y="498811"/>
            <a:ext cx="398592" cy="150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5" idx="3"/>
            <a:endCxn id="5" idx="3"/>
          </p:cNvCxnSpPr>
          <p:nvPr/>
        </p:nvCxnSpPr>
        <p:spPr>
          <a:xfrm flipH="1">
            <a:off x="2567320" y="1244085"/>
            <a:ext cx="376416" cy="144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6" idx="3"/>
            <a:endCxn id="25" idx="7"/>
          </p:cNvCxnSpPr>
          <p:nvPr/>
        </p:nvCxnSpPr>
        <p:spPr>
          <a:xfrm flipH="1">
            <a:off x="3626285" y="851093"/>
            <a:ext cx="50378" cy="174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7" idx="2"/>
            <a:endCxn id="25" idx="6"/>
          </p:cNvCxnSpPr>
          <p:nvPr/>
        </p:nvCxnSpPr>
        <p:spPr>
          <a:xfrm flipH="1">
            <a:off x="3767646" y="1044962"/>
            <a:ext cx="192161" cy="89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8" idx="2"/>
            <a:endCxn id="25" idx="6"/>
          </p:cNvCxnSpPr>
          <p:nvPr/>
        </p:nvCxnSpPr>
        <p:spPr>
          <a:xfrm flipH="1" flipV="1">
            <a:off x="3767646" y="1134940"/>
            <a:ext cx="373383" cy="257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9" idx="0"/>
            <a:endCxn id="25" idx="5"/>
          </p:cNvCxnSpPr>
          <p:nvPr/>
        </p:nvCxnSpPr>
        <p:spPr>
          <a:xfrm flipH="1" flipV="1">
            <a:off x="3626285" y="1244085"/>
            <a:ext cx="381446" cy="342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367820" y="1998981"/>
            <a:ext cx="1311080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opm.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3486849" y="2027261"/>
            <a:ext cx="1085151" cy="2624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stCxn id="87" idx="1"/>
            <a:endCxn id="5" idx="3"/>
          </p:cNvCxnSpPr>
          <p:nvPr/>
        </p:nvCxnSpPr>
        <p:spPr>
          <a:xfrm flipH="1" flipV="1">
            <a:off x="2567320" y="1388647"/>
            <a:ext cx="992503" cy="655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7761223" y="2260434"/>
            <a:ext cx="754127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tijd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stCxn id="92" idx="2"/>
            <a:endCxn id="7" idx="3"/>
          </p:cNvCxnSpPr>
          <p:nvPr/>
        </p:nvCxnSpPr>
        <p:spPr>
          <a:xfrm flipH="1">
            <a:off x="7486650" y="2414789"/>
            <a:ext cx="274573" cy="76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5187189" y="4039946"/>
            <a:ext cx="872929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7" idx="1"/>
            <a:endCxn id="8" idx="2"/>
          </p:cNvCxnSpPr>
          <p:nvPr/>
        </p:nvCxnSpPr>
        <p:spPr>
          <a:xfrm flipH="1" flipV="1">
            <a:off x="4739740" y="3842284"/>
            <a:ext cx="575286" cy="242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7743384" y="587593"/>
            <a:ext cx="754127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nr.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7877545" y="841325"/>
            <a:ext cx="483832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01" idx="2"/>
            <a:endCxn id="10" idx="3"/>
          </p:cNvCxnSpPr>
          <p:nvPr/>
        </p:nvCxnSpPr>
        <p:spPr>
          <a:xfrm flipH="1">
            <a:off x="7486650" y="741948"/>
            <a:ext cx="256734" cy="1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112006" y="635662"/>
            <a:ext cx="1333154" cy="2530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0" name="Oval 109"/>
          <p:cNvSpPr/>
          <p:nvPr/>
        </p:nvSpPr>
        <p:spPr>
          <a:xfrm>
            <a:off x="6835736" y="117353"/>
            <a:ext cx="1590324" cy="30799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beschrijving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>
            <a:stCxn id="110" idx="3"/>
            <a:endCxn id="10" idx="0"/>
          </p:cNvCxnSpPr>
          <p:nvPr/>
        </p:nvCxnSpPr>
        <p:spPr>
          <a:xfrm flipH="1">
            <a:off x="6770270" y="380240"/>
            <a:ext cx="298364" cy="219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6293408" y="5379876"/>
            <a:ext cx="898268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soort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20" name="Straight Connector 119"/>
          <p:cNvCxnSpPr>
            <a:stCxn id="9" idx="2"/>
            <a:endCxn id="119" idx="0"/>
          </p:cNvCxnSpPr>
          <p:nvPr/>
        </p:nvCxnSpPr>
        <p:spPr>
          <a:xfrm flipH="1">
            <a:off x="6742542" y="5026066"/>
            <a:ext cx="27728" cy="35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7379180" y="5379488"/>
            <a:ext cx="745868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prijs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25" name="Straight Connector 124"/>
          <p:cNvCxnSpPr>
            <a:stCxn id="9" idx="2"/>
            <a:endCxn id="124" idx="1"/>
          </p:cNvCxnSpPr>
          <p:nvPr/>
        </p:nvCxnSpPr>
        <p:spPr>
          <a:xfrm>
            <a:off x="6770270" y="5026066"/>
            <a:ext cx="718140" cy="39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7743384" y="4986718"/>
            <a:ext cx="1173873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gewicht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30" name="Straight Connector 129"/>
          <p:cNvCxnSpPr>
            <a:stCxn id="129" idx="1"/>
            <a:endCxn id="9" idx="3"/>
          </p:cNvCxnSpPr>
          <p:nvPr/>
        </p:nvCxnSpPr>
        <p:spPr>
          <a:xfrm flipH="1" flipV="1">
            <a:off x="7486650" y="4864484"/>
            <a:ext cx="428644" cy="167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7700972" y="4380814"/>
            <a:ext cx="1173873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BTW %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36" name="Straight Connector 135"/>
          <p:cNvCxnSpPr>
            <a:stCxn id="135" idx="2"/>
            <a:endCxn id="9" idx="3"/>
          </p:cNvCxnSpPr>
          <p:nvPr/>
        </p:nvCxnSpPr>
        <p:spPr>
          <a:xfrm flipH="1">
            <a:off x="7486650" y="4535169"/>
            <a:ext cx="214322" cy="329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6187329" y="3583269"/>
            <a:ext cx="178905" cy="1729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192899" y="3514450"/>
            <a:ext cx="15530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BE" sz="1300"/>
              <a:t>d</a:t>
            </a:r>
            <a:endParaRPr lang="fr-BE" sz="1300"/>
          </a:p>
        </p:txBody>
      </p:sp>
      <p:cxnSp>
        <p:nvCxnSpPr>
          <p:cNvPr id="146" name="Straight Connector 145"/>
          <p:cNvCxnSpPr/>
          <p:nvPr/>
        </p:nvCxnSpPr>
        <p:spPr>
          <a:xfrm flipV="1">
            <a:off x="5453960" y="3633859"/>
            <a:ext cx="722230" cy="2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5456726" y="3703134"/>
            <a:ext cx="722230" cy="2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3" idx="7"/>
            <a:endCxn id="7" idx="2"/>
          </p:cNvCxnSpPr>
          <p:nvPr/>
        </p:nvCxnSpPr>
        <p:spPr>
          <a:xfrm flipV="1">
            <a:off x="6340034" y="2653204"/>
            <a:ext cx="430236" cy="955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43" idx="5"/>
            <a:endCxn id="9" idx="0"/>
          </p:cNvCxnSpPr>
          <p:nvPr/>
        </p:nvCxnSpPr>
        <p:spPr>
          <a:xfrm>
            <a:off x="6340034" y="3730883"/>
            <a:ext cx="430236" cy="972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Arc 157"/>
          <p:cNvSpPr/>
          <p:nvPr/>
        </p:nvSpPr>
        <p:spPr>
          <a:xfrm rot="17826447">
            <a:off x="6377204" y="3172442"/>
            <a:ext cx="258950" cy="182998"/>
          </a:xfrm>
          <a:prstGeom prst="arc">
            <a:avLst>
              <a:gd name="adj1" fmla="val 16200000"/>
              <a:gd name="adj2" fmla="val 44440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500"/>
          </a:p>
        </p:txBody>
      </p:sp>
      <p:sp>
        <p:nvSpPr>
          <p:cNvPr id="159" name="Arc 158"/>
          <p:cNvSpPr/>
          <p:nvPr/>
        </p:nvSpPr>
        <p:spPr>
          <a:xfrm rot="3604288">
            <a:off x="6328475" y="3920375"/>
            <a:ext cx="258950" cy="182998"/>
          </a:xfrm>
          <a:prstGeom prst="arc">
            <a:avLst>
              <a:gd name="adj1" fmla="val 16200000"/>
              <a:gd name="adj2" fmla="val 44440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500"/>
          </a:p>
        </p:txBody>
      </p:sp>
      <p:sp>
        <p:nvSpPr>
          <p:cNvPr id="161" name="Oval 160"/>
          <p:cNvSpPr/>
          <p:nvPr/>
        </p:nvSpPr>
        <p:spPr>
          <a:xfrm>
            <a:off x="4290199" y="4057461"/>
            <a:ext cx="5513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ID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162" name="Straight Connector 161"/>
          <p:cNvCxnSpPr>
            <a:stCxn id="8" idx="2"/>
            <a:endCxn id="161" idx="0"/>
          </p:cNvCxnSpPr>
          <p:nvPr/>
        </p:nvCxnSpPr>
        <p:spPr>
          <a:xfrm flipH="1">
            <a:off x="4565892" y="3842284"/>
            <a:ext cx="173848" cy="215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Diamond 168"/>
          <p:cNvSpPr/>
          <p:nvPr/>
        </p:nvSpPr>
        <p:spPr>
          <a:xfrm>
            <a:off x="6562798" y="1444372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 flipH="1" flipV="1">
            <a:off x="6791186" y="932950"/>
            <a:ext cx="4602" cy="541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7" idx="0"/>
            <a:endCxn id="169" idx="2"/>
          </p:cNvCxnSpPr>
          <p:nvPr/>
        </p:nvCxnSpPr>
        <p:spPr>
          <a:xfrm flipV="1">
            <a:off x="6770270" y="1806964"/>
            <a:ext cx="0" cy="523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 flipV="1">
            <a:off x="6735770" y="927407"/>
            <a:ext cx="4602" cy="541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Diamond 186"/>
          <p:cNvSpPr/>
          <p:nvPr/>
        </p:nvSpPr>
        <p:spPr>
          <a:xfrm>
            <a:off x="5712247" y="3001830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88" name="Straight Connector 187"/>
          <p:cNvCxnSpPr>
            <a:stCxn id="8" idx="0"/>
            <a:endCxn id="187" idx="2"/>
          </p:cNvCxnSpPr>
          <p:nvPr/>
        </p:nvCxnSpPr>
        <p:spPr>
          <a:xfrm flipV="1">
            <a:off x="4739740" y="3364422"/>
            <a:ext cx="1179979" cy="154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87" idx="0"/>
            <a:endCxn id="7" idx="1"/>
          </p:cNvCxnSpPr>
          <p:nvPr/>
        </p:nvCxnSpPr>
        <p:spPr>
          <a:xfrm flipV="1">
            <a:off x="5919719" y="2491622"/>
            <a:ext cx="134171" cy="510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5954360" y="2574405"/>
            <a:ext cx="128367" cy="469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Diamond 209"/>
          <p:cNvSpPr/>
          <p:nvPr/>
        </p:nvSpPr>
        <p:spPr>
          <a:xfrm>
            <a:off x="1651088" y="2281311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11" name="Straight Connector 210"/>
          <p:cNvCxnSpPr>
            <a:stCxn id="210" idx="0"/>
            <a:endCxn id="5" idx="2"/>
          </p:cNvCxnSpPr>
          <p:nvPr/>
        </p:nvCxnSpPr>
        <p:spPr>
          <a:xfrm flipH="1" flipV="1">
            <a:off x="1850940" y="1550229"/>
            <a:ext cx="7620" cy="731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Diamond 213"/>
          <p:cNvSpPr/>
          <p:nvPr/>
        </p:nvSpPr>
        <p:spPr>
          <a:xfrm>
            <a:off x="3611774" y="2945407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15" name="Straight Connector 214"/>
          <p:cNvCxnSpPr>
            <a:stCxn id="214" idx="3"/>
            <a:endCxn id="7" idx="1"/>
          </p:cNvCxnSpPr>
          <p:nvPr/>
        </p:nvCxnSpPr>
        <p:spPr>
          <a:xfrm flipV="1">
            <a:off x="4026718" y="2491622"/>
            <a:ext cx="2027172" cy="63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14" idx="1"/>
            <a:endCxn id="6" idx="3"/>
          </p:cNvCxnSpPr>
          <p:nvPr/>
        </p:nvCxnSpPr>
        <p:spPr>
          <a:xfrm flipH="1">
            <a:off x="2567320" y="3126703"/>
            <a:ext cx="1044454" cy="553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2574250" y="3176548"/>
            <a:ext cx="1087784" cy="582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1881046" y="2620845"/>
            <a:ext cx="11552" cy="902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1804846" y="2613225"/>
            <a:ext cx="11552" cy="902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1866490" y="3234210"/>
            <a:ext cx="30809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236" name="TextBox 235"/>
          <p:cNvSpPr txBox="1"/>
          <p:nvPr/>
        </p:nvSpPr>
        <p:spPr>
          <a:xfrm>
            <a:off x="1843300" y="1523320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237" name="TextBox 236"/>
          <p:cNvSpPr txBox="1"/>
          <p:nvPr/>
        </p:nvSpPr>
        <p:spPr>
          <a:xfrm>
            <a:off x="2522765" y="3337822"/>
            <a:ext cx="30809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650402" y="2236067"/>
            <a:ext cx="349776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M</a:t>
            </a:r>
            <a:endParaRPr lang="fr-BE" sz="1500" dirty="0"/>
          </a:p>
        </p:txBody>
      </p:sp>
      <p:sp>
        <p:nvSpPr>
          <p:cNvPr id="239" name="TextBox 238"/>
          <p:cNvSpPr txBox="1"/>
          <p:nvPr/>
        </p:nvSpPr>
        <p:spPr>
          <a:xfrm>
            <a:off x="4626239" y="3177272"/>
            <a:ext cx="349776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/>
              <a:t>M</a:t>
            </a:r>
            <a:endParaRPr lang="fr-BE" sz="1500"/>
          </a:p>
        </p:txBody>
      </p:sp>
      <p:sp>
        <p:nvSpPr>
          <p:cNvPr id="240" name="TextBox 239"/>
          <p:cNvSpPr txBox="1"/>
          <p:nvPr/>
        </p:nvSpPr>
        <p:spPr>
          <a:xfrm>
            <a:off x="6022141" y="2606361"/>
            <a:ext cx="30809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241" name="TextBox 240"/>
          <p:cNvSpPr txBox="1"/>
          <p:nvPr/>
        </p:nvSpPr>
        <p:spPr>
          <a:xfrm>
            <a:off x="6735770" y="2065386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/>
              <a:t>1</a:t>
            </a:r>
            <a:endParaRPr lang="fr-BE" sz="1500"/>
          </a:p>
        </p:txBody>
      </p:sp>
      <p:sp>
        <p:nvSpPr>
          <p:cNvPr id="242" name="TextBox 241"/>
          <p:cNvSpPr txBox="1"/>
          <p:nvPr/>
        </p:nvSpPr>
        <p:spPr>
          <a:xfrm>
            <a:off x="6768951" y="884755"/>
            <a:ext cx="30809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243" name="TextBox 242"/>
          <p:cNvSpPr txBox="1"/>
          <p:nvPr/>
        </p:nvSpPr>
        <p:spPr>
          <a:xfrm>
            <a:off x="343752" y="4573031"/>
            <a:ext cx="534074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b="1" dirty="0"/>
              <a:t>Functionele beschrijving</a:t>
            </a:r>
          </a:p>
          <a:p>
            <a:endParaRPr lang="en-BE" sz="1500" b="1" dirty="0"/>
          </a:p>
          <a:p>
            <a:r>
              <a:rPr lang="en-BE" sz="1500" dirty="0" smtClean="0"/>
              <a:t># </a:t>
            </a:r>
            <a:r>
              <a:rPr lang="en-BE" sz="1500" dirty="0"/>
              <a:t>pers &gt; 0, tijd &gt; 0, stapnr. &gt; 0, BTW % </a:t>
            </a:r>
            <a:r>
              <a:rPr lang="en-BE" sz="1500" dirty="0" smtClean="0"/>
              <a:t>&gt;= </a:t>
            </a:r>
            <a:r>
              <a:rPr lang="en-BE" sz="1500" dirty="0"/>
              <a:t>0, productprijs &gt; 0, gewicht &gt; 0, # &gt; 0, korting &gt;= 0, factuurprijs &gt; </a:t>
            </a:r>
            <a:r>
              <a:rPr lang="en-BE" sz="1500" dirty="0" smtClean="0"/>
              <a:t>0</a:t>
            </a:r>
          </a:p>
          <a:p>
            <a:endParaRPr lang="en-BE" sz="1500" dirty="0"/>
          </a:p>
          <a:p>
            <a:r>
              <a:rPr lang="en-BE" sz="1500" dirty="0"/>
              <a:t>f</a:t>
            </a:r>
            <a:r>
              <a:rPr lang="en-BE" sz="1500" dirty="0" smtClean="0"/>
              <a:t>actuurprijs = korting * pers * </a:t>
            </a:r>
            <a:r>
              <a:rPr lang="en-BE" sz="1500" i="1" dirty="0" smtClean="0"/>
              <a:t>prijs_recept</a:t>
            </a:r>
          </a:p>
          <a:p>
            <a:r>
              <a:rPr lang="en-BE" sz="1500" i="1" dirty="0"/>
              <a:t>p</a:t>
            </a:r>
            <a:r>
              <a:rPr lang="en-BE" sz="1500" i="1" dirty="0" smtClean="0"/>
              <a:t>rijs_recept</a:t>
            </a:r>
            <a:r>
              <a:rPr lang="en-BE" sz="1500" dirty="0" smtClean="0"/>
              <a:t> = som over alle ingrediënten (</a:t>
            </a:r>
            <a:r>
              <a:rPr lang="en-BE" sz="1500" i="1" dirty="0" smtClean="0"/>
              <a:t>prijs_ingrediënt </a:t>
            </a:r>
            <a:r>
              <a:rPr lang="en-BE" sz="1500" dirty="0" smtClean="0"/>
              <a:t>* #)</a:t>
            </a:r>
          </a:p>
          <a:p>
            <a:r>
              <a:rPr lang="en-BE" sz="1500" i="1" dirty="0" smtClean="0"/>
              <a:t>prijs_ingrediënt </a:t>
            </a:r>
            <a:r>
              <a:rPr lang="en-BE" sz="1500" i="1" dirty="0"/>
              <a:t>= </a:t>
            </a:r>
            <a:r>
              <a:rPr lang="en-BE" sz="1500" i="1" dirty="0" smtClean="0"/>
              <a:t>prijs_recept </a:t>
            </a:r>
            <a:r>
              <a:rPr lang="en-BE" sz="1500" dirty="0" smtClean="0"/>
              <a:t>| (productprijs * gewicht * BTW %)</a:t>
            </a:r>
            <a:endParaRPr lang="en-BE" sz="15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E" sz="1500" dirty="0"/>
          </a:p>
        </p:txBody>
      </p:sp>
      <p:sp>
        <p:nvSpPr>
          <p:cNvPr id="244" name="Oval 243"/>
          <p:cNvSpPr/>
          <p:nvPr/>
        </p:nvSpPr>
        <p:spPr>
          <a:xfrm>
            <a:off x="3201756" y="2435035"/>
            <a:ext cx="1062102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# pers.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45" name="Straight Connector 244"/>
          <p:cNvCxnSpPr>
            <a:stCxn id="244" idx="4"/>
            <a:endCxn id="214" idx="0"/>
          </p:cNvCxnSpPr>
          <p:nvPr/>
        </p:nvCxnSpPr>
        <p:spPr>
          <a:xfrm>
            <a:off x="3732807" y="2743745"/>
            <a:ext cx="86439" cy="201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432136" y="3112177"/>
            <a:ext cx="5513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ID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>
            <a:stCxn id="6" idx="1"/>
            <a:endCxn id="249" idx="5"/>
          </p:cNvCxnSpPr>
          <p:nvPr/>
        </p:nvCxnSpPr>
        <p:spPr>
          <a:xfrm flipH="1" flipV="1">
            <a:off x="902773" y="3375677"/>
            <a:ext cx="231787" cy="305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5030068" y="2886214"/>
            <a:ext cx="5513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#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87" name="Straight Connector 286"/>
          <p:cNvCxnSpPr>
            <a:stCxn id="187" idx="1"/>
            <a:endCxn id="286" idx="6"/>
          </p:cNvCxnSpPr>
          <p:nvPr/>
        </p:nvCxnSpPr>
        <p:spPr>
          <a:xfrm flipH="1" flipV="1">
            <a:off x="5581453" y="3040569"/>
            <a:ext cx="130794" cy="142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Oval 289"/>
          <p:cNvSpPr/>
          <p:nvPr/>
        </p:nvSpPr>
        <p:spPr>
          <a:xfrm>
            <a:off x="252749" y="3987393"/>
            <a:ext cx="881811" cy="3087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prijs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91" name="Straight Connector 290"/>
          <p:cNvCxnSpPr>
            <a:stCxn id="290" idx="0"/>
            <a:endCxn id="6" idx="1"/>
          </p:cNvCxnSpPr>
          <p:nvPr/>
        </p:nvCxnSpPr>
        <p:spPr>
          <a:xfrm flipV="1">
            <a:off x="693655" y="3680702"/>
            <a:ext cx="440905" cy="306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Oval 293"/>
          <p:cNvSpPr/>
          <p:nvPr/>
        </p:nvSpPr>
        <p:spPr>
          <a:xfrm>
            <a:off x="1480165" y="4035692"/>
            <a:ext cx="10940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korting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95" name="Straight Connector 294"/>
          <p:cNvCxnSpPr>
            <a:stCxn id="6" idx="2"/>
            <a:endCxn id="294" idx="0"/>
          </p:cNvCxnSpPr>
          <p:nvPr/>
        </p:nvCxnSpPr>
        <p:spPr>
          <a:xfrm>
            <a:off x="1850940" y="3842284"/>
            <a:ext cx="176268" cy="193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Diamond 102"/>
          <p:cNvSpPr/>
          <p:nvPr/>
        </p:nvSpPr>
        <p:spPr>
          <a:xfrm>
            <a:off x="6650912" y="1522855"/>
            <a:ext cx="240596" cy="235499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112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6860" y="66675"/>
            <a:ext cx="8666480" cy="67403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nl-NL" dirty="0"/>
              <a:t>Er wordt gevraagd om een softwarepakket op te stellen ter ondersteuning van een traiteur-</a:t>
            </a:r>
          </a:p>
          <a:p>
            <a:r>
              <a:rPr lang="nl-NL" dirty="0"/>
              <a:t>zaak. Dit pakket moet 3 aspecten beheren: contacten, facturen en recepten.</a:t>
            </a:r>
          </a:p>
          <a:p>
            <a:r>
              <a:rPr lang="nl-NL" dirty="0"/>
              <a:t>Per contact wordt bijgehouden of het om een professioneel of een privé contact gaat. Los</a:t>
            </a:r>
          </a:p>
          <a:p>
            <a:r>
              <a:rPr lang="nl-NL" dirty="0"/>
              <a:t>daarvan wordt de voornaam en familienaam opgeslagen, samen met het adres (straat, nummer, postcode en gemeente), telefoonnummer, gsm-nummer en emailadres. Tot slot kan</a:t>
            </a:r>
            <a:r>
              <a:rPr lang="en-BE" dirty="0"/>
              <a:t> </a:t>
            </a:r>
            <a:r>
              <a:rPr lang="nl-NL" dirty="0"/>
              <a:t>men ook optioneel een vrij veld invullen met extra opmerkingen.</a:t>
            </a:r>
          </a:p>
          <a:p>
            <a:r>
              <a:rPr lang="nl-NL" dirty="0"/>
              <a:t>Qua receptuur is de situatie als volgt: de zaakhouder heeft zijn eigen recepten om gerechten</a:t>
            </a:r>
            <a:r>
              <a:rPr lang="en-BE" dirty="0"/>
              <a:t> </a:t>
            </a:r>
            <a:r>
              <a:rPr lang="nl-NL" dirty="0"/>
              <a:t>klaar te maken. Per recept wordt een </a:t>
            </a:r>
            <a:r>
              <a:rPr lang="en-BE" dirty="0"/>
              <a:t>unieke </a:t>
            </a:r>
            <a:r>
              <a:rPr lang="nl-NL" dirty="0"/>
              <a:t>naam opgeslagen, een geordende lijst van stappen (de</a:t>
            </a:r>
            <a:r>
              <a:rPr lang="en-BE" dirty="0"/>
              <a:t> </a:t>
            </a:r>
            <a:r>
              <a:rPr lang="nl-NL" dirty="0"/>
              <a:t>bereidingswijze), een geschat aantal minuten die nodig zijn om het gerecht klaar te maken</a:t>
            </a:r>
            <a:r>
              <a:rPr lang="en-BE" dirty="0"/>
              <a:t> </a:t>
            </a:r>
            <a:r>
              <a:rPr lang="nl-NL" dirty="0"/>
              <a:t>en, als allerbelangrijkste, uiteraard de lijst aan ingrediënten om een referentieportie voor 1</a:t>
            </a:r>
            <a:r>
              <a:rPr lang="en-BE" dirty="0"/>
              <a:t> </a:t>
            </a:r>
            <a:r>
              <a:rPr lang="nl-NL" dirty="0"/>
              <a:t>persoon te maken. Ingrediënten worden apart opgeslagen en per ingrediënt onthoudt de database: naam</a:t>
            </a:r>
            <a:r>
              <a:rPr lang="en-BE" dirty="0"/>
              <a:t> (uniek)</a:t>
            </a:r>
            <a:r>
              <a:rPr lang="nl-NL" dirty="0"/>
              <a:t>, soort eenheid (bulk, blik, brik, doos,...), prijs per eenheid, gewicht per eenheid</a:t>
            </a:r>
            <a:r>
              <a:rPr lang="en-BE" dirty="0"/>
              <a:t> </a:t>
            </a:r>
            <a:r>
              <a:rPr lang="nl-NL" dirty="0"/>
              <a:t>en </a:t>
            </a:r>
            <a:r>
              <a:rPr lang="nl-NL" dirty="0" err="1"/>
              <a:t>BTW-percentage</a:t>
            </a:r>
            <a:r>
              <a:rPr lang="nl-NL" dirty="0"/>
              <a:t>. Per ingrediënt dat gebruikt wordt in een recept wordt daarbij opgeslagen</a:t>
            </a:r>
            <a:r>
              <a:rPr lang="en-BE" dirty="0"/>
              <a:t> </a:t>
            </a:r>
            <a:r>
              <a:rPr lang="nl-NL" dirty="0"/>
              <a:t>hoeveel eenheden nodig zijn (</a:t>
            </a:r>
            <a:r>
              <a:rPr lang="en-BE" dirty="0"/>
              <a:t>bv</a:t>
            </a:r>
            <a:r>
              <a:rPr lang="nl-NL" dirty="0"/>
              <a:t>. tomatenpuree in blik is een ingrediënt en in </a:t>
            </a:r>
            <a:r>
              <a:rPr lang="nl-NL" dirty="0" err="1"/>
              <a:t>bolognaisesaus</a:t>
            </a:r>
            <a:r>
              <a:rPr lang="en-BE" dirty="0"/>
              <a:t> </a:t>
            </a:r>
            <a:r>
              <a:rPr lang="nl-NL" dirty="0"/>
              <a:t>voor 1 persoon moet 0.5 blik tomatenpuree). </a:t>
            </a:r>
            <a:r>
              <a:rPr lang="nl-NL" dirty="0" err="1"/>
              <a:t>Essenti</a:t>
            </a:r>
            <a:r>
              <a:rPr lang="en-BE" dirty="0"/>
              <a:t>e</a:t>
            </a:r>
            <a:r>
              <a:rPr lang="nl-NL" dirty="0"/>
              <a:t>el aan het geheel is dat een recept op</a:t>
            </a:r>
            <a:r>
              <a:rPr lang="en-BE" dirty="0"/>
              <a:t> </a:t>
            </a:r>
            <a:r>
              <a:rPr lang="nl-NL" dirty="0"/>
              <a:t>zich een ingrediënt kan zijn in een ander recept (</a:t>
            </a:r>
            <a:r>
              <a:rPr lang="en-BE" dirty="0"/>
              <a:t>bv</a:t>
            </a:r>
            <a:r>
              <a:rPr lang="nl-NL" dirty="0"/>
              <a:t>. er is een recept voor bechamelsaus, en</a:t>
            </a:r>
            <a:r>
              <a:rPr lang="en-BE" dirty="0"/>
              <a:t> </a:t>
            </a:r>
            <a:r>
              <a:rPr lang="nl-NL" dirty="0"/>
              <a:t>bechamelsaus is een ingrediënt voor zalm-spinazielasagne).</a:t>
            </a:r>
            <a:r>
              <a:rPr lang="en-BE" dirty="0"/>
              <a:t> </a:t>
            </a:r>
          </a:p>
          <a:p>
            <a:r>
              <a:rPr lang="nl-NL" dirty="0"/>
              <a:t>Tot slot is er nog het gedeelte facturatie, waarin de traiteur facturen kan aanmaken. Een factuur is telkens opgesteld voor één specifieke contactpersoon en bevat minstens één maar</a:t>
            </a:r>
            <a:r>
              <a:rPr lang="en-BE" dirty="0"/>
              <a:t> </a:t>
            </a:r>
            <a:r>
              <a:rPr lang="nl-NL" dirty="0"/>
              <a:t>mogelijks meerdere gerechten. Per gerecht wordt aangeduid voor hoeveel personen er besteld is geweest (vb. lasagne voor 4). Op de factuur wordt ook de totaalprijs getoond die de</a:t>
            </a:r>
            <a:r>
              <a:rPr lang="en-BE" dirty="0"/>
              <a:t> </a:t>
            </a:r>
            <a:r>
              <a:rPr lang="nl-NL" dirty="0"/>
              <a:t>klant moet betalen, al dan niet met een korting die de traiteur kan invoeren per factuur.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4</a:t>
            </a:fld>
            <a:endParaRPr lang="fr-B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7475" y="6356351"/>
            <a:ext cx="3829050" cy="365125"/>
          </a:xfrm>
        </p:spPr>
        <p:txBody>
          <a:bodyPr/>
          <a:lstStyle/>
          <a:p>
            <a:r>
              <a:rPr lang="fr-BE" smtClean="0"/>
              <a:t>Logisch ontwerp – Zwakke entiteittypes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03357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4814" y="108857"/>
            <a:ext cx="7970536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  <a:p>
            <a:r>
              <a:rPr lang="nl-BE" sz="2000" b="1" dirty="0" smtClean="0"/>
              <a:t>1. CONTACT</a:t>
            </a:r>
            <a:r>
              <a:rPr lang="nl-BE" sz="2000" dirty="0" smtClean="0"/>
              <a:t> </a:t>
            </a:r>
            <a:r>
              <a:rPr lang="nl-BE" dirty="0"/>
              <a:t>(</a:t>
            </a:r>
            <a:r>
              <a:rPr lang="nl-BE" dirty="0" err="1"/>
              <a:t>contactID:integer</a:t>
            </a:r>
            <a:r>
              <a:rPr lang="nl-BE" dirty="0"/>
              <a:t>, </a:t>
            </a:r>
            <a:r>
              <a:rPr lang="nl-BE" dirty="0" err="1"/>
              <a:t>privé:boolean</a:t>
            </a:r>
            <a:r>
              <a:rPr lang="nl-BE" dirty="0"/>
              <a:t>, </a:t>
            </a:r>
            <a:r>
              <a:rPr lang="nl-BE" dirty="0" err="1"/>
              <a:t>email:varchar</a:t>
            </a:r>
            <a:r>
              <a:rPr lang="nl-BE" dirty="0"/>
              <a:t>, </a:t>
            </a:r>
            <a:r>
              <a:rPr lang="nl-BE" dirty="0" err="1"/>
              <a:t>telefoonnr:varchar</a:t>
            </a:r>
            <a:r>
              <a:rPr lang="nl-BE" dirty="0"/>
              <a:t>, </a:t>
            </a:r>
            <a:r>
              <a:rPr lang="nl-BE" dirty="0" err="1"/>
              <a:t>GSM:varchar</a:t>
            </a:r>
            <a:r>
              <a:rPr lang="nl-BE" dirty="0"/>
              <a:t>, </a:t>
            </a:r>
            <a:r>
              <a:rPr lang="nl-BE" dirty="0" err="1"/>
              <a:t>voornaam:varchar</a:t>
            </a:r>
            <a:r>
              <a:rPr lang="nl-BE" dirty="0"/>
              <a:t>, </a:t>
            </a:r>
            <a:r>
              <a:rPr lang="nl-BE" dirty="0" err="1"/>
              <a:t>achternaam:varchar</a:t>
            </a:r>
            <a:r>
              <a:rPr lang="nl-BE" dirty="0"/>
              <a:t>, </a:t>
            </a:r>
            <a:r>
              <a:rPr lang="nl-BE" dirty="0" err="1"/>
              <a:t>straat:varchar</a:t>
            </a:r>
            <a:r>
              <a:rPr lang="nl-BE" dirty="0"/>
              <a:t>, </a:t>
            </a:r>
            <a:r>
              <a:rPr lang="nl-BE" dirty="0" smtClean="0"/>
              <a:t>huisnummer:</a:t>
            </a:r>
            <a:r>
              <a:rPr lang="en-BE" dirty="0" smtClean="0"/>
              <a:t>varchar</a:t>
            </a:r>
            <a:r>
              <a:rPr lang="nl-BE" dirty="0" smtClean="0"/>
              <a:t>, </a:t>
            </a:r>
            <a:r>
              <a:rPr lang="nl-BE" dirty="0" err="1"/>
              <a:t>gemeente:varchar</a:t>
            </a:r>
            <a:r>
              <a:rPr lang="nl-BE" dirty="0"/>
              <a:t>, </a:t>
            </a:r>
            <a:r>
              <a:rPr lang="nl-BE" dirty="0" smtClean="0"/>
              <a:t>postcode:</a:t>
            </a:r>
            <a:r>
              <a:rPr lang="en-BE" dirty="0" smtClean="0"/>
              <a:t>varchar</a:t>
            </a:r>
            <a:r>
              <a:rPr lang="nl-BE" dirty="0" smtClean="0"/>
              <a:t>)</a:t>
            </a:r>
            <a:endParaRPr lang="nl-BE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1600" dirty="0" smtClean="0"/>
              <a:t>Primaire sleutel: {</a:t>
            </a:r>
            <a:r>
              <a:rPr lang="nl-BE" sz="1600" dirty="0" err="1" smtClean="0"/>
              <a:t>contactID</a:t>
            </a:r>
            <a:r>
              <a:rPr lang="nl-BE" sz="1600" dirty="0" smtClean="0"/>
              <a:t>}</a:t>
            </a:r>
            <a:endParaRPr lang="en-BE" sz="16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nl-BE" dirty="0"/>
          </a:p>
          <a:p>
            <a:r>
              <a:rPr lang="nl-BE" sz="2000" b="1" dirty="0" smtClean="0"/>
              <a:t>2. OPMERKING_OVER_CONTACT </a:t>
            </a:r>
            <a:r>
              <a:rPr lang="nl-BE" dirty="0" smtClean="0"/>
              <a:t>(</a:t>
            </a:r>
            <a:r>
              <a:rPr lang="nl-BE" dirty="0" err="1" smtClean="0"/>
              <a:t>opmerking:varchar</a:t>
            </a:r>
            <a:r>
              <a:rPr lang="nl-BE" dirty="0" smtClean="0"/>
              <a:t>, </a:t>
            </a:r>
            <a:r>
              <a:rPr lang="nl-BE" dirty="0" err="1" smtClean="0"/>
              <a:t>contactID:integer</a:t>
            </a:r>
            <a:r>
              <a:rPr lang="nl-BE" dirty="0" smtClean="0"/>
              <a:t>)</a:t>
            </a:r>
            <a:endParaRPr lang="nl-BE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1600" dirty="0"/>
              <a:t>Primaire sleutel: </a:t>
            </a:r>
            <a:r>
              <a:rPr lang="nl-BE" sz="1600" dirty="0" smtClean="0"/>
              <a:t>{opmerking, </a:t>
            </a:r>
            <a:r>
              <a:rPr lang="nl-BE" sz="1600" dirty="0" err="1" smtClean="0"/>
              <a:t>contactID</a:t>
            </a:r>
            <a:r>
              <a:rPr lang="nl-BE" sz="1600" dirty="0" smtClean="0"/>
              <a:t>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1600" dirty="0" smtClean="0"/>
              <a:t>Vreemde sleutel: {</a:t>
            </a:r>
            <a:r>
              <a:rPr lang="nl-BE" sz="1600" dirty="0" err="1" smtClean="0"/>
              <a:t>contactID</a:t>
            </a:r>
            <a:r>
              <a:rPr lang="nl-BE" sz="1600" dirty="0" smtClean="0"/>
              <a:t>} -&gt; Contact{</a:t>
            </a:r>
            <a:r>
              <a:rPr lang="nl-BE" sz="1600" dirty="0" err="1" smtClean="0"/>
              <a:t>contactID</a:t>
            </a:r>
            <a:r>
              <a:rPr lang="nl-BE" sz="1600" dirty="0" smtClean="0"/>
              <a:t>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nl-BE" dirty="0"/>
          </a:p>
          <a:p>
            <a:r>
              <a:rPr lang="nl-BE" sz="2000" b="1" dirty="0"/>
              <a:t>3</a:t>
            </a:r>
            <a:r>
              <a:rPr lang="nl-BE" sz="2000" b="1" dirty="0" smtClean="0"/>
              <a:t>.</a:t>
            </a:r>
            <a:r>
              <a:rPr lang="nl-BE" sz="2000" dirty="0" smtClean="0"/>
              <a:t> </a:t>
            </a:r>
            <a:r>
              <a:rPr lang="nl-BE" sz="2000" b="1" dirty="0" smtClean="0"/>
              <a:t>FACTUUR </a:t>
            </a:r>
            <a:r>
              <a:rPr lang="nl-BE" dirty="0"/>
              <a:t>(</a:t>
            </a:r>
            <a:r>
              <a:rPr lang="nl-BE" dirty="0" err="1"/>
              <a:t>factuurID:integer</a:t>
            </a:r>
            <a:r>
              <a:rPr lang="nl-BE" dirty="0"/>
              <a:t>, </a:t>
            </a:r>
            <a:r>
              <a:rPr lang="nl-BE" dirty="0" err="1" smtClean="0"/>
              <a:t>korting:numeric</a:t>
            </a:r>
            <a:r>
              <a:rPr lang="nl-BE" dirty="0"/>
              <a:t>, </a:t>
            </a:r>
            <a:r>
              <a:rPr lang="nl-BE" dirty="0" err="1" smtClean="0"/>
              <a:t>contactID:integer</a:t>
            </a:r>
            <a:r>
              <a:rPr lang="nl-BE" dirty="0" smtClean="0"/>
              <a:t>)</a:t>
            </a:r>
            <a:endParaRPr lang="nl-B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 smtClean="0"/>
              <a:t>    Primaire </a:t>
            </a:r>
            <a:r>
              <a:rPr lang="nl-BE" sz="1600" dirty="0"/>
              <a:t>sleutel: </a:t>
            </a:r>
            <a:r>
              <a:rPr lang="nl-BE" sz="1600" dirty="0" smtClean="0"/>
              <a:t>{</a:t>
            </a:r>
            <a:r>
              <a:rPr lang="nl-BE" sz="1600" dirty="0" err="1" smtClean="0"/>
              <a:t>factuurID</a:t>
            </a:r>
            <a:r>
              <a:rPr lang="nl-BE" sz="1600" dirty="0" smtClean="0"/>
              <a:t>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1600" dirty="0" smtClean="0"/>
              <a:t>Vreemde sleutel= {</a:t>
            </a:r>
            <a:r>
              <a:rPr lang="nl-BE" sz="1600" dirty="0" err="1" smtClean="0"/>
              <a:t>contactID</a:t>
            </a:r>
            <a:r>
              <a:rPr lang="nl-BE" sz="1600" dirty="0" smtClean="0"/>
              <a:t>} -&gt; Contact{</a:t>
            </a:r>
            <a:r>
              <a:rPr lang="nl-BE" sz="1600" dirty="0" err="1" smtClean="0"/>
              <a:t>contactID</a:t>
            </a:r>
            <a:r>
              <a:rPr lang="nl-BE" sz="1600" dirty="0" smtClean="0"/>
              <a:t>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1600" dirty="0" smtClean="0"/>
              <a:t>CHECK: korting &gt;= 0</a:t>
            </a:r>
            <a:endParaRPr lang="en-BE" sz="1600" dirty="0"/>
          </a:p>
          <a:p>
            <a:pPr lvl="1"/>
            <a:endParaRPr lang="nl-BE" dirty="0" smtClean="0"/>
          </a:p>
          <a:p>
            <a:r>
              <a:rPr lang="nl-BE" sz="2000" b="1" dirty="0"/>
              <a:t>4</a:t>
            </a:r>
            <a:r>
              <a:rPr lang="nl-BE" sz="2000" b="1" dirty="0" smtClean="0"/>
              <a:t>.</a:t>
            </a:r>
            <a:r>
              <a:rPr lang="nl-BE" sz="2000" dirty="0" smtClean="0"/>
              <a:t> </a:t>
            </a:r>
            <a:r>
              <a:rPr lang="nl-BE" sz="2000" b="1" dirty="0" smtClean="0"/>
              <a:t>INGREDIENT </a:t>
            </a:r>
            <a:r>
              <a:rPr lang="nl-BE" dirty="0"/>
              <a:t>(</a:t>
            </a:r>
            <a:r>
              <a:rPr lang="nl-BE" dirty="0" err="1"/>
              <a:t>ingrediëntID:integer</a:t>
            </a:r>
            <a:r>
              <a:rPr lang="nl-BE" dirty="0"/>
              <a:t>, </a:t>
            </a:r>
            <a:r>
              <a:rPr lang="nl-BE" dirty="0" err="1"/>
              <a:t>naam:varchar</a:t>
            </a:r>
            <a:r>
              <a:rPr lang="nl-BE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1600" dirty="0"/>
              <a:t>Primaire sleutel: </a:t>
            </a:r>
            <a:r>
              <a:rPr lang="nl-BE" sz="1600" dirty="0" smtClean="0"/>
              <a:t>{</a:t>
            </a:r>
            <a:r>
              <a:rPr lang="nl-BE" sz="1600" dirty="0" err="1" smtClean="0"/>
              <a:t>ingrediëntID</a:t>
            </a:r>
            <a:r>
              <a:rPr lang="nl-BE" sz="1600" dirty="0" smtClean="0"/>
              <a:t>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nl-BE" sz="1600" dirty="0"/>
          </a:p>
          <a:p>
            <a:r>
              <a:rPr lang="nl-BE" sz="2000" b="1" dirty="0"/>
              <a:t>5. VERKOCHT_RECEPT </a:t>
            </a:r>
            <a:r>
              <a:rPr lang="nl-BE" dirty="0"/>
              <a:t>(</a:t>
            </a:r>
            <a:r>
              <a:rPr lang="nl-BE" dirty="0" err="1"/>
              <a:t>ingrediëntID:integer</a:t>
            </a:r>
            <a:r>
              <a:rPr lang="nl-BE" dirty="0"/>
              <a:t>, </a:t>
            </a:r>
            <a:r>
              <a:rPr lang="nl-BE" dirty="0" err="1"/>
              <a:t>factuurID:integer</a:t>
            </a:r>
            <a:r>
              <a:rPr lang="nl-BE" dirty="0"/>
              <a:t>, </a:t>
            </a:r>
            <a:r>
              <a:rPr lang="nl-BE" dirty="0" err="1"/>
              <a:t>aantal_personen:integer</a:t>
            </a:r>
            <a:r>
              <a:rPr lang="nl-BE" dirty="0"/>
              <a:t>)</a:t>
            </a:r>
            <a:endParaRPr lang="nl-BE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1600" dirty="0"/>
              <a:t>Primaire sleutel: {</a:t>
            </a:r>
            <a:r>
              <a:rPr lang="nl-BE" sz="1600" dirty="0" err="1" smtClean="0"/>
              <a:t>ingrediëntID</a:t>
            </a:r>
            <a:r>
              <a:rPr lang="nl-BE" sz="1600" dirty="0" smtClean="0"/>
              <a:t>, </a:t>
            </a:r>
            <a:r>
              <a:rPr lang="nl-BE" sz="1600" dirty="0" err="1" smtClean="0"/>
              <a:t>factuurID</a:t>
            </a:r>
            <a:r>
              <a:rPr lang="nl-BE" sz="1600" dirty="0" smtClean="0"/>
              <a:t>}</a:t>
            </a:r>
            <a:endParaRPr lang="nl-BE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1600" dirty="0"/>
              <a:t>Vreemde sleutel: {</a:t>
            </a:r>
            <a:r>
              <a:rPr lang="nl-BE" sz="1600" dirty="0" err="1"/>
              <a:t>factuurID</a:t>
            </a:r>
            <a:r>
              <a:rPr lang="nl-BE" sz="1600" dirty="0"/>
              <a:t>} -&gt; </a:t>
            </a:r>
            <a:r>
              <a:rPr lang="en-BE" sz="1600" dirty="0" smtClean="0"/>
              <a:t>Factuur</a:t>
            </a:r>
            <a:r>
              <a:rPr lang="nl-BE" sz="1600" dirty="0" smtClean="0"/>
              <a:t>{</a:t>
            </a:r>
            <a:r>
              <a:rPr lang="nl-BE" sz="1600" dirty="0" err="1" smtClean="0"/>
              <a:t>factuurID</a:t>
            </a:r>
            <a:r>
              <a:rPr lang="nl-BE" sz="1600" dirty="0" smtClean="0"/>
              <a:t>}</a:t>
            </a:r>
            <a:r>
              <a:rPr lang="en-BE" sz="1600" dirty="0" smtClean="0"/>
              <a:t>, </a:t>
            </a:r>
            <a:r>
              <a:rPr lang="nl-BE" sz="1600" dirty="0"/>
              <a:t>{</a:t>
            </a:r>
            <a:r>
              <a:rPr lang="nl-BE" sz="1600" dirty="0" err="1"/>
              <a:t>ingrediëntID</a:t>
            </a:r>
            <a:r>
              <a:rPr lang="nl-BE" sz="1600" dirty="0" smtClean="0"/>
              <a:t>}</a:t>
            </a:r>
            <a:r>
              <a:rPr lang="en-BE" sz="1600" dirty="0" smtClean="0"/>
              <a:t> -&gt; Recept{</a:t>
            </a:r>
            <a:r>
              <a:rPr lang="nl-BE" sz="1600" dirty="0" err="1" smtClean="0"/>
              <a:t>ingrediëntID</a:t>
            </a:r>
            <a:r>
              <a:rPr lang="nl-BE" sz="1600" dirty="0" smtClean="0"/>
              <a:t>}</a:t>
            </a:r>
            <a:endParaRPr lang="nl-BE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1600" dirty="0"/>
              <a:t>CHECK: </a:t>
            </a:r>
            <a:r>
              <a:rPr lang="nl-BE" sz="1600" dirty="0" err="1"/>
              <a:t>aantal_personen</a:t>
            </a:r>
            <a:r>
              <a:rPr lang="nl-BE" sz="1600" dirty="0"/>
              <a:t> &gt; 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nl-BE" sz="16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</a:t>
            </a:r>
            <a:endParaRPr lang="fr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163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4814" y="124533"/>
            <a:ext cx="7970536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/>
              <a:t>6</a:t>
            </a:r>
            <a:r>
              <a:rPr lang="nl-BE" sz="2000" b="1" dirty="0" smtClean="0"/>
              <a:t>. RECEPT </a:t>
            </a:r>
            <a:r>
              <a:rPr lang="nl-BE" sz="2000" dirty="0" smtClean="0"/>
              <a:t>(</a:t>
            </a:r>
            <a:r>
              <a:rPr lang="nl-BE" sz="2000" dirty="0" err="1" smtClean="0"/>
              <a:t>ingrediëntID:integer</a:t>
            </a:r>
            <a:r>
              <a:rPr lang="nl-BE" sz="2000" dirty="0" smtClean="0"/>
              <a:t>, </a:t>
            </a:r>
            <a:r>
              <a:rPr lang="nl-BE" sz="2000" dirty="0" err="1" smtClean="0"/>
              <a:t>tijd:numeric</a:t>
            </a:r>
            <a:r>
              <a:rPr lang="nl-BE" sz="2000" dirty="0" smtClean="0"/>
              <a:t>)</a:t>
            </a:r>
            <a:endParaRPr lang="nl-BE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Primaire sleutel: </a:t>
            </a:r>
            <a:r>
              <a:rPr lang="nl-BE" dirty="0" smtClean="0"/>
              <a:t>{</a:t>
            </a:r>
            <a:r>
              <a:rPr lang="nl-BE" dirty="0" err="1" smtClean="0"/>
              <a:t>ingrediëntID</a:t>
            </a:r>
            <a:r>
              <a:rPr lang="nl-BE" dirty="0" smtClean="0"/>
              <a:t>}</a:t>
            </a:r>
            <a:endParaRPr lang="en-BE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BE" dirty="0" smtClean="0"/>
              <a:t>Vreemde sleutel: </a:t>
            </a:r>
            <a:r>
              <a:rPr lang="nl-BE" dirty="0" smtClean="0"/>
              <a:t>{</a:t>
            </a:r>
            <a:r>
              <a:rPr lang="nl-BE" dirty="0" err="1"/>
              <a:t>ingrediëntID</a:t>
            </a:r>
            <a:r>
              <a:rPr lang="nl-BE" dirty="0" smtClean="0"/>
              <a:t>}</a:t>
            </a:r>
            <a:r>
              <a:rPr lang="en-BE" dirty="0" smtClean="0"/>
              <a:t> -&gt; Ingrediënt{ingrediëntID}</a:t>
            </a:r>
            <a:endParaRPr lang="nl-BE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 smtClean="0"/>
              <a:t>CHECK: tijd &gt;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dirty="0" smtClean="0"/>
          </a:p>
          <a:p>
            <a:r>
              <a:rPr lang="en-BE" sz="2000" b="1" dirty="0"/>
              <a:t>7</a:t>
            </a:r>
            <a:r>
              <a:rPr lang="nl-BE" sz="2000" b="1" dirty="0" smtClean="0"/>
              <a:t>. RECEPT_BEVAT_INGREDIENT </a:t>
            </a:r>
            <a:r>
              <a:rPr lang="nl-BE" sz="2000" dirty="0"/>
              <a:t>(</a:t>
            </a:r>
            <a:r>
              <a:rPr lang="nl-BE" sz="2000" dirty="0" err="1" smtClean="0"/>
              <a:t>ingrediëntID:integer</a:t>
            </a:r>
            <a:r>
              <a:rPr lang="nl-BE" sz="2000" dirty="0" smtClean="0"/>
              <a:t>, </a:t>
            </a:r>
            <a:r>
              <a:rPr lang="nl-BE" sz="2000" dirty="0" err="1" smtClean="0"/>
              <a:t>receptID:integer</a:t>
            </a:r>
            <a:r>
              <a:rPr lang="nl-BE" sz="2000" dirty="0" smtClean="0"/>
              <a:t>, </a:t>
            </a:r>
            <a:r>
              <a:rPr lang="nl-BE" sz="2000" dirty="0" err="1" smtClean="0"/>
              <a:t>aantal:integer</a:t>
            </a:r>
            <a:r>
              <a:rPr lang="nl-BE" sz="2000" dirty="0" smtClean="0"/>
              <a:t>)</a:t>
            </a:r>
            <a:endParaRPr lang="nl-BE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Primaire sleutel: {</a:t>
            </a:r>
            <a:r>
              <a:rPr lang="nl-BE" dirty="0" err="1" smtClean="0"/>
              <a:t>ingrediëntID</a:t>
            </a:r>
            <a:r>
              <a:rPr lang="en-BE" dirty="0" smtClean="0"/>
              <a:t>, receptID</a:t>
            </a:r>
            <a:r>
              <a:rPr lang="nl-BE" dirty="0" smtClean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 smtClean="0"/>
              <a:t>Vreemde sleutel: {</a:t>
            </a:r>
            <a:r>
              <a:rPr lang="nl-BE" dirty="0" err="1" smtClean="0"/>
              <a:t>ingrediëntID</a:t>
            </a:r>
            <a:r>
              <a:rPr lang="nl-BE" dirty="0" smtClean="0"/>
              <a:t>} -&gt; Ingrediënt{</a:t>
            </a:r>
            <a:r>
              <a:rPr lang="nl-BE" dirty="0" err="1" smtClean="0"/>
              <a:t>ingrediëntID</a:t>
            </a:r>
            <a:r>
              <a:rPr lang="nl-BE" dirty="0" smtClean="0"/>
              <a:t>}, {</a:t>
            </a:r>
            <a:r>
              <a:rPr lang="nl-BE" dirty="0" err="1" smtClean="0"/>
              <a:t>receptID</a:t>
            </a:r>
            <a:r>
              <a:rPr lang="nl-BE" dirty="0" smtClean="0"/>
              <a:t>} -&gt; Recept{</a:t>
            </a:r>
            <a:r>
              <a:rPr lang="nl-BE" dirty="0" err="1" smtClean="0"/>
              <a:t>ingrediëntID</a:t>
            </a:r>
            <a:r>
              <a:rPr lang="nl-BE" dirty="0" smtClean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 smtClean="0"/>
              <a:t>CHECK: aantal &gt; 0</a:t>
            </a:r>
            <a:endParaRPr lang="nl-BE" dirty="0"/>
          </a:p>
          <a:p>
            <a:pPr lvl="1"/>
            <a:endParaRPr lang="nl-BE" dirty="0"/>
          </a:p>
          <a:p>
            <a:r>
              <a:rPr lang="en-BE" sz="2000" b="1" dirty="0"/>
              <a:t>8</a:t>
            </a:r>
            <a:r>
              <a:rPr lang="nl-BE" sz="2000" b="1" dirty="0" smtClean="0"/>
              <a:t>. PRODUCT </a:t>
            </a:r>
            <a:r>
              <a:rPr lang="nl-BE" sz="2000" dirty="0"/>
              <a:t>(</a:t>
            </a:r>
            <a:r>
              <a:rPr lang="nl-BE" sz="2000" dirty="0" err="1" smtClean="0"/>
              <a:t>ingrediëntID:integer</a:t>
            </a:r>
            <a:r>
              <a:rPr lang="nl-BE" sz="2000" dirty="0" smtClean="0"/>
              <a:t>, </a:t>
            </a:r>
            <a:r>
              <a:rPr lang="nl-BE" sz="2000" dirty="0" err="1" smtClean="0"/>
              <a:t>soort:varchar</a:t>
            </a:r>
            <a:r>
              <a:rPr lang="nl-BE" sz="2000" dirty="0" smtClean="0"/>
              <a:t>, </a:t>
            </a:r>
            <a:r>
              <a:rPr lang="nl-BE" sz="2000" dirty="0" err="1" smtClean="0"/>
              <a:t>prijs:numeric</a:t>
            </a:r>
            <a:r>
              <a:rPr lang="nl-BE" sz="2000" dirty="0" smtClean="0"/>
              <a:t>, </a:t>
            </a:r>
            <a:r>
              <a:rPr lang="nl-BE" sz="2000" dirty="0" err="1" smtClean="0"/>
              <a:t>gewicht:numeric</a:t>
            </a:r>
            <a:r>
              <a:rPr lang="nl-BE" sz="2000" dirty="0" smtClean="0"/>
              <a:t>, BTW%:</a:t>
            </a:r>
            <a:r>
              <a:rPr lang="nl-BE" sz="2000" dirty="0" err="1" smtClean="0"/>
              <a:t>numeric</a:t>
            </a:r>
            <a:r>
              <a:rPr lang="nl-BE" sz="2000" dirty="0" smtClean="0"/>
              <a:t>)</a:t>
            </a:r>
            <a:endParaRPr lang="nl-BE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Primaire sleutel: {</a:t>
            </a:r>
            <a:r>
              <a:rPr lang="nl-BE" dirty="0" err="1"/>
              <a:t>ingrediëntID</a:t>
            </a:r>
            <a:r>
              <a:rPr lang="nl-BE" dirty="0" smtClean="0"/>
              <a:t>}</a:t>
            </a:r>
            <a:endParaRPr lang="en-BE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BE" dirty="0"/>
              <a:t>Vreemde sleutel: </a:t>
            </a:r>
            <a:r>
              <a:rPr lang="nl-BE" dirty="0"/>
              <a:t>{</a:t>
            </a:r>
            <a:r>
              <a:rPr lang="nl-BE" dirty="0" err="1"/>
              <a:t>ingrediëntID</a:t>
            </a:r>
            <a:r>
              <a:rPr lang="nl-BE" dirty="0"/>
              <a:t>}</a:t>
            </a:r>
            <a:r>
              <a:rPr lang="en-BE" dirty="0"/>
              <a:t> -&gt; Ingrediënt{ingrediëntID</a:t>
            </a:r>
            <a:r>
              <a:rPr lang="en-BE" dirty="0" smtClean="0"/>
              <a:t>}</a:t>
            </a:r>
            <a:endParaRPr lang="nl-BE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 smtClean="0"/>
              <a:t>CHECK: BTW% &gt; 0, prijs &gt; 0, gewicht &gt; 0</a:t>
            </a:r>
            <a:endParaRPr lang="en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BE" dirty="0" smtClean="0"/>
          </a:p>
          <a:p>
            <a:r>
              <a:rPr lang="en-BE" b="1" dirty="0" smtClean="0"/>
              <a:t>Extra:</a:t>
            </a:r>
          </a:p>
          <a:p>
            <a:r>
              <a:rPr lang="en-BE" dirty="0" smtClean="0"/>
              <a:t>factuurprijs </a:t>
            </a:r>
            <a:r>
              <a:rPr lang="en-BE" dirty="0"/>
              <a:t>= korting * pers * </a:t>
            </a:r>
            <a:r>
              <a:rPr lang="en-BE" i="1" dirty="0"/>
              <a:t>prijs_recept</a:t>
            </a:r>
          </a:p>
          <a:p>
            <a:r>
              <a:rPr lang="en-BE" i="1" dirty="0"/>
              <a:t>prijs_recept</a:t>
            </a:r>
            <a:r>
              <a:rPr lang="en-BE" dirty="0"/>
              <a:t> = som over alle ingrediënten (</a:t>
            </a:r>
            <a:r>
              <a:rPr lang="en-BE" i="1" dirty="0"/>
              <a:t>prijs_ingrediënt </a:t>
            </a:r>
            <a:r>
              <a:rPr lang="en-BE" dirty="0"/>
              <a:t>* #)</a:t>
            </a:r>
          </a:p>
          <a:p>
            <a:r>
              <a:rPr lang="en-BE" i="1" dirty="0"/>
              <a:t>prijs_ingrediënt = prijs_recept </a:t>
            </a:r>
            <a:r>
              <a:rPr lang="en-BE" dirty="0"/>
              <a:t>| (productprijs * gewicht * BTW %)</a:t>
            </a:r>
            <a:endParaRPr lang="en-BE" i="1" dirty="0"/>
          </a:p>
          <a:p>
            <a:endParaRPr lang="nl-BE" dirty="0" smtClean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22C2946-FAD6-EC47-82C9-30CE1F0C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 smtClean="0"/>
              <a:t>Logisch</a:t>
            </a:r>
            <a:r>
              <a:rPr lang="fr-BE" dirty="0" smtClean="0"/>
              <a:t> </a:t>
            </a:r>
            <a:r>
              <a:rPr lang="fr-BE" dirty="0" err="1"/>
              <a:t>ontwerp</a:t>
            </a:r>
            <a:endParaRPr lang="fr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49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8606" y="2004304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Contact</a:t>
            </a:r>
            <a:endParaRPr lang="fr-BE" sz="1500"/>
          </a:p>
        </p:txBody>
      </p:sp>
      <p:sp>
        <p:nvSpPr>
          <p:cNvPr id="6" name="TextBox 5"/>
          <p:cNvSpPr txBox="1"/>
          <p:nvPr/>
        </p:nvSpPr>
        <p:spPr>
          <a:xfrm>
            <a:off x="1118606" y="4296359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Factuur</a:t>
            </a:r>
            <a:endParaRPr lang="fr-BE" sz="1500"/>
          </a:p>
        </p:txBody>
      </p:sp>
      <p:sp>
        <p:nvSpPr>
          <p:cNvPr id="7" name="TextBox 6"/>
          <p:cNvSpPr txBox="1"/>
          <p:nvPr/>
        </p:nvSpPr>
        <p:spPr>
          <a:xfrm>
            <a:off x="6037936" y="3107279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Recept</a:t>
            </a:r>
            <a:endParaRPr lang="fr-BE" sz="1500"/>
          </a:p>
        </p:txBody>
      </p:sp>
      <p:sp>
        <p:nvSpPr>
          <p:cNvPr id="8" name="TextBox 7"/>
          <p:cNvSpPr txBox="1"/>
          <p:nvPr/>
        </p:nvSpPr>
        <p:spPr>
          <a:xfrm>
            <a:off x="4007406" y="4296359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Ingrediënt</a:t>
            </a:r>
            <a:endParaRPr lang="fr-BE" sz="1500"/>
          </a:p>
        </p:txBody>
      </p:sp>
      <p:sp>
        <p:nvSpPr>
          <p:cNvPr id="9" name="TextBox 8"/>
          <p:cNvSpPr txBox="1"/>
          <p:nvPr/>
        </p:nvSpPr>
        <p:spPr>
          <a:xfrm>
            <a:off x="6037936" y="5480141"/>
            <a:ext cx="1432760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Product</a:t>
            </a:r>
            <a:endParaRPr lang="fr-BE" sz="1500"/>
          </a:p>
        </p:txBody>
      </p:sp>
      <p:sp>
        <p:nvSpPr>
          <p:cNvPr id="10" name="TextBox 9"/>
          <p:cNvSpPr txBox="1"/>
          <p:nvPr/>
        </p:nvSpPr>
        <p:spPr>
          <a:xfrm>
            <a:off x="6037936" y="1376937"/>
            <a:ext cx="1432760" cy="3231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Stap</a:t>
            </a:r>
            <a:endParaRPr lang="fr-BE" sz="1500"/>
          </a:p>
        </p:txBody>
      </p:sp>
      <p:sp>
        <p:nvSpPr>
          <p:cNvPr id="11" name="Oval 10"/>
          <p:cNvSpPr/>
          <p:nvPr/>
        </p:nvSpPr>
        <p:spPr>
          <a:xfrm>
            <a:off x="1486223" y="1372061"/>
            <a:ext cx="5513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ID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11" idx="4"/>
            <a:endCxn id="5" idx="0"/>
          </p:cNvCxnSpPr>
          <p:nvPr/>
        </p:nvCxnSpPr>
        <p:spPr>
          <a:xfrm>
            <a:off x="1761916" y="1680771"/>
            <a:ext cx="73070" cy="323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92627" y="1426733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609216" y="998651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voor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32494" y="1012551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achter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33850" y="1200136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privé?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786421" y="1757825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adres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582041" y="1364833"/>
            <a:ext cx="537177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nr.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943853" y="1668206"/>
            <a:ext cx="1406929" cy="30799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gemeente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125075" y="2015593"/>
            <a:ext cx="922713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straat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36237" y="2363699"/>
            <a:ext cx="1311080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postcode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1692" y="1593235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email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0" y="1985160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tel.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7980" y="2405585"/>
            <a:ext cx="965271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GSM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24" idx="5"/>
            <a:endCxn id="5" idx="0"/>
          </p:cNvCxnSpPr>
          <p:nvPr/>
        </p:nvCxnSpPr>
        <p:spPr>
          <a:xfrm>
            <a:off x="1257760" y="1463636"/>
            <a:ext cx="577226" cy="540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6"/>
            <a:endCxn id="5" idx="0"/>
          </p:cNvCxnSpPr>
          <p:nvPr/>
        </p:nvCxnSpPr>
        <p:spPr>
          <a:xfrm>
            <a:off x="1056963" y="1747590"/>
            <a:ext cx="778023" cy="256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1" idx="6"/>
            <a:endCxn id="5" idx="1"/>
          </p:cNvCxnSpPr>
          <p:nvPr/>
        </p:nvCxnSpPr>
        <p:spPr>
          <a:xfrm>
            <a:off x="965271" y="2139515"/>
            <a:ext cx="153335" cy="26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1"/>
            <a:endCxn id="32" idx="7"/>
          </p:cNvCxnSpPr>
          <p:nvPr/>
        </p:nvCxnSpPr>
        <p:spPr>
          <a:xfrm flipH="1">
            <a:off x="881890" y="2165887"/>
            <a:ext cx="236716" cy="284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1" idx="4"/>
            <a:endCxn id="5" idx="0"/>
          </p:cNvCxnSpPr>
          <p:nvPr/>
        </p:nvCxnSpPr>
        <p:spPr>
          <a:xfrm flipH="1">
            <a:off x="1834986" y="1735443"/>
            <a:ext cx="840277" cy="268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2" idx="5"/>
            <a:endCxn id="21" idx="0"/>
          </p:cNvCxnSpPr>
          <p:nvPr/>
        </p:nvCxnSpPr>
        <p:spPr>
          <a:xfrm>
            <a:off x="2433126" y="1262151"/>
            <a:ext cx="242137" cy="164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3" idx="3"/>
            <a:endCxn id="21" idx="0"/>
          </p:cNvCxnSpPr>
          <p:nvPr/>
        </p:nvCxnSpPr>
        <p:spPr>
          <a:xfrm flipH="1">
            <a:off x="2675263" y="1276051"/>
            <a:ext cx="398592" cy="150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5" idx="3"/>
            <a:endCxn id="5" idx="3"/>
          </p:cNvCxnSpPr>
          <p:nvPr/>
        </p:nvCxnSpPr>
        <p:spPr>
          <a:xfrm flipH="1">
            <a:off x="2551366" y="2021325"/>
            <a:ext cx="376416" cy="144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6" idx="3"/>
            <a:endCxn id="25" idx="7"/>
          </p:cNvCxnSpPr>
          <p:nvPr/>
        </p:nvCxnSpPr>
        <p:spPr>
          <a:xfrm flipH="1">
            <a:off x="3610331" y="1628333"/>
            <a:ext cx="50378" cy="174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7" idx="2"/>
            <a:endCxn id="25" idx="6"/>
          </p:cNvCxnSpPr>
          <p:nvPr/>
        </p:nvCxnSpPr>
        <p:spPr>
          <a:xfrm flipH="1">
            <a:off x="3751692" y="1822202"/>
            <a:ext cx="192161" cy="899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8" idx="2"/>
            <a:endCxn id="25" idx="6"/>
          </p:cNvCxnSpPr>
          <p:nvPr/>
        </p:nvCxnSpPr>
        <p:spPr>
          <a:xfrm flipH="1" flipV="1">
            <a:off x="3751692" y="1912180"/>
            <a:ext cx="373383" cy="257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9" idx="0"/>
            <a:endCxn id="25" idx="5"/>
          </p:cNvCxnSpPr>
          <p:nvPr/>
        </p:nvCxnSpPr>
        <p:spPr>
          <a:xfrm flipH="1" flipV="1">
            <a:off x="3610331" y="2021325"/>
            <a:ext cx="381446" cy="342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351866" y="2776221"/>
            <a:ext cx="1311080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opm.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3470895" y="2804501"/>
            <a:ext cx="1085151" cy="26247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stCxn id="87" idx="1"/>
            <a:endCxn id="5" idx="3"/>
          </p:cNvCxnSpPr>
          <p:nvPr/>
        </p:nvCxnSpPr>
        <p:spPr>
          <a:xfrm flipH="1" flipV="1">
            <a:off x="2551366" y="2165887"/>
            <a:ext cx="992503" cy="6555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7745269" y="3037674"/>
            <a:ext cx="754127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tijd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stCxn id="92" idx="2"/>
            <a:endCxn id="7" idx="3"/>
          </p:cNvCxnSpPr>
          <p:nvPr/>
        </p:nvCxnSpPr>
        <p:spPr>
          <a:xfrm flipH="1">
            <a:off x="7470696" y="3192029"/>
            <a:ext cx="274573" cy="76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5171235" y="4817186"/>
            <a:ext cx="872929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7" idx="1"/>
            <a:endCxn id="8" idx="2"/>
          </p:cNvCxnSpPr>
          <p:nvPr/>
        </p:nvCxnSpPr>
        <p:spPr>
          <a:xfrm flipH="1" flipV="1">
            <a:off x="4723786" y="4619524"/>
            <a:ext cx="575286" cy="242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7727430" y="1364833"/>
            <a:ext cx="754127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nr.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>
            <a:off x="7861591" y="1618565"/>
            <a:ext cx="483832" cy="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01" idx="2"/>
            <a:endCxn id="10" idx="3"/>
          </p:cNvCxnSpPr>
          <p:nvPr/>
        </p:nvCxnSpPr>
        <p:spPr>
          <a:xfrm flipH="1">
            <a:off x="7470696" y="1519188"/>
            <a:ext cx="256734" cy="1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6096052" y="1412902"/>
            <a:ext cx="1333154" cy="2530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0" name="Oval 109"/>
          <p:cNvSpPr/>
          <p:nvPr/>
        </p:nvSpPr>
        <p:spPr>
          <a:xfrm>
            <a:off x="6819782" y="894593"/>
            <a:ext cx="1590324" cy="30799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beschrijving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>
            <a:stCxn id="110" idx="3"/>
            <a:endCxn id="10" idx="0"/>
          </p:cNvCxnSpPr>
          <p:nvPr/>
        </p:nvCxnSpPr>
        <p:spPr>
          <a:xfrm flipH="1">
            <a:off x="6754316" y="1157480"/>
            <a:ext cx="298364" cy="219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6277454" y="6157116"/>
            <a:ext cx="898268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soort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20" name="Straight Connector 119"/>
          <p:cNvCxnSpPr>
            <a:stCxn id="9" idx="2"/>
            <a:endCxn id="119" idx="0"/>
          </p:cNvCxnSpPr>
          <p:nvPr/>
        </p:nvCxnSpPr>
        <p:spPr>
          <a:xfrm flipH="1">
            <a:off x="6726588" y="5803306"/>
            <a:ext cx="27728" cy="35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7363226" y="6156728"/>
            <a:ext cx="745868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prijs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25" name="Straight Connector 124"/>
          <p:cNvCxnSpPr>
            <a:stCxn id="9" idx="2"/>
            <a:endCxn id="124" idx="1"/>
          </p:cNvCxnSpPr>
          <p:nvPr/>
        </p:nvCxnSpPr>
        <p:spPr>
          <a:xfrm>
            <a:off x="6754316" y="5803306"/>
            <a:ext cx="718140" cy="398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7727430" y="5763958"/>
            <a:ext cx="1173873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gewicht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30" name="Straight Connector 129"/>
          <p:cNvCxnSpPr>
            <a:stCxn id="129" idx="1"/>
            <a:endCxn id="9" idx="3"/>
          </p:cNvCxnSpPr>
          <p:nvPr/>
        </p:nvCxnSpPr>
        <p:spPr>
          <a:xfrm flipH="1" flipV="1">
            <a:off x="7470696" y="5641724"/>
            <a:ext cx="428644" cy="1674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7685018" y="5158054"/>
            <a:ext cx="1173873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BTW %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36" name="Straight Connector 135"/>
          <p:cNvCxnSpPr>
            <a:stCxn id="135" idx="2"/>
            <a:endCxn id="9" idx="3"/>
          </p:cNvCxnSpPr>
          <p:nvPr/>
        </p:nvCxnSpPr>
        <p:spPr>
          <a:xfrm flipH="1">
            <a:off x="7470696" y="5312409"/>
            <a:ext cx="214322" cy="329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6171375" y="4360509"/>
            <a:ext cx="178905" cy="1729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6176945" y="4291690"/>
            <a:ext cx="15530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BE" sz="1300"/>
              <a:t>d</a:t>
            </a:r>
            <a:endParaRPr lang="fr-BE" sz="1300"/>
          </a:p>
        </p:txBody>
      </p:sp>
      <p:cxnSp>
        <p:nvCxnSpPr>
          <p:cNvPr id="146" name="Straight Connector 145"/>
          <p:cNvCxnSpPr/>
          <p:nvPr/>
        </p:nvCxnSpPr>
        <p:spPr>
          <a:xfrm flipV="1">
            <a:off x="5438006" y="4411099"/>
            <a:ext cx="722230" cy="2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V="1">
            <a:off x="5440772" y="4480374"/>
            <a:ext cx="722230" cy="2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3" idx="7"/>
            <a:endCxn id="7" idx="2"/>
          </p:cNvCxnSpPr>
          <p:nvPr/>
        </p:nvCxnSpPr>
        <p:spPr>
          <a:xfrm flipV="1">
            <a:off x="6324080" y="3430444"/>
            <a:ext cx="430236" cy="955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43" idx="5"/>
            <a:endCxn id="9" idx="0"/>
          </p:cNvCxnSpPr>
          <p:nvPr/>
        </p:nvCxnSpPr>
        <p:spPr>
          <a:xfrm>
            <a:off x="6324080" y="4508123"/>
            <a:ext cx="430236" cy="972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Arc 157"/>
          <p:cNvSpPr/>
          <p:nvPr/>
        </p:nvSpPr>
        <p:spPr>
          <a:xfrm rot="17826447">
            <a:off x="6361250" y="3949682"/>
            <a:ext cx="258950" cy="182998"/>
          </a:xfrm>
          <a:prstGeom prst="arc">
            <a:avLst>
              <a:gd name="adj1" fmla="val 16200000"/>
              <a:gd name="adj2" fmla="val 44440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500"/>
          </a:p>
        </p:txBody>
      </p:sp>
      <p:sp>
        <p:nvSpPr>
          <p:cNvPr id="159" name="Arc 158"/>
          <p:cNvSpPr/>
          <p:nvPr/>
        </p:nvSpPr>
        <p:spPr>
          <a:xfrm rot="3604288">
            <a:off x="6312521" y="4697615"/>
            <a:ext cx="258950" cy="182998"/>
          </a:xfrm>
          <a:prstGeom prst="arc">
            <a:avLst>
              <a:gd name="adj1" fmla="val 16200000"/>
              <a:gd name="adj2" fmla="val 444401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 sz="1500"/>
          </a:p>
        </p:txBody>
      </p:sp>
      <p:sp>
        <p:nvSpPr>
          <p:cNvPr id="161" name="Oval 160"/>
          <p:cNvSpPr/>
          <p:nvPr/>
        </p:nvSpPr>
        <p:spPr>
          <a:xfrm>
            <a:off x="4274245" y="4834701"/>
            <a:ext cx="5513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ID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162" name="Straight Connector 161"/>
          <p:cNvCxnSpPr>
            <a:stCxn id="8" idx="2"/>
            <a:endCxn id="161" idx="0"/>
          </p:cNvCxnSpPr>
          <p:nvPr/>
        </p:nvCxnSpPr>
        <p:spPr>
          <a:xfrm flipH="1">
            <a:off x="4549938" y="4619524"/>
            <a:ext cx="173848" cy="215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Diamond 168"/>
          <p:cNvSpPr/>
          <p:nvPr/>
        </p:nvSpPr>
        <p:spPr>
          <a:xfrm>
            <a:off x="6546844" y="2221612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70" name="Straight Connector 169"/>
          <p:cNvCxnSpPr/>
          <p:nvPr/>
        </p:nvCxnSpPr>
        <p:spPr>
          <a:xfrm flipH="1" flipV="1">
            <a:off x="6775232" y="1710190"/>
            <a:ext cx="4602" cy="541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7" idx="0"/>
            <a:endCxn id="169" idx="2"/>
          </p:cNvCxnSpPr>
          <p:nvPr/>
        </p:nvCxnSpPr>
        <p:spPr>
          <a:xfrm flipV="1">
            <a:off x="6754316" y="2584204"/>
            <a:ext cx="0" cy="523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 flipV="1">
            <a:off x="6719816" y="1704647"/>
            <a:ext cx="4602" cy="541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Diamond 186"/>
          <p:cNvSpPr/>
          <p:nvPr/>
        </p:nvSpPr>
        <p:spPr>
          <a:xfrm>
            <a:off x="5696293" y="3779070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88" name="Straight Connector 187"/>
          <p:cNvCxnSpPr>
            <a:stCxn id="8" idx="0"/>
            <a:endCxn id="187" idx="2"/>
          </p:cNvCxnSpPr>
          <p:nvPr/>
        </p:nvCxnSpPr>
        <p:spPr>
          <a:xfrm flipV="1">
            <a:off x="4723786" y="4141662"/>
            <a:ext cx="1179979" cy="154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87" idx="0"/>
            <a:endCxn id="7" idx="1"/>
          </p:cNvCxnSpPr>
          <p:nvPr/>
        </p:nvCxnSpPr>
        <p:spPr>
          <a:xfrm flipV="1">
            <a:off x="5903765" y="3268862"/>
            <a:ext cx="134171" cy="510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5938406" y="3351645"/>
            <a:ext cx="128367" cy="469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Diamond 209"/>
          <p:cNvSpPr/>
          <p:nvPr/>
        </p:nvSpPr>
        <p:spPr>
          <a:xfrm>
            <a:off x="1635134" y="3058551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11" name="Straight Connector 210"/>
          <p:cNvCxnSpPr>
            <a:stCxn id="210" idx="0"/>
            <a:endCxn id="5" idx="2"/>
          </p:cNvCxnSpPr>
          <p:nvPr/>
        </p:nvCxnSpPr>
        <p:spPr>
          <a:xfrm flipH="1" flipV="1">
            <a:off x="1834986" y="2327469"/>
            <a:ext cx="7620" cy="731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Diamond 213"/>
          <p:cNvSpPr/>
          <p:nvPr/>
        </p:nvSpPr>
        <p:spPr>
          <a:xfrm>
            <a:off x="3595820" y="3722647"/>
            <a:ext cx="414944" cy="36259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15" name="Straight Connector 214"/>
          <p:cNvCxnSpPr>
            <a:stCxn id="214" idx="3"/>
            <a:endCxn id="7" idx="1"/>
          </p:cNvCxnSpPr>
          <p:nvPr/>
        </p:nvCxnSpPr>
        <p:spPr>
          <a:xfrm flipV="1">
            <a:off x="4010764" y="3268862"/>
            <a:ext cx="2027172" cy="635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14" idx="1"/>
            <a:endCxn id="6" idx="3"/>
          </p:cNvCxnSpPr>
          <p:nvPr/>
        </p:nvCxnSpPr>
        <p:spPr>
          <a:xfrm flipH="1">
            <a:off x="2551366" y="3903943"/>
            <a:ext cx="1044454" cy="553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>
            <a:off x="2558296" y="3953788"/>
            <a:ext cx="1087784" cy="5822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H="1">
            <a:off x="1865092" y="3398085"/>
            <a:ext cx="11552" cy="902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H="1">
            <a:off x="1788892" y="3390465"/>
            <a:ext cx="11552" cy="902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1850536" y="4011450"/>
            <a:ext cx="30809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236" name="TextBox 235"/>
          <p:cNvSpPr txBox="1"/>
          <p:nvPr/>
        </p:nvSpPr>
        <p:spPr>
          <a:xfrm>
            <a:off x="1827346" y="2300560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237" name="TextBox 236"/>
          <p:cNvSpPr txBox="1"/>
          <p:nvPr/>
        </p:nvSpPr>
        <p:spPr>
          <a:xfrm>
            <a:off x="2506811" y="4115062"/>
            <a:ext cx="30809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634448" y="3013307"/>
            <a:ext cx="349776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M</a:t>
            </a:r>
            <a:endParaRPr lang="fr-BE" sz="1500" dirty="0"/>
          </a:p>
        </p:txBody>
      </p:sp>
      <p:sp>
        <p:nvSpPr>
          <p:cNvPr id="239" name="TextBox 238"/>
          <p:cNvSpPr txBox="1"/>
          <p:nvPr/>
        </p:nvSpPr>
        <p:spPr>
          <a:xfrm>
            <a:off x="4610285" y="3954512"/>
            <a:ext cx="349776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/>
              <a:t>M</a:t>
            </a:r>
            <a:endParaRPr lang="fr-BE" sz="1500"/>
          </a:p>
        </p:txBody>
      </p:sp>
      <p:sp>
        <p:nvSpPr>
          <p:cNvPr id="240" name="TextBox 239"/>
          <p:cNvSpPr txBox="1"/>
          <p:nvPr/>
        </p:nvSpPr>
        <p:spPr>
          <a:xfrm>
            <a:off x="6006187" y="3383601"/>
            <a:ext cx="30809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241" name="TextBox 240"/>
          <p:cNvSpPr txBox="1"/>
          <p:nvPr/>
        </p:nvSpPr>
        <p:spPr>
          <a:xfrm>
            <a:off x="6719816" y="2842626"/>
            <a:ext cx="282450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/>
              <a:t>1</a:t>
            </a:r>
            <a:endParaRPr lang="fr-BE" sz="1500"/>
          </a:p>
        </p:txBody>
      </p:sp>
      <p:sp>
        <p:nvSpPr>
          <p:cNvPr id="242" name="TextBox 241"/>
          <p:cNvSpPr txBox="1"/>
          <p:nvPr/>
        </p:nvSpPr>
        <p:spPr>
          <a:xfrm>
            <a:off x="6752997" y="1661995"/>
            <a:ext cx="308098" cy="3231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243" name="TextBox 242"/>
          <p:cNvSpPr txBox="1"/>
          <p:nvPr/>
        </p:nvSpPr>
        <p:spPr>
          <a:xfrm>
            <a:off x="257516" y="5790559"/>
            <a:ext cx="2599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b="1" dirty="0"/>
              <a:t>Functionele </a:t>
            </a:r>
            <a:r>
              <a:rPr lang="en-BE" sz="1500" b="1" dirty="0" smtClean="0"/>
              <a:t>beschrijving</a:t>
            </a:r>
            <a:endParaRPr lang="en-BE" sz="1500" b="1" dirty="0"/>
          </a:p>
          <a:p>
            <a:r>
              <a:rPr lang="en-BE" sz="1500" dirty="0" smtClean="0"/>
              <a:t>...</a:t>
            </a:r>
            <a:endParaRPr lang="en-BE" sz="1500" dirty="0"/>
          </a:p>
        </p:txBody>
      </p:sp>
      <p:sp>
        <p:nvSpPr>
          <p:cNvPr id="244" name="Oval 243"/>
          <p:cNvSpPr/>
          <p:nvPr/>
        </p:nvSpPr>
        <p:spPr>
          <a:xfrm>
            <a:off x="3185802" y="3212275"/>
            <a:ext cx="1062102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# pers.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45" name="Straight Connector 244"/>
          <p:cNvCxnSpPr>
            <a:stCxn id="244" idx="4"/>
            <a:endCxn id="214" idx="0"/>
          </p:cNvCxnSpPr>
          <p:nvPr/>
        </p:nvCxnSpPr>
        <p:spPr>
          <a:xfrm>
            <a:off x="3716853" y="3520985"/>
            <a:ext cx="86439" cy="201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416182" y="3889417"/>
            <a:ext cx="5513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ID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>
            <a:stCxn id="6" idx="1"/>
            <a:endCxn id="249" idx="5"/>
          </p:cNvCxnSpPr>
          <p:nvPr/>
        </p:nvCxnSpPr>
        <p:spPr>
          <a:xfrm flipH="1" flipV="1">
            <a:off x="886819" y="4152917"/>
            <a:ext cx="231787" cy="305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5014114" y="3663454"/>
            <a:ext cx="5513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#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87" name="Straight Connector 286"/>
          <p:cNvCxnSpPr>
            <a:stCxn id="187" idx="1"/>
            <a:endCxn id="286" idx="6"/>
          </p:cNvCxnSpPr>
          <p:nvPr/>
        </p:nvCxnSpPr>
        <p:spPr>
          <a:xfrm flipH="1" flipV="1">
            <a:off x="5565499" y="3817809"/>
            <a:ext cx="130794" cy="142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Oval 289"/>
          <p:cNvSpPr/>
          <p:nvPr/>
        </p:nvSpPr>
        <p:spPr>
          <a:xfrm>
            <a:off x="236795" y="4764633"/>
            <a:ext cx="881811" cy="30871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prijs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91" name="Straight Connector 290"/>
          <p:cNvCxnSpPr>
            <a:stCxn id="290" idx="0"/>
            <a:endCxn id="6" idx="1"/>
          </p:cNvCxnSpPr>
          <p:nvPr/>
        </p:nvCxnSpPr>
        <p:spPr>
          <a:xfrm flipV="1">
            <a:off x="677701" y="4457942"/>
            <a:ext cx="440905" cy="306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Oval 293"/>
          <p:cNvSpPr/>
          <p:nvPr/>
        </p:nvSpPr>
        <p:spPr>
          <a:xfrm>
            <a:off x="1464211" y="4812932"/>
            <a:ext cx="1094085" cy="30871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korting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295" name="Straight Connector 294"/>
          <p:cNvCxnSpPr>
            <a:stCxn id="6" idx="2"/>
            <a:endCxn id="294" idx="0"/>
          </p:cNvCxnSpPr>
          <p:nvPr/>
        </p:nvCxnSpPr>
        <p:spPr>
          <a:xfrm>
            <a:off x="1834986" y="4619524"/>
            <a:ext cx="176268" cy="1934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Diamond 102"/>
          <p:cNvSpPr/>
          <p:nvPr/>
        </p:nvSpPr>
        <p:spPr>
          <a:xfrm>
            <a:off x="6634958" y="2300095"/>
            <a:ext cx="240596" cy="235499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05" name="Right Arrow 104"/>
          <p:cNvSpPr/>
          <p:nvPr/>
        </p:nvSpPr>
        <p:spPr>
          <a:xfrm>
            <a:off x="2927503" y="250867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57516" y="301080"/>
            <a:ext cx="2644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Zwakke entiteittypes</a:t>
            </a:r>
            <a:endParaRPr lang="en-US" sz="20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4064301" y="138317"/>
            <a:ext cx="4607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Aanmaak extra tabel met verwijzing naar tabel van identificerende entiteittype(s)</a:t>
            </a:r>
            <a:endParaRPr lang="en-US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7</a:t>
            </a:fld>
            <a:endParaRPr lang="fr-BE"/>
          </a:p>
        </p:txBody>
      </p:sp>
      <p:sp>
        <p:nvSpPr>
          <p:cNvPr id="109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7475" y="6356351"/>
            <a:ext cx="3829050" cy="365125"/>
          </a:xfrm>
        </p:spPr>
        <p:txBody>
          <a:bodyPr/>
          <a:lstStyle/>
          <a:p>
            <a:r>
              <a:rPr lang="fr-BE" smtClean="0"/>
              <a:t>Logisch ontwerp – Zwakke entiteittypes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6568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4814" y="124533"/>
            <a:ext cx="797053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BE" sz="2000" b="1" dirty="0" smtClean="0"/>
          </a:p>
          <a:p>
            <a:r>
              <a:rPr lang="en-BE" sz="2000" b="1" dirty="0" smtClean="0"/>
              <a:t>...</a:t>
            </a:r>
            <a:endParaRPr lang="en-BE" sz="2000" b="1" dirty="0"/>
          </a:p>
          <a:p>
            <a:endParaRPr lang="en-BE" sz="2000" b="1" dirty="0" smtClean="0"/>
          </a:p>
          <a:p>
            <a:r>
              <a:rPr lang="nl-BE" sz="2000" b="1" dirty="0" smtClean="0"/>
              <a:t>RECEPT </a:t>
            </a:r>
            <a:r>
              <a:rPr lang="nl-BE" sz="2000" dirty="0" smtClean="0"/>
              <a:t>(</a:t>
            </a:r>
            <a:r>
              <a:rPr lang="nl-BE" sz="2000" dirty="0" err="1" smtClean="0"/>
              <a:t>ingrediëntID:integer</a:t>
            </a:r>
            <a:r>
              <a:rPr lang="nl-BE" sz="2000" dirty="0" smtClean="0"/>
              <a:t>, </a:t>
            </a:r>
            <a:r>
              <a:rPr lang="nl-BE" sz="2000" dirty="0" err="1" smtClean="0"/>
              <a:t>tijd:numeric</a:t>
            </a:r>
            <a:r>
              <a:rPr lang="nl-BE" sz="2000" dirty="0" smtClean="0"/>
              <a:t>)</a:t>
            </a:r>
            <a:endParaRPr lang="nl-BE" sz="20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Primaire sleutel: </a:t>
            </a:r>
            <a:r>
              <a:rPr lang="nl-BE" dirty="0" smtClean="0"/>
              <a:t>{</a:t>
            </a:r>
            <a:r>
              <a:rPr lang="nl-BE" dirty="0" err="1" smtClean="0"/>
              <a:t>ingrediëntID</a:t>
            </a:r>
            <a:r>
              <a:rPr lang="nl-BE" dirty="0" smtClean="0"/>
              <a:t>}</a:t>
            </a:r>
            <a:endParaRPr lang="en-BE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BE" dirty="0" smtClean="0"/>
              <a:t>Vreemde sleutel: </a:t>
            </a:r>
            <a:r>
              <a:rPr lang="nl-BE" dirty="0" smtClean="0"/>
              <a:t>{</a:t>
            </a:r>
            <a:r>
              <a:rPr lang="nl-BE" dirty="0" err="1"/>
              <a:t>ingrediëntID</a:t>
            </a:r>
            <a:r>
              <a:rPr lang="nl-BE" dirty="0" smtClean="0"/>
              <a:t>}</a:t>
            </a:r>
            <a:r>
              <a:rPr lang="en-BE" dirty="0" smtClean="0"/>
              <a:t> -&gt; Ingrediënt{ingrediëntID}</a:t>
            </a:r>
            <a:endParaRPr lang="nl-BE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 smtClean="0"/>
              <a:t>CHECK: tijd &gt; 0</a:t>
            </a:r>
            <a:endParaRPr lang="en-BE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BE" dirty="0" smtClean="0"/>
              <a:t>NOT NULL: tijd</a:t>
            </a:r>
          </a:p>
          <a:p>
            <a:pPr lvl="1"/>
            <a:endParaRPr lang="en-BE" dirty="0" smtClean="0"/>
          </a:p>
          <a:p>
            <a:r>
              <a:rPr lang="nl-BE" sz="2000" b="1" dirty="0" smtClean="0">
                <a:solidFill>
                  <a:srgbClr val="00B050"/>
                </a:solidFill>
              </a:rPr>
              <a:t>RECEPT_STAP </a:t>
            </a:r>
            <a:r>
              <a:rPr lang="nl-BE" dirty="0">
                <a:solidFill>
                  <a:srgbClr val="00B050"/>
                </a:solidFill>
              </a:rPr>
              <a:t>(</a:t>
            </a:r>
            <a:r>
              <a:rPr lang="nl-BE" dirty="0" err="1">
                <a:solidFill>
                  <a:srgbClr val="00B050"/>
                </a:solidFill>
              </a:rPr>
              <a:t>ingrediëntID:integer</a:t>
            </a:r>
            <a:r>
              <a:rPr lang="nl-BE" dirty="0">
                <a:solidFill>
                  <a:srgbClr val="00B050"/>
                </a:solidFill>
              </a:rPr>
              <a:t>, </a:t>
            </a:r>
            <a:r>
              <a:rPr lang="nl-BE" dirty="0" err="1">
                <a:solidFill>
                  <a:srgbClr val="00B050"/>
                </a:solidFill>
              </a:rPr>
              <a:t>stapnummer:integer</a:t>
            </a:r>
            <a:r>
              <a:rPr lang="nl-BE" dirty="0">
                <a:solidFill>
                  <a:srgbClr val="00B050"/>
                </a:solidFill>
              </a:rPr>
              <a:t>, </a:t>
            </a:r>
            <a:r>
              <a:rPr lang="nl-BE" dirty="0" err="1">
                <a:solidFill>
                  <a:srgbClr val="00B050"/>
                </a:solidFill>
              </a:rPr>
              <a:t>beschrijving:varchar</a:t>
            </a:r>
            <a:r>
              <a:rPr lang="nl-BE" dirty="0">
                <a:solidFill>
                  <a:srgbClr val="00B050"/>
                </a:solidFill>
              </a:rPr>
              <a:t>)</a:t>
            </a:r>
            <a:endParaRPr lang="nl-BE" b="1" dirty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>
                <a:solidFill>
                  <a:srgbClr val="00B050"/>
                </a:solidFill>
              </a:rPr>
              <a:t>Primaire sleutel: {</a:t>
            </a:r>
            <a:r>
              <a:rPr lang="nl-BE" dirty="0" err="1">
                <a:solidFill>
                  <a:srgbClr val="00B050"/>
                </a:solidFill>
              </a:rPr>
              <a:t>ingrediëntID</a:t>
            </a:r>
            <a:r>
              <a:rPr lang="nl-BE" dirty="0">
                <a:solidFill>
                  <a:srgbClr val="00B050"/>
                </a:solidFill>
              </a:rPr>
              <a:t>, stapnummer}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>
                <a:solidFill>
                  <a:srgbClr val="00B050"/>
                </a:solidFill>
              </a:rPr>
              <a:t>Vreemde sleutel: {</a:t>
            </a:r>
            <a:r>
              <a:rPr lang="nl-BE" dirty="0" err="1">
                <a:solidFill>
                  <a:srgbClr val="00B050"/>
                </a:solidFill>
              </a:rPr>
              <a:t>ingrediëntID</a:t>
            </a:r>
            <a:r>
              <a:rPr lang="nl-BE" dirty="0">
                <a:solidFill>
                  <a:srgbClr val="00B050"/>
                </a:solidFill>
              </a:rPr>
              <a:t>} -&gt; Recept{</a:t>
            </a:r>
            <a:r>
              <a:rPr lang="nl-BE" dirty="0" err="1">
                <a:solidFill>
                  <a:srgbClr val="00B050"/>
                </a:solidFill>
              </a:rPr>
              <a:t>ingrediëntID</a:t>
            </a:r>
            <a:r>
              <a:rPr lang="nl-BE" dirty="0">
                <a:solidFill>
                  <a:srgbClr val="00B050"/>
                </a:solidFill>
              </a:rPr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>
                <a:solidFill>
                  <a:srgbClr val="00B050"/>
                </a:solidFill>
              </a:rPr>
              <a:t>CHECK: stapnummer &gt; </a:t>
            </a:r>
            <a:r>
              <a:rPr lang="nl-BE" dirty="0" smtClean="0">
                <a:solidFill>
                  <a:srgbClr val="00B050"/>
                </a:solidFill>
              </a:rPr>
              <a:t>0</a:t>
            </a:r>
            <a:endParaRPr lang="en-BE" dirty="0" smtClean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BE" dirty="0" smtClean="0">
                <a:solidFill>
                  <a:srgbClr val="00B050"/>
                </a:solidFill>
              </a:rPr>
              <a:t>NOT NULL: beschrijving</a:t>
            </a:r>
            <a:endParaRPr lang="nl-BE" dirty="0" smtClean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8</a:t>
            </a:fld>
            <a:endParaRPr lang="fr-B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7475" y="6356351"/>
            <a:ext cx="3829050" cy="365125"/>
          </a:xfrm>
        </p:spPr>
        <p:txBody>
          <a:bodyPr/>
          <a:lstStyle/>
          <a:p>
            <a:r>
              <a:rPr lang="fr-BE" smtClean="0"/>
              <a:t>Logisch ontwerp – Zwakke entiteittypes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1868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B37258B608C40A3131C8007614B71" ma:contentTypeVersion="10" ma:contentTypeDescription="Create a new document." ma:contentTypeScope="" ma:versionID="77667f7933e3113a868cb04931030170">
  <xsd:schema xmlns:xsd="http://www.w3.org/2001/XMLSchema" xmlns:xs="http://www.w3.org/2001/XMLSchema" xmlns:p="http://schemas.microsoft.com/office/2006/metadata/properties" xmlns:ns2="c02701aa-0eb7-4c6e-8685-abb5fa9cf9cd" xmlns:ns3="60716130-fab4-45d0-8770-d3d3d338b0bc" targetNamespace="http://schemas.microsoft.com/office/2006/metadata/properties" ma:root="true" ma:fieldsID="d96b01767097c9629c32739054ecf1be" ns2:_="" ns3:_="">
    <xsd:import namespace="c02701aa-0eb7-4c6e-8685-abb5fa9cf9cd"/>
    <xsd:import namespace="60716130-fab4-45d0-8770-d3d3d338b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701aa-0eb7-4c6e-8685-abb5fa9cf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16130-fab4-45d0-8770-d3d3d338b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9F27B-5219-463A-B470-192FFA5EDDC9}"/>
</file>

<file path=customXml/itemProps2.xml><?xml version="1.0" encoding="utf-8"?>
<ds:datastoreItem xmlns:ds="http://schemas.openxmlformats.org/officeDocument/2006/customXml" ds:itemID="{C5C3D35A-A2D8-4C5A-B8B0-85E7FDBD6917}">
  <ds:schemaRefs>
    <ds:schemaRef ds:uri="http://schemas.microsoft.com/office/2006/documentManagement/types"/>
    <ds:schemaRef ds:uri="http://schemas.microsoft.com/office/infopath/2007/PartnerControls"/>
    <ds:schemaRef ds:uri="a53d9c46-d01c-487d-97af-4afeab93a482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a75489ed-f9e5-4554-b694-d3a249ff3fd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9A20502-8955-4099-98FA-AD411F2563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2526</TotalTime>
  <Words>1056</Words>
  <Application>Microsoft Office PowerPoint</Application>
  <PresentationFormat>On-screen Show (4:3)</PresentationFormat>
  <Paragraphs>190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Databanken</vt:lpstr>
      <vt:lpstr>Probleemstelling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Databanken</dc:title>
  <dc:creator>Toon Boeckling</dc:creator>
  <cp:lastModifiedBy>yytimmer</cp:lastModifiedBy>
  <cp:revision>1090</cp:revision>
  <dcterms:created xsi:type="dcterms:W3CDTF">2019-08-19T14:14:21Z</dcterms:created>
  <dcterms:modified xsi:type="dcterms:W3CDTF">2020-09-22T14:32:18Z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0x010100838B37258B608C40A3131C8007614B71</vt:lpwstr>
  </property>
</Properties>
</file>