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sldIdLst>
    <p:sldId id="256" r:id="rId5"/>
    <p:sldId id="257" r:id="rId6"/>
    <p:sldId id="258" r:id="rId7"/>
    <p:sldId id="259" r:id="rId8"/>
    <p:sldId id="260" r:id="rId9"/>
    <p:sldId id="261" r:id="rId10"/>
    <p:sldId id="262" r:id="rId11"/>
    <p:sldId id="263" r:id="rId12"/>
    <p:sldId id="264" r:id="rId1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in De Mol" initials="RM" lastIdx="6" clrIdx="0">
    <p:extLst>
      <p:ext uri="{19B8F6BF-5375-455C-9EA6-DF929625EA0E}">
        <p15:presenceInfo xmlns:p15="http://schemas.microsoft.com/office/powerpoint/2012/main" userId="S::robin.demol@ugent.be::2c82b0b9-abb7-4507-8675-77a0bb8e1f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43A101-6838-E105-9DBC-0294AECF8A97}" v="8" dt="2019-09-04T13:16:40.088"/>
    <p1510:client id="{B0722DFD-67C5-7353-BC34-B108BA0C6E7F}" v="158" dt="2019-08-29T07:24:26.423"/>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86025" autoAdjust="0"/>
  </p:normalViewPr>
  <p:slideViewPr>
    <p:cSldViewPr snapToGrid="0">
      <p:cViewPr varScale="1">
        <p:scale>
          <a:sx n="78" d="100"/>
          <a:sy n="78" d="100"/>
        </p:scale>
        <p:origin x="138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8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83"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 De Mol" userId="S::robin.demol@ugent.be::2c82b0b9-abb7-4507-8675-77a0bb8e1f2c" providerId="AD" clId="Web-{884559FF-5251-D353-8E38-025171D6E8EE}"/>
    <pc:docChg chg="modSld">
      <pc:chgData name="Robin De Mol" userId="S::robin.demol@ugent.be::2c82b0b9-abb7-4507-8675-77a0bb8e1f2c" providerId="AD" clId="Web-{884559FF-5251-D353-8E38-025171D6E8EE}" dt="2019-08-29T11:13:45.673" v="29" actId="1076"/>
      <pc:docMkLst>
        <pc:docMk/>
      </pc:docMkLst>
      <pc:sldChg chg="addCm">
        <pc:chgData name="Robin De Mol" userId="S::robin.demol@ugent.be::2c82b0b9-abb7-4507-8675-77a0bb8e1f2c" providerId="AD" clId="Web-{884559FF-5251-D353-8E38-025171D6E8EE}" dt="2019-08-29T11:04:54.608" v="3"/>
        <pc:sldMkLst>
          <pc:docMk/>
          <pc:sldMk cId="3731629351" sldId="284"/>
        </pc:sldMkLst>
      </pc:sldChg>
      <pc:sldChg chg="addCm">
        <pc:chgData name="Robin De Mol" userId="S::robin.demol@ugent.be::2c82b0b9-abb7-4507-8675-77a0bb8e1f2c" providerId="AD" clId="Web-{884559FF-5251-D353-8E38-025171D6E8EE}" dt="2019-08-29T11:09:01.484" v="4"/>
        <pc:sldMkLst>
          <pc:docMk/>
          <pc:sldMk cId="4292496450" sldId="289"/>
        </pc:sldMkLst>
      </pc:sldChg>
      <pc:sldChg chg="addCm">
        <pc:chgData name="Robin De Mol" userId="S::robin.demol@ugent.be::2c82b0b9-abb7-4507-8675-77a0bb8e1f2c" providerId="AD" clId="Web-{884559FF-5251-D353-8E38-025171D6E8EE}" dt="2019-08-29T11:00:17.482" v="1"/>
        <pc:sldMkLst>
          <pc:docMk/>
          <pc:sldMk cId="4236438875" sldId="300"/>
        </pc:sldMkLst>
      </pc:sldChg>
      <pc:sldChg chg="addCm">
        <pc:chgData name="Robin De Mol" userId="S::robin.demol@ugent.be::2c82b0b9-abb7-4507-8675-77a0bb8e1f2c" providerId="AD" clId="Web-{884559FF-5251-D353-8E38-025171D6E8EE}" dt="2019-08-29T10:58:41.997" v="0"/>
        <pc:sldMkLst>
          <pc:docMk/>
          <pc:sldMk cId="2409196319" sldId="305"/>
        </pc:sldMkLst>
      </pc:sldChg>
      <pc:sldChg chg="addSp delSp modSp addCm">
        <pc:chgData name="Robin De Mol" userId="S::robin.demol@ugent.be::2c82b0b9-abb7-4507-8675-77a0bb8e1f2c" providerId="AD" clId="Web-{884559FF-5251-D353-8E38-025171D6E8EE}" dt="2019-08-29T11:13:45.673" v="29" actId="1076"/>
        <pc:sldMkLst>
          <pc:docMk/>
          <pc:sldMk cId="2872322976" sldId="308"/>
        </pc:sldMkLst>
        <pc:spChg chg="del">
          <ac:chgData name="Robin De Mol" userId="S::robin.demol@ugent.be::2c82b0b9-abb7-4507-8675-77a0bb8e1f2c" providerId="AD" clId="Web-{884559FF-5251-D353-8E38-025171D6E8EE}" dt="2019-08-29T11:13:17.360" v="21"/>
          <ac:spMkLst>
            <pc:docMk/>
            <pc:sldMk cId="2872322976" sldId="308"/>
            <ac:spMk id="2" creationId="{00000000-0000-0000-0000-000000000000}"/>
          </ac:spMkLst>
        </pc:spChg>
        <pc:spChg chg="mod">
          <ac:chgData name="Robin De Mol" userId="S::robin.demol@ugent.be::2c82b0b9-abb7-4507-8675-77a0bb8e1f2c" providerId="AD" clId="Web-{884559FF-5251-D353-8E38-025171D6E8EE}" dt="2019-08-29T11:13:45.673" v="29" actId="1076"/>
          <ac:spMkLst>
            <pc:docMk/>
            <pc:sldMk cId="2872322976" sldId="308"/>
            <ac:spMk id="3" creationId="{00000000-0000-0000-0000-000000000000}"/>
          </ac:spMkLst>
        </pc:spChg>
        <pc:spChg chg="add del mod">
          <ac:chgData name="Robin De Mol" userId="S::robin.demol@ugent.be::2c82b0b9-abb7-4507-8675-77a0bb8e1f2c" providerId="AD" clId="Web-{884559FF-5251-D353-8E38-025171D6E8EE}" dt="2019-08-29T11:13:23.439" v="25"/>
          <ac:spMkLst>
            <pc:docMk/>
            <pc:sldMk cId="2872322976" sldId="308"/>
            <ac:spMk id="5" creationId="{853628C2-E347-4186-9C41-C2F40229D018}"/>
          </ac:spMkLst>
        </pc:spChg>
        <pc:spChg chg="add mod">
          <ac:chgData name="Robin De Mol" userId="S::robin.demol@ugent.be::2c82b0b9-abb7-4507-8675-77a0bb8e1f2c" providerId="AD" clId="Web-{884559FF-5251-D353-8E38-025171D6E8EE}" dt="2019-08-29T11:13:23.439" v="25"/>
          <ac:spMkLst>
            <pc:docMk/>
            <pc:sldMk cId="2872322976" sldId="308"/>
            <ac:spMk id="7" creationId="{C510004F-202A-4AF2-AFF9-08937698E016}"/>
          </ac:spMkLst>
        </pc:spChg>
      </pc:sldChg>
    </pc:docChg>
  </pc:docChgLst>
  <pc:docChgLst>
    <pc:chgData name="Robin De Mol" userId="2c82b0b9-abb7-4507-8675-77a0bb8e1f2c" providerId="ADAL" clId="{161A4404-FE41-2E47-B245-954B5CCEC577}"/>
    <pc:docChg chg="undo custSel modSld modMainMaster">
      <pc:chgData name="Robin De Mol" userId="2c82b0b9-abb7-4507-8675-77a0bb8e1f2c" providerId="ADAL" clId="{161A4404-FE41-2E47-B245-954B5CCEC577}" dt="2019-08-29T11:48:29.961" v="76"/>
      <pc:docMkLst>
        <pc:docMk/>
      </pc:docMkLst>
      <pc:sldChg chg="addSp modSp">
        <pc:chgData name="Robin De Mol" userId="2c82b0b9-abb7-4507-8675-77a0bb8e1f2c" providerId="ADAL" clId="{161A4404-FE41-2E47-B245-954B5CCEC577}" dt="2019-08-29T11:48:29.961" v="76"/>
        <pc:sldMkLst>
          <pc:docMk/>
          <pc:sldMk cId="1016927308" sldId="256"/>
        </pc:sldMkLst>
        <pc:spChg chg="add mod">
          <ac:chgData name="Robin De Mol" userId="2c82b0b9-abb7-4507-8675-77a0bb8e1f2c" providerId="ADAL" clId="{161A4404-FE41-2E47-B245-954B5CCEC577}" dt="2019-08-29T11:48:29.961" v="76"/>
          <ac:spMkLst>
            <pc:docMk/>
            <pc:sldMk cId="1016927308" sldId="256"/>
            <ac:spMk id="5" creationId="{E1618D88-3B44-5448-A145-1BDFDD9387EA}"/>
          </ac:spMkLst>
        </pc:spChg>
        <pc:picChg chg="mod">
          <ac:chgData name="Robin De Mol" userId="2c82b0b9-abb7-4507-8675-77a0bb8e1f2c" providerId="ADAL" clId="{161A4404-FE41-2E47-B245-954B5CCEC577}" dt="2019-08-29T11:45:26.382" v="28"/>
          <ac:picMkLst>
            <pc:docMk/>
            <pc:sldMk cId="1016927308" sldId="256"/>
            <ac:picMk id="4" creationId="{00000000-0000-0000-0000-000000000000}"/>
          </ac:picMkLst>
        </pc:picChg>
      </pc:sldChg>
      <pc:sldChg chg="addSp modSp">
        <pc:chgData name="Robin De Mol" userId="2c82b0b9-abb7-4507-8675-77a0bb8e1f2c" providerId="ADAL" clId="{161A4404-FE41-2E47-B245-954B5CCEC577}" dt="2019-08-29T11:48:29.961" v="76"/>
        <pc:sldMkLst>
          <pc:docMk/>
          <pc:sldMk cId="670325860" sldId="257"/>
        </pc:sldMkLst>
        <pc:spChg chg="mod">
          <ac:chgData name="Robin De Mol" userId="2c82b0b9-abb7-4507-8675-77a0bb8e1f2c" providerId="ADAL" clId="{161A4404-FE41-2E47-B245-954B5CCEC577}" dt="2019-08-29T11:45:26.382" v="28"/>
          <ac:spMkLst>
            <pc:docMk/>
            <pc:sldMk cId="670325860" sldId="257"/>
            <ac:spMk id="3" creationId="{00000000-0000-0000-0000-000000000000}"/>
          </ac:spMkLst>
        </pc:spChg>
        <pc:spChg chg="add mod">
          <ac:chgData name="Robin De Mol" userId="2c82b0b9-abb7-4507-8675-77a0bb8e1f2c" providerId="ADAL" clId="{161A4404-FE41-2E47-B245-954B5CCEC577}" dt="2019-08-29T11:48:29.961" v="76"/>
          <ac:spMkLst>
            <pc:docMk/>
            <pc:sldMk cId="670325860" sldId="257"/>
            <ac:spMk id="4" creationId="{E22C2946-FAD6-EC47-82C9-30CE1F0C7D47}"/>
          </ac:spMkLst>
        </pc:spChg>
      </pc:sldChg>
      <pc:sldChg chg="addSp modSp">
        <pc:chgData name="Robin De Mol" userId="2c82b0b9-abb7-4507-8675-77a0bb8e1f2c" providerId="ADAL" clId="{161A4404-FE41-2E47-B245-954B5CCEC577}" dt="2019-08-29T11:48:29.961" v="76"/>
        <pc:sldMkLst>
          <pc:docMk/>
          <pc:sldMk cId="3712685906" sldId="262"/>
        </pc:sldMkLst>
        <pc:spChg chg="mod">
          <ac:chgData name="Robin De Mol" userId="2c82b0b9-abb7-4507-8675-77a0bb8e1f2c" providerId="ADAL" clId="{161A4404-FE41-2E47-B245-954B5CCEC577}" dt="2019-08-29T11:45:26.382" v="28"/>
          <ac:spMkLst>
            <pc:docMk/>
            <pc:sldMk cId="3712685906" sldId="262"/>
            <ac:spMk id="3" creationId="{00000000-0000-0000-0000-000000000000}"/>
          </ac:spMkLst>
        </pc:spChg>
        <pc:spChg chg="add mod">
          <ac:chgData name="Robin De Mol" userId="2c82b0b9-abb7-4507-8675-77a0bb8e1f2c" providerId="ADAL" clId="{161A4404-FE41-2E47-B245-954B5CCEC577}" dt="2019-08-29T11:48:29.961" v="76"/>
          <ac:spMkLst>
            <pc:docMk/>
            <pc:sldMk cId="3712685906" sldId="262"/>
            <ac:spMk id="4" creationId="{3B17D9B5-001A-2449-AD2E-2B6134F710DA}"/>
          </ac:spMkLst>
        </pc:spChg>
      </pc:sldChg>
      <pc:sldChg chg="addSp modSp">
        <pc:chgData name="Robin De Mol" userId="2c82b0b9-abb7-4507-8675-77a0bb8e1f2c" providerId="ADAL" clId="{161A4404-FE41-2E47-B245-954B5CCEC577}" dt="2019-08-29T11:48:29.961" v="76"/>
        <pc:sldMkLst>
          <pc:docMk/>
          <pc:sldMk cId="1910949880" sldId="263"/>
        </pc:sldMkLst>
        <pc:spChg chg="mod">
          <ac:chgData name="Robin De Mol" userId="2c82b0b9-abb7-4507-8675-77a0bb8e1f2c" providerId="ADAL" clId="{161A4404-FE41-2E47-B245-954B5CCEC577}" dt="2019-08-29T11:45:26.382" v="28"/>
          <ac:spMkLst>
            <pc:docMk/>
            <pc:sldMk cId="1910949880" sldId="263"/>
            <ac:spMk id="3" creationId="{00000000-0000-0000-0000-000000000000}"/>
          </ac:spMkLst>
        </pc:spChg>
        <pc:spChg chg="mod">
          <ac:chgData name="Robin De Mol" userId="2c82b0b9-abb7-4507-8675-77a0bb8e1f2c" providerId="ADAL" clId="{161A4404-FE41-2E47-B245-954B5CCEC577}" dt="2019-08-29T11:45:26.382" v="28"/>
          <ac:spMkLst>
            <pc:docMk/>
            <pc:sldMk cId="1910949880" sldId="263"/>
            <ac:spMk id="4" creationId="{00000000-0000-0000-0000-000000000000}"/>
          </ac:spMkLst>
        </pc:spChg>
        <pc:spChg chg="mod">
          <ac:chgData name="Robin De Mol" userId="2c82b0b9-abb7-4507-8675-77a0bb8e1f2c" providerId="ADAL" clId="{161A4404-FE41-2E47-B245-954B5CCEC577}" dt="2019-08-29T11:45:26.382" v="28"/>
          <ac:spMkLst>
            <pc:docMk/>
            <pc:sldMk cId="1910949880" sldId="263"/>
            <ac:spMk id="5" creationId="{00000000-0000-0000-0000-000000000000}"/>
          </ac:spMkLst>
        </pc:spChg>
        <pc:spChg chg="mod">
          <ac:chgData name="Robin De Mol" userId="2c82b0b9-abb7-4507-8675-77a0bb8e1f2c" providerId="ADAL" clId="{161A4404-FE41-2E47-B245-954B5CCEC577}" dt="2019-08-29T11:45:26.382" v="28"/>
          <ac:spMkLst>
            <pc:docMk/>
            <pc:sldMk cId="1910949880" sldId="263"/>
            <ac:spMk id="6" creationId="{00000000-0000-0000-0000-000000000000}"/>
          </ac:spMkLst>
        </pc:spChg>
        <pc:spChg chg="add mod">
          <ac:chgData name="Robin De Mol" userId="2c82b0b9-abb7-4507-8675-77a0bb8e1f2c" providerId="ADAL" clId="{161A4404-FE41-2E47-B245-954B5CCEC577}" dt="2019-08-29T11:48:29.961" v="76"/>
          <ac:spMkLst>
            <pc:docMk/>
            <pc:sldMk cId="1910949880" sldId="263"/>
            <ac:spMk id="7" creationId="{70A64A3C-9EA6-784A-95C9-CE3E93BE5D82}"/>
          </ac:spMkLst>
        </pc:spChg>
        <pc:spChg chg="mod">
          <ac:chgData name="Robin De Mol" userId="2c82b0b9-abb7-4507-8675-77a0bb8e1f2c" providerId="ADAL" clId="{161A4404-FE41-2E47-B245-954B5CCEC577}" dt="2019-08-29T11:45:26.382" v="28"/>
          <ac:spMkLst>
            <pc:docMk/>
            <pc:sldMk cId="1910949880" sldId="263"/>
            <ac:spMk id="18" creationId="{00000000-0000-0000-0000-000000000000}"/>
          </ac:spMkLst>
        </pc:spChg>
        <pc:spChg chg="mod">
          <ac:chgData name="Robin De Mol" userId="2c82b0b9-abb7-4507-8675-77a0bb8e1f2c" providerId="ADAL" clId="{161A4404-FE41-2E47-B245-954B5CCEC577}" dt="2019-08-29T11:45:26.382" v="28"/>
          <ac:spMkLst>
            <pc:docMk/>
            <pc:sldMk cId="1910949880" sldId="263"/>
            <ac:spMk id="19" creationId="{00000000-0000-0000-0000-000000000000}"/>
          </ac:spMkLst>
        </pc:spChg>
        <pc:spChg chg="mod">
          <ac:chgData name="Robin De Mol" userId="2c82b0b9-abb7-4507-8675-77a0bb8e1f2c" providerId="ADAL" clId="{161A4404-FE41-2E47-B245-954B5CCEC577}" dt="2019-08-29T11:45:26.382" v="28"/>
          <ac:spMkLst>
            <pc:docMk/>
            <pc:sldMk cId="1910949880" sldId="263"/>
            <ac:spMk id="20" creationId="{00000000-0000-0000-0000-000000000000}"/>
          </ac:spMkLst>
        </pc:spChg>
        <pc:spChg chg="mod">
          <ac:chgData name="Robin De Mol" userId="2c82b0b9-abb7-4507-8675-77a0bb8e1f2c" providerId="ADAL" clId="{161A4404-FE41-2E47-B245-954B5CCEC577}" dt="2019-08-29T11:45:26.382" v="28"/>
          <ac:spMkLst>
            <pc:docMk/>
            <pc:sldMk cId="1910949880" sldId="263"/>
            <ac:spMk id="25" creationId="{00000000-0000-0000-0000-000000000000}"/>
          </ac:spMkLst>
        </pc:spChg>
        <pc:spChg chg="mod">
          <ac:chgData name="Robin De Mol" userId="2c82b0b9-abb7-4507-8675-77a0bb8e1f2c" providerId="ADAL" clId="{161A4404-FE41-2E47-B245-954B5CCEC577}" dt="2019-08-29T11:45:26.382" v="28"/>
          <ac:spMkLst>
            <pc:docMk/>
            <pc:sldMk cId="1910949880" sldId="263"/>
            <ac:spMk id="35" creationId="{00000000-0000-0000-0000-000000000000}"/>
          </ac:spMkLst>
        </pc:spChg>
        <pc:spChg chg="mod">
          <ac:chgData name="Robin De Mol" userId="2c82b0b9-abb7-4507-8675-77a0bb8e1f2c" providerId="ADAL" clId="{161A4404-FE41-2E47-B245-954B5CCEC577}" dt="2019-08-29T11:45:26.382" v="28"/>
          <ac:spMkLst>
            <pc:docMk/>
            <pc:sldMk cId="1910949880" sldId="263"/>
            <ac:spMk id="36" creationId="{00000000-0000-0000-0000-000000000000}"/>
          </ac:spMkLst>
        </pc:spChg>
        <pc:spChg chg="mod">
          <ac:chgData name="Robin De Mol" userId="2c82b0b9-abb7-4507-8675-77a0bb8e1f2c" providerId="ADAL" clId="{161A4404-FE41-2E47-B245-954B5CCEC577}" dt="2019-08-29T11:45:26.382" v="28"/>
          <ac:spMkLst>
            <pc:docMk/>
            <pc:sldMk cId="1910949880" sldId="263"/>
            <ac:spMk id="37" creationId="{00000000-0000-0000-0000-000000000000}"/>
          </ac:spMkLst>
        </pc:spChg>
        <pc:spChg chg="mod">
          <ac:chgData name="Robin De Mol" userId="2c82b0b9-abb7-4507-8675-77a0bb8e1f2c" providerId="ADAL" clId="{161A4404-FE41-2E47-B245-954B5CCEC577}" dt="2019-08-29T11:45:26.382" v="28"/>
          <ac:spMkLst>
            <pc:docMk/>
            <pc:sldMk cId="1910949880" sldId="263"/>
            <ac:spMk id="38" creationId="{00000000-0000-0000-0000-000000000000}"/>
          </ac:spMkLst>
        </pc:spChg>
        <pc:spChg chg="mod">
          <ac:chgData name="Robin De Mol" userId="2c82b0b9-abb7-4507-8675-77a0bb8e1f2c" providerId="ADAL" clId="{161A4404-FE41-2E47-B245-954B5CCEC577}" dt="2019-08-29T11:45:26.382" v="28"/>
          <ac:spMkLst>
            <pc:docMk/>
            <pc:sldMk cId="1910949880" sldId="263"/>
            <ac:spMk id="43" creationId="{00000000-0000-0000-0000-000000000000}"/>
          </ac:spMkLst>
        </pc:spChg>
        <pc:cxnChg chg="mod">
          <ac:chgData name="Robin De Mol" userId="2c82b0b9-abb7-4507-8675-77a0bb8e1f2c" providerId="ADAL" clId="{161A4404-FE41-2E47-B245-954B5CCEC577}" dt="2019-08-29T11:45:26.382" v="28"/>
          <ac:cxnSpMkLst>
            <pc:docMk/>
            <pc:sldMk cId="1910949880" sldId="263"/>
            <ac:cxnSpMk id="8"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13"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14"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21"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26"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31"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44" creationId="{00000000-0000-0000-0000-000000000000}"/>
          </ac:cxnSpMkLst>
        </pc:cxnChg>
      </pc:sldChg>
      <pc:sldChg chg="addSp modSp">
        <pc:chgData name="Robin De Mol" userId="2c82b0b9-abb7-4507-8675-77a0bb8e1f2c" providerId="ADAL" clId="{161A4404-FE41-2E47-B245-954B5CCEC577}" dt="2019-08-29T11:48:29.961" v="76"/>
        <pc:sldMkLst>
          <pc:docMk/>
          <pc:sldMk cId="3731629351" sldId="284"/>
        </pc:sldMkLst>
        <pc:spChg chg="mod">
          <ac:chgData name="Robin De Mol" userId="2c82b0b9-abb7-4507-8675-77a0bb8e1f2c" providerId="ADAL" clId="{161A4404-FE41-2E47-B245-954B5CCEC577}" dt="2019-08-29T11:45:26.382" v="28"/>
          <ac:spMkLst>
            <pc:docMk/>
            <pc:sldMk cId="3731629351" sldId="284"/>
            <ac:spMk id="3" creationId="{00000000-0000-0000-0000-000000000000}"/>
          </ac:spMkLst>
        </pc:spChg>
        <pc:spChg chg="add mod">
          <ac:chgData name="Robin De Mol" userId="2c82b0b9-abb7-4507-8675-77a0bb8e1f2c" providerId="ADAL" clId="{161A4404-FE41-2E47-B245-954B5CCEC577}" dt="2019-08-29T11:48:29.961" v="76"/>
          <ac:spMkLst>
            <pc:docMk/>
            <pc:sldMk cId="3731629351" sldId="284"/>
            <ac:spMk id="4" creationId="{EB8C1D2B-09A7-0E4E-A5FD-33693A8DDA71}"/>
          </ac:spMkLst>
        </pc:spChg>
      </pc:sldChg>
      <pc:sldChg chg="addSp modSp">
        <pc:chgData name="Robin De Mol" userId="2c82b0b9-abb7-4507-8675-77a0bb8e1f2c" providerId="ADAL" clId="{161A4404-FE41-2E47-B245-954B5CCEC577}" dt="2019-08-29T11:48:29.961" v="76"/>
        <pc:sldMkLst>
          <pc:docMk/>
          <pc:sldMk cId="1946798641" sldId="285"/>
        </pc:sldMkLst>
        <pc:spChg chg="mod">
          <ac:chgData name="Robin De Mol" userId="2c82b0b9-abb7-4507-8675-77a0bb8e1f2c" providerId="ADAL" clId="{161A4404-FE41-2E47-B245-954B5CCEC577}" dt="2019-08-29T11:45:26.382" v="28"/>
          <ac:spMkLst>
            <pc:docMk/>
            <pc:sldMk cId="1946798641" sldId="285"/>
            <ac:spMk id="3" creationId="{00000000-0000-0000-0000-000000000000}"/>
          </ac:spMkLst>
        </pc:spChg>
        <pc:spChg chg="mod">
          <ac:chgData name="Robin De Mol" userId="2c82b0b9-abb7-4507-8675-77a0bb8e1f2c" providerId="ADAL" clId="{161A4404-FE41-2E47-B245-954B5CCEC577}" dt="2019-08-29T11:45:26.382" v="28"/>
          <ac:spMkLst>
            <pc:docMk/>
            <pc:sldMk cId="1946798641" sldId="285"/>
            <ac:spMk id="4" creationId="{00000000-0000-0000-0000-000000000000}"/>
          </ac:spMkLst>
        </pc:spChg>
        <pc:spChg chg="mod">
          <ac:chgData name="Robin De Mol" userId="2c82b0b9-abb7-4507-8675-77a0bb8e1f2c" providerId="ADAL" clId="{161A4404-FE41-2E47-B245-954B5CCEC577}" dt="2019-08-29T11:45:26.382" v="28"/>
          <ac:spMkLst>
            <pc:docMk/>
            <pc:sldMk cId="1946798641" sldId="285"/>
            <ac:spMk id="5" creationId="{00000000-0000-0000-0000-000000000000}"/>
          </ac:spMkLst>
        </pc:spChg>
        <pc:spChg chg="mod">
          <ac:chgData name="Robin De Mol" userId="2c82b0b9-abb7-4507-8675-77a0bb8e1f2c" providerId="ADAL" clId="{161A4404-FE41-2E47-B245-954B5CCEC577}" dt="2019-08-29T11:45:26.382" v="28"/>
          <ac:spMkLst>
            <pc:docMk/>
            <pc:sldMk cId="1946798641" sldId="285"/>
            <ac:spMk id="6" creationId="{00000000-0000-0000-0000-000000000000}"/>
          </ac:spMkLst>
        </pc:spChg>
        <pc:spChg chg="add mod">
          <ac:chgData name="Robin De Mol" userId="2c82b0b9-abb7-4507-8675-77a0bb8e1f2c" providerId="ADAL" clId="{161A4404-FE41-2E47-B245-954B5CCEC577}" dt="2019-08-29T11:48:29.961" v="76"/>
          <ac:spMkLst>
            <pc:docMk/>
            <pc:sldMk cId="1946798641" sldId="285"/>
            <ac:spMk id="7" creationId="{62282549-AF7B-EF4A-AB9C-B46AD7C0E6C6}"/>
          </ac:spMkLst>
        </pc:spChg>
        <pc:spChg chg="mod">
          <ac:chgData name="Robin De Mol" userId="2c82b0b9-abb7-4507-8675-77a0bb8e1f2c" providerId="ADAL" clId="{161A4404-FE41-2E47-B245-954B5CCEC577}" dt="2019-08-29T11:45:26.382" v="28"/>
          <ac:spMkLst>
            <pc:docMk/>
            <pc:sldMk cId="1946798641" sldId="285"/>
            <ac:spMk id="8" creationId="{00000000-0000-0000-0000-000000000000}"/>
          </ac:spMkLst>
        </pc:spChg>
        <pc:spChg chg="mod">
          <ac:chgData name="Robin De Mol" userId="2c82b0b9-abb7-4507-8675-77a0bb8e1f2c" providerId="ADAL" clId="{161A4404-FE41-2E47-B245-954B5CCEC577}" dt="2019-08-29T11:45:26.382" v="28"/>
          <ac:spMkLst>
            <pc:docMk/>
            <pc:sldMk cId="1946798641" sldId="285"/>
            <ac:spMk id="9" creationId="{00000000-0000-0000-0000-000000000000}"/>
          </ac:spMkLst>
        </pc:spChg>
        <pc:spChg chg="mod">
          <ac:chgData name="Robin De Mol" userId="2c82b0b9-abb7-4507-8675-77a0bb8e1f2c" providerId="ADAL" clId="{161A4404-FE41-2E47-B245-954B5CCEC577}" dt="2019-08-29T11:45:26.382" v="28"/>
          <ac:spMkLst>
            <pc:docMk/>
            <pc:sldMk cId="1946798641" sldId="285"/>
            <ac:spMk id="10" creationId="{00000000-0000-0000-0000-000000000000}"/>
          </ac:spMkLst>
        </pc:spChg>
        <pc:spChg chg="mod">
          <ac:chgData name="Robin De Mol" userId="2c82b0b9-abb7-4507-8675-77a0bb8e1f2c" providerId="ADAL" clId="{161A4404-FE41-2E47-B245-954B5CCEC577}" dt="2019-08-29T11:45:26.382" v="28"/>
          <ac:spMkLst>
            <pc:docMk/>
            <pc:sldMk cId="1946798641" sldId="285"/>
            <ac:spMk id="11" creationId="{00000000-0000-0000-0000-000000000000}"/>
          </ac:spMkLst>
        </pc:spChg>
        <pc:spChg chg="mod">
          <ac:chgData name="Robin De Mol" userId="2c82b0b9-abb7-4507-8675-77a0bb8e1f2c" providerId="ADAL" clId="{161A4404-FE41-2E47-B245-954B5CCEC577}" dt="2019-08-29T11:45:26.382" v="28"/>
          <ac:spMkLst>
            <pc:docMk/>
            <pc:sldMk cId="1946798641" sldId="285"/>
            <ac:spMk id="12" creationId="{00000000-0000-0000-0000-000000000000}"/>
          </ac:spMkLst>
        </pc:spChg>
        <pc:spChg chg="mod">
          <ac:chgData name="Robin De Mol" userId="2c82b0b9-abb7-4507-8675-77a0bb8e1f2c" providerId="ADAL" clId="{161A4404-FE41-2E47-B245-954B5CCEC577}" dt="2019-08-29T11:45:26.382" v="28"/>
          <ac:spMkLst>
            <pc:docMk/>
            <pc:sldMk cId="1946798641" sldId="285"/>
            <ac:spMk id="13" creationId="{00000000-0000-0000-0000-000000000000}"/>
          </ac:spMkLst>
        </pc:spChg>
        <pc:spChg chg="mod">
          <ac:chgData name="Robin De Mol" userId="2c82b0b9-abb7-4507-8675-77a0bb8e1f2c" providerId="ADAL" clId="{161A4404-FE41-2E47-B245-954B5CCEC577}" dt="2019-08-29T11:45:26.382" v="28"/>
          <ac:spMkLst>
            <pc:docMk/>
            <pc:sldMk cId="1946798641" sldId="285"/>
            <ac:spMk id="14" creationId="{00000000-0000-0000-0000-000000000000}"/>
          </ac:spMkLst>
        </pc:spChg>
        <pc:spChg chg="mod">
          <ac:chgData name="Robin De Mol" userId="2c82b0b9-abb7-4507-8675-77a0bb8e1f2c" providerId="ADAL" clId="{161A4404-FE41-2E47-B245-954B5CCEC577}" dt="2019-08-29T11:45:26.382" v="28"/>
          <ac:spMkLst>
            <pc:docMk/>
            <pc:sldMk cId="1946798641" sldId="285"/>
            <ac:spMk id="15" creationId="{00000000-0000-0000-0000-000000000000}"/>
          </ac:spMkLst>
        </pc:spChg>
        <pc:spChg chg="mod">
          <ac:chgData name="Robin De Mol" userId="2c82b0b9-abb7-4507-8675-77a0bb8e1f2c" providerId="ADAL" clId="{161A4404-FE41-2E47-B245-954B5CCEC577}" dt="2019-08-29T11:45:26.382" v="28"/>
          <ac:spMkLst>
            <pc:docMk/>
            <pc:sldMk cId="1946798641" sldId="285"/>
            <ac:spMk id="25" creationId="{00000000-0000-0000-0000-000000000000}"/>
          </ac:spMkLst>
        </pc:spChg>
        <pc:spChg chg="mod">
          <ac:chgData name="Robin De Mol" userId="2c82b0b9-abb7-4507-8675-77a0bb8e1f2c" providerId="ADAL" clId="{161A4404-FE41-2E47-B245-954B5CCEC577}" dt="2019-08-29T11:45:26.382" v="28"/>
          <ac:spMkLst>
            <pc:docMk/>
            <pc:sldMk cId="1946798641" sldId="285"/>
            <ac:spMk id="26" creationId="{00000000-0000-0000-0000-000000000000}"/>
          </ac:spMkLst>
        </pc:spChg>
        <pc:cxnChg chg="mod">
          <ac:chgData name="Robin De Mol" userId="2c82b0b9-abb7-4507-8675-77a0bb8e1f2c" providerId="ADAL" clId="{161A4404-FE41-2E47-B245-954B5CCEC577}" dt="2019-08-29T11:45:26.382" v="28"/>
          <ac:cxnSpMkLst>
            <pc:docMk/>
            <pc:sldMk cId="1946798641" sldId="285"/>
            <ac:cxnSpMk id="17"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1"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3"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2438040797" sldId="286"/>
        </pc:sldMkLst>
        <pc:spChg chg="mod">
          <ac:chgData name="Robin De Mol" userId="2c82b0b9-abb7-4507-8675-77a0bb8e1f2c" providerId="ADAL" clId="{161A4404-FE41-2E47-B245-954B5CCEC577}" dt="2019-08-29T11:45:26.382" v="28"/>
          <ac:spMkLst>
            <pc:docMk/>
            <pc:sldMk cId="2438040797" sldId="286"/>
            <ac:spMk id="3" creationId="{00000000-0000-0000-0000-000000000000}"/>
          </ac:spMkLst>
        </pc:spChg>
        <pc:spChg chg="mod">
          <ac:chgData name="Robin De Mol" userId="2c82b0b9-abb7-4507-8675-77a0bb8e1f2c" providerId="ADAL" clId="{161A4404-FE41-2E47-B245-954B5CCEC577}" dt="2019-08-29T11:45:26.382" v="28"/>
          <ac:spMkLst>
            <pc:docMk/>
            <pc:sldMk cId="2438040797" sldId="286"/>
            <ac:spMk id="4" creationId="{00000000-0000-0000-0000-000000000000}"/>
          </ac:spMkLst>
        </pc:spChg>
        <pc:spChg chg="mod">
          <ac:chgData name="Robin De Mol" userId="2c82b0b9-abb7-4507-8675-77a0bb8e1f2c" providerId="ADAL" clId="{161A4404-FE41-2E47-B245-954B5CCEC577}" dt="2019-08-29T11:45:26.382" v="28"/>
          <ac:spMkLst>
            <pc:docMk/>
            <pc:sldMk cId="2438040797" sldId="286"/>
            <ac:spMk id="5" creationId="{00000000-0000-0000-0000-000000000000}"/>
          </ac:spMkLst>
        </pc:spChg>
        <pc:spChg chg="mod">
          <ac:chgData name="Robin De Mol" userId="2c82b0b9-abb7-4507-8675-77a0bb8e1f2c" providerId="ADAL" clId="{161A4404-FE41-2E47-B245-954B5CCEC577}" dt="2019-08-29T11:45:26.382" v="28"/>
          <ac:spMkLst>
            <pc:docMk/>
            <pc:sldMk cId="2438040797" sldId="286"/>
            <ac:spMk id="6" creationId="{00000000-0000-0000-0000-000000000000}"/>
          </ac:spMkLst>
        </pc:spChg>
        <pc:spChg chg="add mod">
          <ac:chgData name="Robin De Mol" userId="2c82b0b9-abb7-4507-8675-77a0bb8e1f2c" providerId="ADAL" clId="{161A4404-FE41-2E47-B245-954B5CCEC577}" dt="2019-08-29T11:48:29.961" v="76"/>
          <ac:spMkLst>
            <pc:docMk/>
            <pc:sldMk cId="2438040797" sldId="286"/>
            <ac:spMk id="7" creationId="{DF5FD989-0303-7140-8895-8BB67C592B68}"/>
          </ac:spMkLst>
        </pc:spChg>
        <pc:spChg chg="mod">
          <ac:chgData name="Robin De Mol" userId="2c82b0b9-abb7-4507-8675-77a0bb8e1f2c" providerId="ADAL" clId="{161A4404-FE41-2E47-B245-954B5CCEC577}" dt="2019-08-29T11:45:26.382" v="28"/>
          <ac:spMkLst>
            <pc:docMk/>
            <pc:sldMk cId="2438040797" sldId="286"/>
            <ac:spMk id="8" creationId="{00000000-0000-0000-0000-000000000000}"/>
          </ac:spMkLst>
        </pc:spChg>
        <pc:spChg chg="mod">
          <ac:chgData name="Robin De Mol" userId="2c82b0b9-abb7-4507-8675-77a0bb8e1f2c" providerId="ADAL" clId="{161A4404-FE41-2E47-B245-954B5CCEC577}" dt="2019-08-29T11:45:26.382" v="28"/>
          <ac:spMkLst>
            <pc:docMk/>
            <pc:sldMk cId="2438040797" sldId="286"/>
            <ac:spMk id="9" creationId="{00000000-0000-0000-0000-000000000000}"/>
          </ac:spMkLst>
        </pc:spChg>
        <pc:spChg chg="mod">
          <ac:chgData name="Robin De Mol" userId="2c82b0b9-abb7-4507-8675-77a0bb8e1f2c" providerId="ADAL" clId="{161A4404-FE41-2E47-B245-954B5CCEC577}" dt="2019-08-29T11:45:26.382" v="28"/>
          <ac:spMkLst>
            <pc:docMk/>
            <pc:sldMk cId="2438040797" sldId="286"/>
            <ac:spMk id="10" creationId="{00000000-0000-0000-0000-000000000000}"/>
          </ac:spMkLst>
        </pc:spChg>
        <pc:spChg chg="mod">
          <ac:chgData name="Robin De Mol" userId="2c82b0b9-abb7-4507-8675-77a0bb8e1f2c" providerId="ADAL" clId="{161A4404-FE41-2E47-B245-954B5CCEC577}" dt="2019-08-29T11:45:26.382" v="28"/>
          <ac:spMkLst>
            <pc:docMk/>
            <pc:sldMk cId="2438040797" sldId="286"/>
            <ac:spMk id="11" creationId="{00000000-0000-0000-0000-000000000000}"/>
          </ac:spMkLst>
        </pc:spChg>
        <pc:spChg chg="mod">
          <ac:chgData name="Robin De Mol" userId="2c82b0b9-abb7-4507-8675-77a0bb8e1f2c" providerId="ADAL" clId="{161A4404-FE41-2E47-B245-954B5CCEC577}" dt="2019-08-29T11:45:26.382" v="28"/>
          <ac:spMkLst>
            <pc:docMk/>
            <pc:sldMk cId="2438040797" sldId="286"/>
            <ac:spMk id="12" creationId="{00000000-0000-0000-0000-000000000000}"/>
          </ac:spMkLst>
        </pc:spChg>
        <pc:spChg chg="mod">
          <ac:chgData name="Robin De Mol" userId="2c82b0b9-abb7-4507-8675-77a0bb8e1f2c" providerId="ADAL" clId="{161A4404-FE41-2E47-B245-954B5CCEC577}" dt="2019-08-29T11:45:26.382" v="28"/>
          <ac:spMkLst>
            <pc:docMk/>
            <pc:sldMk cId="2438040797" sldId="286"/>
            <ac:spMk id="13" creationId="{00000000-0000-0000-0000-000000000000}"/>
          </ac:spMkLst>
        </pc:spChg>
        <pc:spChg chg="mod">
          <ac:chgData name="Robin De Mol" userId="2c82b0b9-abb7-4507-8675-77a0bb8e1f2c" providerId="ADAL" clId="{161A4404-FE41-2E47-B245-954B5CCEC577}" dt="2019-08-29T11:45:26.382" v="28"/>
          <ac:spMkLst>
            <pc:docMk/>
            <pc:sldMk cId="2438040797" sldId="286"/>
            <ac:spMk id="14" creationId="{00000000-0000-0000-0000-000000000000}"/>
          </ac:spMkLst>
        </pc:spChg>
        <pc:spChg chg="mod">
          <ac:chgData name="Robin De Mol" userId="2c82b0b9-abb7-4507-8675-77a0bb8e1f2c" providerId="ADAL" clId="{161A4404-FE41-2E47-B245-954B5CCEC577}" dt="2019-08-29T11:45:26.382" v="28"/>
          <ac:spMkLst>
            <pc:docMk/>
            <pc:sldMk cId="2438040797" sldId="286"/>
            <ac:spMk id="15" creationId="{00000000-0000-0000-0000-000000000000}"/>
          </ac:spMkLst>
        </pc:spChg>
        <pc:spChg chg="mod">
          <ac:chgData name="Robin De Mol" userId="2c82b0b9-abb7-4507-8675-77a0bb8e1f2c" providerId="ADAL" clId="{161A4404-FE41-2E47-B245-954B5CCEC577}" dt="2019-08-29T11:45:26.382" v="28"/>
          <ac:spMkLst>
            <pc:docMk/>
            <pc:sldMk cId="2438040797" sldId="286"/>
            <ac:spMk id="25" creationId="{00000000-0000-0000-0000-000000000000}"/>
          </ac:spMkLst>
        </pc:spChg>
        <pc:spChg chg="mod">
          <ac:chgData name="Robin De Mol" userId="2c82b0b9-abb7-4507-8675-77a0bb8e1f2c" providerId="ADAL" clId="{161A4404-FE41-2E47-B245-954B5CCEC577}" dt="2019-08-29T11:45:26.382" v="28"/>
          <ac:spMkLst>
            <pc:docMk/>
            <pc:sldMk cId="2438040797" sldId="286"/>
            <ac:spMk id="26" creationId="{00000000-0000-0000-0000-000000000000}"/>
          </ac:spMkLst>
        </pc:spChg>
        <pc:cxnChg chg="mod">
          <ac:chgData name="Robin De Mol" userId="2c82b0b9-abb7-4507-8675-77a0bb8e1f2c" providerId="ADAL" clId="{161A4404-FE41-2E47-B245-954B5CCEC577}" dt="2019-08-29T11:45:26.382" v="28"/>
          <ac:cxnSpMkLst>
            <pc:docMk/>
            <pc:sldMk cId="2438040797" sldId="286"/>
            <ac:cxnSpMk id="17"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1"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3"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680411241" sldId="287"/>
        </pc:sldMkLst>
        <pc:spChg chg="add mod">
          <ac:chgData name="Robin De Mol" userId="2c82b0b9-abb7-4507-8675-77a0bb8e1f2c" providerId="ADAL" clId="{161A4404-FE41-2E47-B245-954B5CCEC577}" dt="2019-08-29T11:48:29.961" v="76"/>
          <ac:spMkLst>
            <pc:docMk/>
            <pc:sldMk cId="680411241" sldId="287"/>
            <ac:spMk id="2" creationId="{1A86B969-2660-1347-86F9-44E2A1EE8386}"/>
          </ac:spMkLst>
        </pc:spChg>
        <pc:spChg chg="mod">
          <ac:chgData name="Robin De Mol" userId="2c82b0b9-abb7-4507-8675-77a0bb8e1f2c" providerId="ADAL" clId="{161A4404-FE41-2E47-B245-954B5CCEC577}" dt="2019-08-29T11:45:26.382" v="28"/>
          <ac:spMkLst>
            <pc:docMk/>
            <pc:sldMk cId="680411241" sldId="287"/>
            <ac:spMk id="3" creationId="{00000000-0000-0000-0000-000000000000}"/>
          </ac:spMkLst>
        </pc:spChg>
        <pc:spChg chg="mod">
          <ac:chgData name="Robin De Mol" userId="2c82b0b9-abb7-4507-8675-77a0bb8e1f2c" providerId="ADAL" clId="{161A4404-FE41-2E47-B245-954B5CCEC577}" dt="2019-08-29T11:45:26.382" v="28"/>
          <ac:spMkLst>
            <pc:docMk/>
            <pc:sldMk cId="680411241" sldId="287"/>
            <ac:spMk id="7" creationId="{06BB60F4-CBD6-4C62-AA27-60D26FFD1B18}"/>
          </ac:spMkLst>
        </pc:spChg>
      </pc:sldChg>
      <pc:sldChg chg="addSp modSp">
        <pc:chgData name="Robin De Mol" userId="2c82b0b9-abb7-4507-8675-77a0bb8e1f2c" providerId="ADAL" clId="{161A4404-FE41-2E47-B245-954B5CCEC577}" dt="2019-08-29T11:48:29.961" v="76"/>
        <pc:sldMkLst>
          <pc:docMk/>
          <pc:sldMk cId="2668740090" sldId="288"/>
        </pc:sldMkLst>
        <pc:spChg chg="mod">
          <ac:chgData name="Robin De Mol" userId="2c82b0b9-abb7-4507-8675-77a0bb8e1f2c" providerId="ADAL" clId="{161A4404-FE41-2E47-B245-954B5CCEC577}" dt="2019-08-29T11:45:26.382" v="28"/>
          <ac:spMkLst>
            <pc:docMk/>
            <pc:sldMk cId="2668740090" sldId="288"/>
            <ac:spMk id="3" creationId="{00000000-0000-0000-0000-000000000000}"/>
          </ac:spMkLst>
        </pc:spChg>
        <pc:spChg chg="mod">
          <ac:chgData name="Robin De Mol" userId="2c82b0b9-abb7-4507-8675-77a0bb8e1f2c" providerId="ADAL" clId="{161A4404-FE41-2E47-B245-954B5CCEC577}" dt="2019-08-29T11:45:26.382" v="28"/>
          <ac:spMkLst>
            <pc:docMk/>
            <pc:sldMk cId="2668740090" sldId="288"/>
            <ac:spMk id="4" creationId="{00000000-0000-0000-0000-000000000000}"/>
          </ac:spMkLst>
        </pc:spChg>
        <pc:spChg chg="mod">
          <ac:chgData name="Robin De Mol" userId="2c82b0b9-abb7-4507-8675-77a0bb8e1f2c" providerId="ADAL" clId="{161A4404-FE41-2E47-B245-954B5CCEC577}" dt="2019-08-29T11:45:26.382" v="28"/>
          <ac:spMkLst>
            <pc:docMk/>
            <pc:sldMk cId="2668740090" sldId="288"/>
            <ac:spMk id="5" creationId="{00000000-0000-0000-0000-000000000000}"/>
          </ac:spMkLst>
        </pc:spChg>
        <pc:spChg chg="mod">
          <ac:chgData name="Robin De Mol" userId="2c82b0b9-abb7-4507-8675-77a0bb8e1f2c" providerId="ADAL" clId="{161A4404-FE41-2E47-B245-954B5CCEC577}" dt="2019-08-29T11:45:26.382" v="28"/>
          <ac:spMkLst>
            <pc:docMk/>
            <pc:sldMk cId="2668740090" sldId="288"/>
            <ac:spMk id="6" creationId="{00000000-0000-0000-0000-000000000000}"/>
          </ac:spMkLst>
        </pc:spChg>
        <pc:spChg chg="add mod">
          <ac:chgData name="Robin De Mol" userId="2c82b0b9-abb7-4507-8675-77a0bb8e1f2c" providerId="ADAL" clId="{161A4404-FE41-2E47-B245-954B5CCEC577}" dt="2019-08-29T11:48:29.961" v="76"/>
          <ac:spMkLst>
            <pc:docMk/>
            <pc:sldMk cId="2668740090" sldId="288"/>
            <ac:spMk id="7" creationId="{BC6F851D-6A85-D047-9A39-76E26D4E87C7}"/>
          </ac:spMkLst>
        </pc:spChg>
        <pc:spChg chg="mod">
          <ac:chgData name="Robin De Mol" userId="2c82b0b9-abb7-4507-8675-77a0bb8e1f2c" providerId="ADAL" clId="{161A4404-FE41-2E47-B245-954B5CCEC577}" dt="2019-08-29T11:45:26.382" v="28"/>
          <ac:spMkLst>
            <pc:docMk/>
            <pc:sldMk cId="2668740090" sldId="288"/>
            <ac:spMk id="8" creationId="{00000000-0000-0000-0000-000000000000}"/>
          </ac:spMkLst>
        </pc:spChg>
        <pc:spChg chg="mod">
          <ac:chgData name="Robin De Mol" userId="2c82b0b9-abb7-4507-8675-77a0bb8e1f2c" providerId="ADAL" clId="{161A4404-FE41-2E47-B245-954B5CCEC577}" dt="2019-08-29T11:45:26.382" v="28"/>
          <ac:spMkLst>
            <pc:docMk/>
            <pc:sldMk cId="2668740090" sldId="288"/>
            <ac:spMk id="9" creationId="{00000000-0000-0000-0000-000000000000}"/>
          </ac:spMkLst>
        </pc:spChg>
        <pc:spChg chg="mod">
          <ac:chgData name="Robin De Mol" userId="2c82b0b9-abb7-4507-8675-77a0bb8e1f2c" providerId="ADAL" clId="{161A4404-FE41-2E47-B245-954B5CCEC577}" dt="2019-08-29T11:45:26.382" v="28"/>
          <ac:spMkLst>
            <pc:docMk/>
            <pc:sldMk cId="2668740090" sldId="288"/>
            <ac:spMk id="10" creationId="{00000000-0000-0000-0000-000000000000}"/>
          </ac:spMkLst>
        </pc:spChg>
        <pc:spChg chg="mod">
          <ac:chgData name="Robin De Mol" userId="2c82b0b9-abb7-4507-8675-77a0bb8e1f2c" providerId="ADAL" clId="{161A4404-FE41-2E47-B245-954B5CCEC577}" dt="2019-08-29T11:45:26.382" v="28"/>
          <ac:spMkLst>
            <pc:docMk/>
            <pc:sldMk cId="2668740090" sldId="288"/>
            <ac:spMk id="11" creationId="{00000000-0000-0000-0000-000000000000}"/>
          </ac:spMkLst>
        </pc:spChg>
        <pc:spChg chg="mod">
          <ac:chgData name="Robin De Mol" userId="2c82b0b9-abb7-4507-8675-77a0bb8e1f2c" providerId="ADAL" clId="{161A4404-FE41-2E47-B245-954B5CCEC577}" dt="2019-08-29T11:45:26.382" v="28"/>
          <ac:spMkLst>
            <pc:docMk/>
            <pc:sldMk cId="2668740090" sldId="288"/>
            <ac:spMk id="12" creationId="{00000000-0000-0000-0000-000000000000}"/>
          </ac:spMkLst>
        </pc:spChg>
        <pc:spChg chg="mod">
          <ac:chgData name="Robin De Mol" userId="2c82b0b9-abb7-4507-8675-77a0bb8e1f2c" providerId="ADAL" clId="{161A4404-FE41-2E47-B245-954B5CCEC577}" dt="2019-08-29T11:45:26.382" v="28"/>
          <ac:spMkLst>
            <pc:docMk/>
            <pc:sldMk cId="2668740090" sldId="288"/>
            <ac:spMk id="13" creationId="{00000000-0000-0000-0000-000000000000}"/>
          </ac:spMkLst>
        </pc:spChg>
        <pc:spChg chg="mod">
          <ac:chgData name="Robin De Mol" userId="2c82b0b9-abb7-4507-8675-77a0bb8e1f2c" providerId="ADAL" clId="{161A4404-FE41-2E47-B245-954B5CCEC577}" dt="2019-08-29T11:45:26.382" v="28"/>
          <ac:spMkLst>
            <pc:docMk/>
            <pc:sldMk cId="2668740090" sldId="288"/>
            <ac:spMk id="14" creationId="{00000000-0000-0000-0000-000000000000}"/>
          </ac:spMkLst>
        </pc:spChg>
        <pc:spChg chg="mod">
          <ac:chgData name="Robin De Mol" userId="2c82b0b9-abb7-4507-8675-77a0bb8e1f2c" providerId="ADAL" clId="{161A4404-FE41-2E47-B245-954B5CCEC577}" dt="2019-08-29T11:45:26.382" v="28"/>
          <ac:spMkLst>
            <pc:docMk/>
            <pc:sldMk cId="2668740090" sldId="288"/>
            <ac:spMk id="15" creationId="{00000000-0000-0000-0000-000000000000}"/>
          </ac:spMkLst>
        </pc:spChg>
        <pc:spChg chg="mod">
          <ac:chgData name="Robin De Mol" userId="2c82b0b9-abb7-4507-8675-77a0bb8e1f2c" providerId="ADAL" clId="{161A4404-FE41-2E47-B245-954B5CCEC577}" dt="2019-08-29T11:45:26.382" v="28"/>
          <ac:spMkLst>
            <pc:docMk/>
            <pc:sldMk cId="2668740090" sldId="288"/>
            <ac:spMk id="25" creationId="{00000000-0000-0000-0000-000000000000}"/>
          </ac:spMkLst>
        </pc:spChg>
        <pc:spChg chg="mod">
          <ac:chgData name="Robin De Mol" userId="2c82b0b9-abb7-4507-8675-77a0bb8e1f2c" providerId="ADAL" clId="{161A4404-FE41-2E47-B245-954B5CCEC577}" dt="2019-08-29T11:45:26.382" v="28"/>
          <ac:spMkLst>
            <pc:docMk/>
            <pc:sldMk cId="2668740090" sldId="288"/>
            <ac:spMk id="26" creationId="{00000000-0000-0000-0000-000000000000}"/>
          </ac:spMkLst>
        </pc:spChg>
        <pc:cxnChg chg="mod">
          <ac:chgData name="Robin De Mol" userId="2c82b0b9-abb7-4507-8675-77a0bb8e1f2c" providerId="ADAL" clId="{161A4404-FE41-2E47-B245-954B5CCEC577}" dt="2019-08-29T11:45:26.382" v="28"/>
          <ac:cxnSpMkLst>
            <pc:docMk/>
            <pc:sldMk cId="2668740090" sldId="288"/>
            <ac:cxnSpMk id="17"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1"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3"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4292496450" sldId="289"/>
        </pc:sldMkLst>
        <pc:spChg chg="add mod">
          <ac:chgData name="Robin De Mol" userId="2c82b0b9-abb7-4507-8675-77a0bb8e1f2c" providerId="ADAL" clId="{161A4404-FE41-2E47-B245-954B5CCEC577}" dt="2019-08-29T11:48:29.961" v="76"/>
          <ac:spMkLst>
            <pc:docMk/>
            <pc:sldMk cId="4292496450" sldId="289"/>
            <ac:spMk id="2" creationId="{71346F5F-E9DA-A346-A932-49A367D12DE8}"/>
          </ac:spMkLst>
        </pc:spChg>
        <pc:spChg chg="mod">
          <ac:chgData name="Robin De Mol" userId="2c82b0b9-abb7-4507-8675-77a0bb8e1f2c" providerId="ADAL" clId="{161A4404-FE41-2E47-B245-954B5CCEC577}" dt="2019-08-29T11:45:26.382" v="28"/>
          <ac:spMkLst>
            <pc:docMk/>
            <pc:sldMk cId="4292496450" sldId="289"/>
            <ac:spMk id="3" creationId="{00000000-0000-0000-0000-000000000000}"/>
          </ac:spMkLst>
        </pc:spChg>
        <pc:spChg chg="mod">
          <ac:chgData name="Robin De Mol" userId="2c82b0b9-abb7-4507-8675-77a0bb8e1f2c" providerId="ADAL" clId="{161A4404-FE41-2E47-B245-954B5CCEC577}" dt="2019-08-29T11:45:26.382" v="28"/>
          <ac:spMkLst>
            <pc:docMk/>
            <pc:sldMk cId="4292496450" sldId="289"/>
            <ac:spMk id="4" creationId="{00000000-0000-0000-0000-000000000000}"/>
          </ac:spMkLst>
        </pc:spChg>
        <pc:spChg chg="mod">
          <ac:chgData name="Robin De Mol" userId="2c82b0b9-abb7-4507-8675-77a0bb8e1f2c" providerId="ADAL" clId="{161A4404-FE41-2E47-B245-954B5CCEC577}" dt="2019-08-29T11:45:26.382" v="28"/>
          <ac:spMkLst>
            <pc:docMk/>
            <pc:sldMk cId="4292496450" sldId="289"/>
            <ac:spMk id="8" creationId="{0B927860-FC53-47DA-85E2-B4204F60E6F8}"/>
          </ac:spMkLst>
        </pc:spChg>
      </pc:sldChg>
      <pc:sldChg chg="addSp modSp">
        <pc:chgData name="Robin De Mol" userId="2c82b0b9-abb7-4507-8675-77a0bb8e1f2c" providerId="ADAL" clId="{161A4404-FE41-2E47-B245-954B5CCEC577}" dt="2019-08-29T11:48:29.961" v="76"/>
        <pc:sldMkLst>
          <pc:docMk/>
          <pc:sldMk cId="3996182216" sldId="291"/>
        </pc:sldMkLst>
        <pc:spChg chg="mod">
          <ac:chgData name="Robin De Mol" userId="2c82b0b9-abb7-4507-8675-77a0bb8e1f2c" providerId="ADAL" clId="{161A4404-FE41-2E47-B245-954B5CCEC577}" dt="2019-08-29T11:45:26.382" v="28"/>
          <ac:spMkLst>
            <pc:docMk/>
            <pc:sldMk cId="3996182216" sldId="291"/>
            <ac:spMk id="3" creationId="{00000000-0000-0000-0000-000000000000}"/>
          </ac:spMkLst>
        </pc:spChg>
        <pc:spChg chg="add mod">
          <ac:chgData name="Robin De Mol" userId="2c82b0b9-abb7-4507-8675-77a0bb8e1f2c" providerId="ADAL" clId="{161A4404-FE41-2E47-B245-954B5CCEC577}" dt="2019-08-29T11:48:29.961" v="76"/>
          <ac:spMkLst>
            <pc:docMk/>
            <pc:sldMk cId="3996182216" sldId="291"/>
            <ac:spMk id="4" creationId="{D56E3F42-DCE9-C744-B58C-169FC65BDA5C}"/>
          </ac:spMkLst>
        </pc:spChg>
        <pc:spChg chg="mod">
          <ac:chgData name="Robin De Mol" userId="2c82b0b9-abb7-4507-8675-77a0bb8e1f2c" providerId="ADAL" clId="{161A4404-FE41-2E47-B245-954B5CCEC577}" dt="2019-08-29T11:45:26.382" v="28"/>
          <ac:spMkLst>
            <pc:docMk/>
            <pc:sldMk cId="3996182216" sldId="291"/>
            <ac:spMk id="5" creationId="{00000000-0000-0000-0000-000000000000}"/>
          </ac:spMkLst>
        </pc:spChg>
        <pc:spChg chg="mod">
          <ac:chgData name="Robin De Mol" userId="2c82b0b9-abb7-4507-8675-77a0bb8e1f2c" providerId="ADAL" clId="{161A4404-FE41-2E47-B245-954B5CCEC577}" dt="2019-08-29T11:45:26.382" v="28"/>
          <ac:spMkLst>
            <pc:docMk/>
            <pc:sldMk cId="3996182216" sldId="291"/>
            <ac:spMk id="7" creationId="{00000000-0000-0000-0000-000000000000}"/>
          </ac:spMkLst>
        </pc:spChg>
        <pc:spChg chg="mod">
          <ac:chgData name="Robin De Mol" userId="2c82b0b9-abb7-4507-8675-77a0bb8e1f2c" providerId="ADAL" clId="{161A4404-FE41-2E47-B245-954B5CCEC577}" dt="2019-08-29T11:45:26.382" v="28"/>
          <ac:spMkLst>
            <pc:docMk/>
            <pc:sldMk cId="3996182216" sldId="291"/>
            <ac:spMk id="8" creationId="{00000000-0000-0000-0000-000000000000}"/>
          </ac:spMkLst>
        </pc:spChg>
        <pc:spChg chg="mod">
          <ac:chgData name="Robin De Mol" userId="2c82b0b9-abb7-4507-8675-77a0bb8e1f2c" providerId="ADAL" clId="{161A4404-FE41-2E47-B245-954B5CCEC577}" dt="2019-08-29T11:45:26.382" v="28"/>
          <ac:spMkLst>
            <pc:docMk/>
            <pc:sldMk cId="3996182216" sldId="291"/>
            <ac:spMk id="9" creationId="{00000000-0000-0000-0000-000000000000}"/>
          </ac:spMkLst>
        </pc:spChg>
        <pc:spChg chg="mod">
          <ac:chgData name="Robin De Mol" userId="2c82b0b9-abb7-4507-8675-77a0bb8e1f2c" providerId="ADAL" clId="{161A4404-FE41-2E47-B245-954B5CCEC577}" dt="2019-08-29T11:45:26.382" v="28"/>
          <ac:spMkLst>
            <pc:docMk/>
            <pc:sldMk cId="3996182216" sldId="291"/>
            <ac:spMk id="10" creationId="{00000000-0000-0000-0000-000000000000}"/>
          </ac:spMkLst>
        </pc:spChg>
        <pc:spChg chg="mod">
          <ac:chgData name="Robin De Mol" userId="2c82b0b9-abb7-4507-8675-77a0bb8e1f2c" providerId="ADAL" clId="{161A4404-FE41-2E47-B245-954B5CCEC577}" dt="2019-08-29T11:45:26.382" v="28"/>
          <ac:spMkLst>
            <pc:docMk/>
            <pc:sldMk cId="3996182216" sldId="291"/>
            <ac:spMk id="11" creationId="{00000000-0000-0000-0000-000000000000}"/>
          </ac:spMkLst>
        </pc:spChg>
        <pc:spChg chg="mod">
          <ac:chgData name="Robin De Mol" userId="2c82b0b9-abb7-4507-8675-77a0bb8e1f2c" providerId="ADAL" clId="{161A4404-FE41-2E47-B245-954B5CCEC577}" dt="2019-08-29T11:45:26.382" v="28"/>
          <ac:spMkLst>
            <pc:docMk/>
            <pc:sldMk cId="3996182216" sldId="291"/>
            <ac:spMk id="12" creationId="{00000000-0000-0000-0000-000000000000}"/>
          </ac:spMkLst>
        </pc:spChg>
        <pc:spChg chg="mod">
          <ac:chgData name="Robin De Mol" userId="2c82b0b9-abb7-4507-8675-77a0bb8e1f2c" providerId="ADAL" clId="{161A4404-FE41-2E47-B245-954B5CCEC577}" dt="2019-08-29T11:45:26.382" v="28"/>
          <ac:spMkLst>
            <pc:docMk/>
            <pc:sldMk cId="3996182216" sldId="291"/>
            <ac:spMk id="13" creationId="{00000000-0000-0000-0000-000000000000}"/>
          </ac:spMkLst>
        </pc:spChg>
        <pc:spChg chg="mod">
          <ac:chgData name="Robin De Mol" userId="2c82b0b9-abb7-4507-8675-77a0bb8e1f2c" providerId="ADAL" clId="{161A4404-FE41-2E47-B245-954B5CCEC577}" dt="2019-08-29T11:45:26.382" v="28"/>
          <ac:spMkLst>
            <pc:docMk/>
            <pc:sldMk cId="3996182216" sldId="291"/>
            <ac:spMk id="14" creationId="{00000000-0000-0000-0000-000000000000}"/>
          </ac:spMkLst>
        </pc:spChg>
        <pc:spChg chg="mod">
          <ac:chgData name="Robin De Mol" userId="2c82b0b9-abb7-4507-8675-77a0bb8e1f2c" providerId="ADAL" clId="{161A4404-FE41-2E47-B245-954B5CCEC577}" dt="2019-08-29T11:45:26.382" v="28"/>
          <ac:spMkLst>
            <pc:docMk/>
            <pc:sldMk cId="3996182216" sldId="291"/>
            <ac:spMk id="21" creationId="{00000000-0000-0000-0000-000000000000}"/>
          </ac:spMkLst>
        </pc:spChg>
        <pc:cxnChg chg="mod">
          <ac:chgData name="Robin De Mol" userId="2c82b0b9-abb7-4507-8675-77a0bb8e1f2c" providerId="ADAL" clId="{161A4404-FE41-2E47-B245-954B5CCEC577}" dt="2019-08-29T11:45:26.382" v="28"/>
          <ac:cxnSpMkLst>
            <pc:docMk/>
            <pc:sldMk cId="3996182216" sldId="291"/>
            <ac:cxnSpMk id="16"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17"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0"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3"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6"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9"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32"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35" creationId="{00000000-0000-0000-0000-000000000000}"/>
          </ac:cxnSpMkLst>
        </pc:cxnChg>
      </pc:sldChg>
      <pc:sldChg chg="addSp modSp">
        <pc:chgData name="Robin De Mol" userId="2c82b0b9-abb7-4507-8675-77a0bb8e1f2c" providerId="ADAL" clId="{161A4404-FE41-2E47-B245-954B5CCEC577}" dt="2019-08-29T11:48:29.961" v="76"/>
        <pc:sldMkLst>
          <pc:docMk/>
          <pc:sldMk cId="3258776195" sldId="292"/>
        </pc:sldMkLst>
        <pc:spChg chg="mod">
          <ac:chgData name="Robin De Mol" userId="2c82b0b9-abb7-4507-8675-77a0bb8e1f2c" providerId="ADAL" clId="{161A4404-FE41-2E47-B245-954B5CCEC577}" dt="2019-08-29T11:45:26.382" v="28"/>
          <ac:spMkLst>
            <pc:docMk/>
            <pc:sldMk cId="3258776195" sldId="292"/>
            <ac:spMk id="3" creationId="{00000000-0000-0000-0000-000000000000}"/>
          </ac:spMkLst>
        </pc:spChg>
        <pc:spChg chg="mod">
          <ac:chgData name="Robin De Mol" userId="2c82b0b9-abb7-4507-8675-77a0bb8e1f2c" providerId="ADAL" clId="{161A4404-FE41-2E47-B245-954B5CCEC577}" dt="2019-08-29T11:45:26.382" v="28"/>
          <ac:spMkLst>
            <pc:docMk/>
            <pc:sldMk cId="3258776195" sldId="292"/>
            <ac:spMk id="4" creationId="{00000000-0000-0000-0000-000000000000}"/>
          </ac:spMkLst>
        </pc:spChg>
        <pc:spChg chg="add mod">
          <ac:chgData name="Robin De Mol" userId="2c82b0b9-abb7-4507-8675-77a0bb8e1f2c" providerId="ADAL" clId="{161A4404-FE41-2E47-B245-954B5CCEC577}" dt="2019-08-29T11:48:29.961" v="76"/>
          <ac:spMkLst>
            <pc:docMk/>
            <pc:sldMk cId="3258776195" sldId="292"/>
            <ac:spMk id="5" creationId="{F66CF968-9894-384F-B120-A2DCBEF87D94}"/>
          </ac:spMkLst>
        </pc:spChg>
      </pc:sldChg>
      <pc:sldChg chg="addSp modSp">
        <pc:chgData name="Robin De Mol" userId="2c82b0b9-abb7-4507-8675-77a0bb8e1f2c" providerId="ADAL" clId="{161A4404-FE41-2E47-B245-954B5CCEC577}" dt="2019-08-29T11:48:29.961" v="76"/>
        <pc:sldMkLst>
          <pc:docMk/>
          <pc:sldMk cId="2069218135" sldId="293"/>
        </pc:sldMkLst>
        <pc:spChg chg="add mod">
          <ac:chgData name="Robin De Mol" userId="2c82b0b9-abb7-4507-8675-77a0bb8e1f2c" providerId="ADAL" clId="{161A4404-FE41-2E47-B245-954B5CCEC577}" dt="2019-08-29T11:48:29.961" v="76"/>
          <ac:spMkLst>
            <pc:docMk/>
            <pc:sldMk cId="2069218135" sldId="293"/>
            <ac:spMk id="3" creationId="{3A9A335D-D080-A44A-83FA-6C084B992EDA}"/>
          </ac:spMkLst>
        </pc:spChg>
        <pc:spChg chg="mod">
          <ac:chgData name="Robin De Mol" userId="2c82b0b9-abb7-4507-8675-77a0bb8e1f2c" providerId="ADAL" clId="{161A4404-FE41-2E47-B245-954B5CCEC577}" dt="2019-08-29T11:45:26.382" v="28"/>
          <ac:spMkLst>
            <pc:docMk/>
            <pc:sldMk cId="2069218135" sldId="293"/>
            <ac:spMk id="5" creationId="{00000000-0000-0000-0000-000000000000}"/>
          </ac:spMkLst>
        </pc:spChg>
        <pc:spChg chg="mod">
          <ac:chgData name="Robin De Mol" userId="2c82b0b9-abb7-4507-8675-77a0bb8e1f2c" providerId="ADAL" clId="{161A4404-FE41-2E47-B245-954B5CCEC577}" dt="2019-08-29T11:45:26.382" v="28"/>
          <ac:spMkLst>
            <pc:docMk/>
            <pc:sldMk cId="2069218135" sldId="293"/>
            <ac:spMk id="7" creationId="{00000000-0000-0000-0000-000000000000}"/>
          </ac:spMkLst>
        </pc:spChg>
        <pc:spChg chg="mod">
          <ac:chgData name="Robin De Mol" userId="2c82b0b9-abb7-4507-8675-77a0bb8e1f2c" providerId="ADAL" clId="{161A4404-FE41-2E47-B245-954B5CCEC577}" dt="2019-08-29T11:45:26.382" v="28"/>
          <ac:spMkLst>
            <pc:docMk/>
            <pc:sldMk cId="2069218135" sldId="293"/>
            <ac:spMk id="8" creationId="{00000000-0000-0000-0000-000000000000}"/>
          </ac:spMkLst>
        </pc:spChg>
        <pc:spChg chg="mod">
          <ac:chgData name="Robin De Mol" userId="2c82b0b9-abb7-4507-8675-77a0bb8e1f2c" providerId="ADAL" clId="{161A4404-FE41-2E47-B245-954B5CCEC577}" dt="2019-08-29T11:45:26.382" v="28"/>
          <ac:spMkLst>
            <pc:docMk/>
            <pc:sldMk cId="2069218135" sldId="293"/>
            <ac:spMk id="9" creationId="{00000000-0000-0000-0000-000000000000}"/>
          </ac:spMkLst>
        </pc:spChg>
        <pc:spChg chg="mod">
          <ac:chgData name="Robin De Mol" userId="2c82b0b9-abb7-4507-8675-77a0bb8e1f2c" providerId="ADAL" clId="{161A4404-FE41-2E47-B245-954B5CCEC577}" dt="2019-08-29T11:45:26.382" v="28"/>
          <ac:spMkLst>
            <pc:docMk/>
            <pc:sldMk cId="2069218135" sldId="293"/>
            <ac:spMk id="10" creationId="{00000000-0000-0000-0000-000000000000}"/>
          </ac:spMkLst>
        </pc:spChg>
        <pc:spChg chg="mod">
          <ac:chgData name="Robin De Mol" userId="2c82b0b9-abb7-4507-8675-77a0bb8e1f2c" providerId="ADAL" clId="{161A4404-FE41-2E47-B245-954B5CCEC577}" dt="2019-08-29T11:45:26.382" v="28"/>
          <ac:spMkLst>
            <pc:docMk/>
            <pc:sldMk cId="2069218135" sldId="293"/>
            <ac:spMk id="11" creationId="{00000000-0000-0000-0000-000000000000}"/>
          </ac:spMkLst>
        </pc:spChg>
        <pc:spChg chg="mod">
          <ac:chgData name="Robin De Mol" userId="2c82b0b9-abb7-4507-8675-77a0bb8e1f2c" providerId="ADAL" clId="{161A4404-FE41-2E47-B245-954B5CCEC577}" dt="2019-08-29T11:45:26.382" v="28"/>
          <ac:spMkLst>
            <pc:docMk/>
            <pc:sldMk cId="2069218135" sldId="293"/>
            <ac:spMk id="12" creationId="{00000000-0000-0000-0000-000000000000}"/>
          </ac:spMkLst>
        </pc:spChg>
        <pc:spChg chg="mod">
          <ac:chgData name="Robin De Mol" userId="2c82b0b9-abb7-4507-8675-77a0bb8e1f2c" providerId="ADAL" clId="{161A4404-FE41-2E47-B245-954B5CCEC577}" dt="2019-08-29T11:45:26.382" v="28"/>
          <ac:spMkLst>
            <pc:docMk/>
            <pc:sldMk cId="2069218135" sldId="293"/>
            <ac:spMk id="13" creationId="{00000000-0000-0000-0000-000000000000}"/>
          </ac:spMkLst>
        </pc:spChg>
        <pc:spChg chg="mod">
          <ac:chgData name="Robin De Mol" userId="2c82b0b9-abb7-4507-8675-77a0bb8e1f2c" providerId="ADAL" clId="{161A4404-FE41-2E47-B245-954B5CCEC577}" dt="2019-08-29T11:45:26.382" v="28"/>
          <ac:spMkLst>
            <pc:docMk/>
            <pc:sldMk cId="2069218135" sldId="293"/>
            <ac:spMk id="14" creationId="{00000000-0000-0000-0000-000000000000}"/>
          </ac:spMkLst>
        </pc:spChg>
        <pc:spChg chg="mod">
          <ac:chgData name="Robin De Mol" userId="2c82b0b9-abb7-4507-8675-77a0bb8e1f2c" providerId="ADAL" clId="{161A4404-FE41-2E47-B245-954B5CCEC577}" dt="2019-08-29T11:45:26.382" v="28"/>
          <ac:spMkLst>
            <pc:docMk/>
            <pc:sldMk cId="2069218135" sldId="293"/>
            <ac:spMk id="27" creationId="{00000000-0000-0000-0000-000000000000}"/>
          </ac:spMkLst>
        </pc:spChg>
        <pc:spChg chg="mod">
          <ac:chgData name="Robin De Mol" userId="2c82b0b9-abb7-4507-8675-77a0bb8e1f2c" providerId="ADAL" clId="{161A4404-FE41-2E47-B245-954B5CCEC577}" dt="2019-08-29T11:45:26.382" v="28"/>
          <ac:spMkLst>
            <pc:docMk/>
            <pc:sldMk cId="2069218135" sldId="293"/>
            <ac:spMk id="31" creationId="{00000000-0000-0000-0000-000000000000}"/>
          </ac:spMkLst>
        </pc:spChg>
        <pc:spChg chg="mod">
          <ac:chgData name="Robin De Mol" userId="2c82b0b9-abb7-4507-8675-77a0bb8e1f2c" providerId="ADAL" clId="{161A4404-FE41-2E47-B245-954B5CCEC577}" dt="2019-08-29T11:45:26.382" v="28"/>
          <ac:spMkLst>
            <pc:docMk/>
            <pc:sldMk cId="2069218135" sldId="293"/>
            <ac:spMk id="51" creationId="{00000000-0000-0000-0000-000000000000}"/>
          </ac:spMkLst>
        </pc:spChg>
        <pc:spChg chg="mod">
          <ac:chgData name="Robin De Mol" userId="2c82b0b9-abb7-4507-8675-77a0bb8e1f2c" providerId="ADAL" clId="{161A4404-FE41-2E47-B245-954B5CCEC577}" dt="2019-08-29T11:45:26.382" v="28"/>
          <ac:spMkLst>
            <pc:docMk/>
            <pc:sldMk cId="2069218135" sldId="293"/>
            <ac:spMk id="55" creationId="{00000000-0000-0000-0000-000000000000}"/>
          </ac:spMkLst>
        </pc:spChg>
        <pc:spChg chg="mod">
          <ac:chgData name="Robin De Mol" userId="2c82b0b9-abb7-4507-8675-77a0bb8e1f2c" providerId="ADAL" clId="{161A4404-FE41-2E47-B245-954B5CCEC577}" dt="2019-08-29T11:45:26.382" v="28"/>
          <ac:spMkLst>
            <pc:docMk/>
            <pc:sldMk cId="2069218135" sldId="293"/>
            <ac:spMk id="70" creationId="{00000000-0000-0000-0000-000000000000}"/>
          </ac:spMkLst>
        </pc:spChg>
        <pc:cxnChg chg="mod">
          <ac:chgData name="Robin De Mol" userId="2c82b0b9-abb7-4507-8675-77a0bb8e1f2c" providerId="ADAL" clId="{161A4404-FE41-2E47-B245-954B5CCEC577}" dt="2019-08-29T11:45:26.382" v="28"/>
          <ac:cxnSpMkLst>
            <pc:docMk/>
            <pc:sldMk cId="2069218135" sldId="293"/>
            <ac:cxnSpMk id="1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17"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0"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3"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9"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32"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35"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41"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52"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5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3971863868" sldId="294"/>
        </pc:sldMkLst>
        <pc:spChg chg="mod">
          <ac:chgData name="Robin De Mol" userId="2c82b0b9-abb7-4507-8675-77a0bb8e1f2c" providerId="ADAL" clId="{161A4404-FE41-2E47-B245-954B5CCEC577}" dt="2019-08-29T11:45:26.382" v="28"/>
          <ac:spMkLst>
            <pc:docMk/>
            <pc:sldMk cId="3971863868" sldId="294"/>
            <ac:spMk id="3" creationId="{00000000-0000-0000-0000-000000000000}"/>
          </ac:spMkLst>
        </pc:spChg>
        <pc:spChg chg="mod">
          <ac:chgData name="Robin De Mol" userId="2c82b0b9-abb7-4507-8675-77a0bb8e1f2c" providerId="ADAL" clId="{161A4404-FE41-2E47-B245-954B5CCEC577}" dt="2019-08-29T11:45:26.382" v="28"/>
          <ac:spMkLst>
            <pc:docMk/>
            <pc:sldMk cId="3971863868" sldId="294"/>
            <ac:spMk id="4" creationId="{00000000-0000-0000-0000-000000000000}"/>
          </ac:spMkLst>
        </pc:spChg>
        <pc:spChg chg="mod">
          <ac:chgData name="Robin De Mol" userId="2c82b0b9-abb7-4507-8675-77a0bb8e1f2c" providerId="ADAL" clId="{161A4404-FE41-2E47-B245-954B5CCEC577}" dt="2019-08-29T11:45:26.382" v="28"/>
          <ac:spMkLst>
            <pc:docMk/>
            <pc:sldMk cId="3971863868" sldId="294"/>
            <ac:spMk id="5" creationId="{00000000-0000-0000-0000-000000000000}"/>
          </ac:spMkLst>
        </pc:spChg>
        <pc:spChg chg="add mod">
          <ac:chgData name="Robin De Mol" userId="2c82b0b9-abb7-4507-8675-77a0bb8e1f2c" providerId="ADAL" clId="{161A4404-FE41-2E47-B245-954B5CCEC577}" dt="2019-08-29T11:48:29.961" v="76"/>
          <ac:spMkLst>
            <pc:docMk/>
            <pc:sldMk cId="3971863868" sldId="294"/>
            <ac:spMk id="6" creationId="{2740F8CF-ED35-2E42-BEF1-45EB368ED4BB}"/>
          </ac:spMkLst>
        </pc:spChg>
        <pc:spChg chg="mod">
          <ac:chgData name="Robin De Mol" userId="2c82b0b9-abb7-4507-8675-77a0bb8e1f2c" providerId="ADAL" clId="{161A4404-FE41-2E47-B245-954B5CCEC577}" dt="2019-08-29T11:45:26.382" v="28"/>
          <ac:spMkLst>
            <pc:docMk/>
            <pc:sldMk cId="3971863868" sldId="294"/>
            <ac:spMk id="7" creationId="{00000000-0000-0000-0000-000000000000}"/>
          </ac:spMkLst>
        </pc:spChg>
        <pc:spChg chg="mod">
          <ac:chgData name="Robin De Mol" userId="2c82b0b9-abb7-4507-8675-77a0bb8e1f2c" providerId="ADAL" clId="{161A4404-FE41-2E47-B245-954B5CCEC577}" dt="2019-08-29T11:45:26.382" v="28"/>
          <ac:spMkLst>
            <pc:docMk/>
            <pc:sldMk cId="3971863868" sldId="294"/>
            <ac:spMk id="8" creationId="{00000000-0000-0000-0000-000000000000}"/>
          </ac:spMkLst>
        </pc:spChg>
        <pc:spChg chg="mod">
          <ac:chgData name="Robin De Mol" userId="2c82b0b9-abb7-4507-8675-77a0bb8e1f2c" providerId="ADAL" clId="{161A4404-FE41-2E47-B245-954B5CCEC577}" dt="2019-08-29T11:45:26.382" v="28"/>
          <ac:spMkLst>
            <pc:docMk/>
            <pc:sldMk cId="3971863868" sldId="294"/>
            <ac:spMk id="9" creationId="{00000000-0000-0000-0000-000000000000}"/>
          </ac:spMkLst>
        </pc:spChg>
        <pc:spChg chg="mod">
          <ac:chgData name="Robin De Mol" userId="2c82b0b9-abb7-4507-8675-77a0bb8e1f2c" providerId="ADAL" clId="{161A4404-FE41-2E47-B245-954B5CCEC577}" dt="2019-08-29T11:45:26.382" v="28"/>
          <ac:spMkLst>
            <pc:docMk/>
            <pc:sldMk cId="3971863868" sldId="294"/>
            <ac:spMk id="10" creationId="{00000000-0000-0000-0000-000000000000}"/>
          </ac:spMkLst>
        </pc:spChg>
        <pc:spChg chg="mod">
          <ac:chgData name="Robin De Mol" userId="2c82b0b9-abb7-4507-8675-77a0bb8e1f2c" providerId="ADAL" clId="{161A4404-FE41-2E47-B245-954B5CCEC577}" dt="2019-08-29T11:45:26.382" v="28"/>
          <ac:spMkLst>
            <pc:docMk/>
            <pc:sldMk cId="3971863868" sldId="294"/>
            <ac:spMk id="11" creationId="{00000000-0000-0000-0000-000000000000}"/>
          </ac:spMkLst>
        </pc:spChg>
        <pc:spChg chg="mod">
          <ac:chgData name="Robin De Mol" userId="2c82b0b9-abb7-4507-8675-77a0bb8e1f2c" providerId="ADAL" clId="{161A4404-FE41-2E47-B245-954B5CCEC577}" dt="2019-08-29T11:45:26.382" v="28"/>
          <ac:spMkLst>
            <pc:docMk/>
            <pc:sldMk cId="3971863868" sldId="294"/>
            <ac:spMk id="12" creationId="{00000000-0000-0000-0000-000000000000}"/>
          </ac:spMkLst>
        </pc:spChg>
        <pc:spChg chg="mod">
          <ac:chgData name="Robin De Mol" userId="2c82b0b9-abb7-4507-8675-77a0bb8e1f2c" providerId="ADAL" clId="{161A4404-FE41-2E47-B245-954B5CCEC577}" dt="2019-08-29T11:45:26.382" v="28"/>
          <ac:spMkLst>
            <pc:docMk/>
            <pc:sldMk cId="3971863868" sldId="294"/>
            <ac:spMk id="13" creationId="{00000000-0000-0000-0000-000000000000}"/>
          </ac:spMkLst>
        </pc:spChg>
        <pc:spChg chg="mod">
          <ac:chgData name="Robin De Mol" userId="2c82b0b9-abb7-4507-8675-77a0bb8e1f2c" providerId="ADAL" clId="{161A4404-FE41-2E47-B245-954B5CCEC577}" dt="2019-08-29T11:45:26.382" v="28"/>
          <ac:spMkLst>
            <pc:docMk/>
            <pc:sldMk cId="3971863868" sldId="294"/>
            <ac:spMk id="14" creationId="{00000000-0000-0000-0000-000000000000}"/>
          </ac:spMkLst>
        </pc:spChg>
        <pc:spChg chg="mod">
          <ac:chgData name="Robin De Mol" userId="2c82b0b9-abb7-4507-8675-77a0bb8e1f2c" providerId="ADAL" clId="{161A4404-FE41-2E47-B245-954B5CCEC577}" dt="2019-08-29T11:45:26.382" v="28"/>
          <ac:spMkLst>
            <pc:docMk/>
            <pc:sldMk cId="3971863868" sldId="294"/>
            <ac:spMk id="27" creationId="{00000000-0000-0000-0000-000000000000}"/>
          </ac:spMkLst>
        </pc:spChg>
        <pc:spChg chg="mod">
          <ac:chgData name="Robin De Mol" userId="2c82b0b9-abb7-4507-8675-77a0bb8e1f2c" providerId="ADAL" clId="{161A4404-FE41-2E47-B245-954B5CCEC577}" dt="2019-08-29T11:45:26.382" v="28"/>
          <ac:spMkLst>
            <pc:docMk/>
            <pc:sldMk cId="3971863868" sldId="294"/>
            <ac:spMk id="30" creationId="{00000000-0000-0000-0000-000000000000}"/>
          </ac:spMkLst>
        </pc:spChg>
        <pc:spChg chg="mod">
          <ac:chgData name="Robin De Mol" userId="2c82b0b9-abb7-4507-8675-77a0bb8e1f2c" providerId="ADAL" clId="{161A4404-FE41-2E47-B245-954B5CCEC577}" dt="2019-08-29T11:45:26.382" v="28"/>
          <ac:spMkLst>
            <pc:docMk/>
            <pc:sldMk cId="3971863868" sldId="294"/>
            <ac:spMk id="31" creationId="{00000000-0000-0000-0000-000000000000}"/>
          </ac:spMkLst>
        </pc:spChg>
        <pc:spChg chg="mod">
          <ac:chgData name="Robin De Mol" userId="2c82b0b9-abb7-4507-8675-77a0bb8e1f2c" providerId="ADAL" clId="{161A4404-FE41-2E47-B245-954B5CCEC577}" dt="2019-08-29T11:45:26.382" v="28"/>
          <ac:spMkLst>
            <pc:docMk/>
            <pc:sldMk cId="3971863868" sldId="294"/>
            <ac:spMk id="51" creationId="{00000000-0000-0000-0000-000000000000}"/>
          </ac:spMkLst>
        </pc:spChg>
        <pc:spChg chg="mod">
          <ac:chgData name="Robin De Mol" userId="2c82b0b9-abb7-4507-8675-77a0bb8e1f2c" providerId="ADAL" clId="{161A4404-FE41-2E47-B245-954B5CCEC577}" dt="2019-08-29T11:45:26.382" v="28"/>
          <ac:spMkLst>
            <pc:docMk/>
            <pc:sldMk cId="3971863868" sldId="294"/>
            <ac:spMk id="55" creationId="{00000000-0000-0000-0000-000000000000}"/>
          </ac:spMkLst>
        </pc:spChg>
        <pc:cxnChg chg="mod">
          <ac:chgData name="Robin De Mol" userId="2c82b0b9-abb7-4507-8675-77a0bb8e1f2c" providerId="ADAL" clId="{161A4404-FE41-2E47-B245-954B5CCEC577}" dt="2019-08-29T11:45:26.382" v="28"/>
          <ac:cxnSpMkLst>
            <pc:docMk/>
            <pc:sldMk cId="3971863868" sldId="294"/>
            <ac:cxnSpMk id="1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17"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0"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3"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9"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32"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35"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41"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52"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5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3547257502" sldId="295"/>
        </pc:sldMkLst>
        <pc:spChg chg="mod">
          <ac:chgData name="Robin De Mol" userId="2c82b0b9-abb7-4507-8675-77a0bb8e1f2c" providerId="ADAL" clId="{161A4404-FE41-2E47-B245-954B5CCEC577}" dt="2019-08-29T11:45:26.382" v="28"/>
          <ac:spMkLst>
            <pc:docMk/>
            <pc:sldMk cId="3547257502" sldId="295"/>
            <ac:spMk id="3" creationId="{00000000-0000-0000-0000-000000000000}"/>
          </ac:spMkLst>
        </pc:spChg>
        <pc:spChg chg="mod">
          <ac:chgData name="Robin De Mol" userId="2c82b0b9-abb7-4507-8675-77a0bb8e1f2c" providerId="ADAL" clId="{161A4404-FE41-2E47-B245-954B5CCEC577}" dt="2019-08-29T11:45:26.382" v="28"/>
          <ac:spMkLst>
            <pc:docMk/>
            <pc:sldMk cId="3547257502" sldId="295"/>
            <ac:spMk id="4" creationId="{00000000-0000-0000-0000-000000000000}"/>
          </ac:spMkLst>
        </pc:spChg>
        <pc:spChg chg="mod">
          <ac:chgData name="Robin De Mol" userId="2c82b0b9-abb7-4507-8675-77a0bb8e1f2c" providerId="ADAL" clId="{161A4404-FE41-2E47-B245-954B5CCEC577}" dt="2019-08-29T11:45:26.382" v="28"/>
          <ac:spMkLst>
            <pc:docMk/>
            <pc:sldMk cId="3547257502" sldId="295"/>
            <ac:spMk id="5" creationId="{00000000-0000-0000-0000-000000000000}"/>
          </ac:spMkLst>
        </pc:spChg>
        <pc:spChg chg="add mod">
          <ac:chgData name="Robin De Mol" userId="2c82b0b9-abb7-4507-8675-77a0bb8e1f2c" providerId="ADAL" clId="{161A4404-FE41-2E47-B245-954B5CCEC577}" dt="2019-08-29T11:48:29.961" v="76"/>
          <ac:spMkLst>
            <pc:docMk/>
            <pc:sldMk cId="3547257502" sldId="295"/>
            <ac:spMk id="6" creationId="{EA658B41-0385-EA43-9E68-82D46210AC6E}"/>
          </ac:spMkLst>
        </pc:spChg>
        <pc:spChg chg="mod">
          <ac:chgData name="Robin De Mol" userId="2c82b0b9-abb7-4507-8675-77a0bb8e1f2c" providerId="ADAL" clId="{161A4404-FE41-2E47-B245-954B5CCEC577}" dt="2019-08-29T11:45:26.382" v="28"/>
          <ac:spMkLst>
            <pc:docMk/>
            <pc:sldMk cId="3547257502" sldId="295"/>
            <ac:spMk id="7" creationId="{00000000-0000-0000-0000-000000000000}"/>
          </ac:spMkLst>
        </pc:spChg>
        <pc:spChg chg="mod">
          <ac:chgData name="Robin De Mol" userId="2c82b0b9-abb7-4507-8675-77a0bb8e1f2c" providerId="ADAL" clId="{161A4404-FE41-2E47-B245-954B5CCEC577}" dt="2019-08-29T11:45:26.382" v="28"/>
          <ac:spMkLst>
            <pc:docMk/>
            <pc:sldMk cId="3547257502" sldId="295"/>
            <ac:spMk id="8" creationId="{00000000-0000-0000-0000-000000000000}"/>
          </ac:spMkLst>
        </pc:spChg>
        <pc:spChg chg="mod">
          <ac:chgData name="Robin De Mol" userId="2c82b0b9-abb7-4507-8675-77a0bb8e1f2c" providerId="ADAL" clId="{161A4404-FE41-2E47-B245-954B5CCEC577}" dt="2019-08-29T11:45:26.382" v="28"/>
          <ac:spMkLst>
            <pc:docMk/>
            <pc:sldMk cId="3547257502" sldId="295"/>
            <ac:spMk id="9" creationId="{00000000-0000-0000-0000-000000000000}"/>
          </ac:spMkLst>
        </pc:spChg>
        <pc:spChg chg="mod">
          <ac:chgData name="Robin De Mol" userId="2c82b0b9-abb7-4507-8675-77a0bb8e1f2c" providerId="ADAL" clId="{161A4404-FE41-2E47-B245-954B5CCEC577}" dt="2019-08-29T11:45:26.382" v="28"/>
          <ac:spMkLst>
            <pc:docMk/>
            <pc:sldMk cId="3547257502" sldId="295"/>
            <ac:spMk id="10" creationId="{00000000-0000-0000-0000-000000000000}"/>
          </ac:spMkLst>
        </pc:spChg>
        <pc:spChg chg="mod">
          <ac:chgData name="Robin De Mol" userId="2c82b0b9-abb7-4507-8675-77a0bb8e1f2c" providerId="ADAL" clId="{161A4404-FE41-2E47-B245-954B5CCEC577}" dt="2019-08-29T11:45:26.382" v="28"/>
          <ac:spMkLst>
            <pc:docMk/>
            <pc:sldMk cId="3547257502" sldId="295"/>
            <ac:spMk id="11" creationId="{00000000-0000-0000-0000-000000000000}"/>
          </ac:spMkLst>
        </pc:spChg>
        <pc:spChg chg="mod">
          <ac:chgData name="Robin De Mol" userId="2c82b0b9-abb7-4507-8675-77a0bb8e1f2c" providerId="ADAL" clId="{161A4404-FE41-2E47-B245-954B5CCEC577}" dt="2019-08-29T11:45:26.382" v="28"/>
          <ac:spMkLst>
            <pc:docMk/>
            <pc:sldMk cId="3547257502" sldId="295"/>
            <ac:spMk id="12" creationId="{00000000-0000-0000-0000-000000000000}"/>
          </ac:spMkLst>
        </pc:spChg>
        <pc:spChg chg="mod">
          <ac:chgData name="Robin De Mol" userId="2c82b0b9-abb7-4507-8675-77a0bb8e1f2c" providerId="ADAL" clId="{161A4404-FE41-2E47-B245-954B5CCEC577}" dt="2019-08-29T11:45:26.382" v="28"/>
          <ac:spMkLst>
            <pc:docMk/>
            <pc:sldMk cId="3547257502" sldId="295"/>
            <ac:spMk id="13" creationId="{00000000-0000-0000-0000-000000000000}"/>
          </ac:spMkLst>
        </pc:spChg>
        <pc:spChg chg="mod">
          <ac:chgData name="Robin De Mol" userId="2c82b0b9-abb7-4507-8675-77a0bb8e1f2c" providerId="ADAL" clId="{161A4404-FE41-2E47-B245-954B5CCEC577}" dt="2019-08-29T11:45:26.382" v="28"/>
          <ac:spMkLst>
            <pc:docMk/>
            <pc:sldMk cId="3547257502" sldId="295"/>
            <ac:spMk id="14" creationId="{00000000-0000-0000-0000-000000000000}"/>
          </ac:spMkLst>
        </pc:spChg>
        <pc:spChg chg="mod">
          <ac:chgData name="Robin De Mol" userId="2c82b0b9-abb7-4507-8675-77a0bb8e1f2c" providerId="ADAL" clId="{161A4404-FE41-2E47-B245-954B5CCEC577}" dt="2019-08-29T11:45:26.382" v="28"/>
          <ac:spMkLst>
            <pc:docMk/>
            <pc:sldMk cId="3547257502" sldId="295"/>
            <ac:spMk id="27" creationId="{00000000-0000-0000-0000-000000000000}"/>
          </ac:spMkLst>
        </pc:spChg>
        <pc:spChg chg="mod">
          <ac:chgData name="Robin De Mol" userId="2c82b0b9-abb7-4507-8675-77a0bb8e1f2c" providerId="ADAL" clId="{161A4404-FE41-2E47-B245-954B5CCEC577}" dt="2019-08-29T11:45:26.382" v="28"/>
          <ac:spMkLst>
            <pc:docMk/>
            <pc:sldMk cId="3547257502" sldId="295"/>
            <ac:spMk id="30" creationId="{00000000-0000-0000-0000-000000000000}"/>
          </ac:spMkLst>
        </pc:spChg>
        <pc:spChg chg="mod">
          <ac:chgData name="Robin De Mol" userId="2c82b0b9-abb7-4507-8675-77a0bb8e1f2c" providerId="ADAL" clId="{161A4404-FE41-2E47-B245-954B5CCEC577}" dt="2019-08-29T11:45:26.382" v="28"/>
          <ac:spMkLst>
            <pc:docMk/>
            <pc:sldMk cId="3547257502" sldId="295"/>
            <ac:spMk id="31" creationId="{00000000-0000-0000-0000-000000000000}"/>
          </ac:spMkLst>
        </pc:spChg>
        <pc:spChg chg="mod">
          <ac:chgData name="Robin De Mol" userId="2c82b0b9-abb7-4507-8675-77a0bb8e1f2c" providerId="ADAL" clId="{161A4404-FE41-2E47-B245-954B5CCEC577}" dt="2019-08-29T11:45:26.382" v="28"/>
          <ac:spMkLst>
            <pc:docMk/>
            <pc:sldMk cId="3547257502" sldId="295"/>
            <ac:spMk id="51" creationId="{00000000-0000-0000-0000-000000000000}"/>
          </ac:spMkLst>
        </pc:spChg>
        <pc:spChg chg="mod">
          <ac:chgData name="Robin De Mol" userId="2c82b0b9-abb7-4507-8675-77a0bb8e1f2c" providerId="ADAL" clId="{161A4404-FE41-2E47-B245-954B5CCEC577}" dt="2019-08-29T11:45:26.382" v="28"/>
          <ac:spMkLst>
            <pc:docMk/>
            <pc:sldMk cId="3547257502" sldId="295"/>
            <ac:spMk id="55" creationId="{00000000-0000-0000-0000-000000000000}"/>
          </ac:spMkLst>
        </pc:spChg>
        <pc:cxnChg chg="mod">
          <ac:chgData name="Robin De Mol" userId="2c82b0b9-abb7-4507-8675-77a0bb8e1f2c" providerId="ADAL" clId="{161A4404-FE41-2E47-B245-954B5CCEC577}" dt="2019-08-29T11:45:26.382" v="28"/>
          <ac:cxnSpMkLst>
            <pc:docMk/>
            <pc:sldMk cId="3547257502" sldId="295"/>
            <ac:cxnSpMk id="1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17"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0"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3"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9"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2"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3"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5"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41"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52"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5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1120609448" sldId="296"/>
        </pc:sldMkLst>
        <pc:spChg chg="mod">
          <ac:chgData name="Robin De Mol" userId="2c82b0b9-abb7-4507-8675-77a0bb8e1f2c" providerId="ADAL" clId="{161A4404-FE41-2E47-B245-954B5CCEC577}" dt="2019-08-29T11:45:26.382" v="28"/>
          <ac:spMkLst>
            <pc:docMk/>
            <pc:sldMk cId="1120609448" sldId="296"/>
            <ac:spMk id="3" creationId="{00000000-0000-0000-0000-000000000000}"/>
          </ac:spMkLst>
        </pc:spChg>
        <pc:spChg chg="mod">
          <ac:chgData name="Robin De Mol" userId="2c82b0b9-abb7-4507-8675-77a0bb8e1f2c" providerId="ADAL" clId="{161A4404-FE41-2E47-B245-954B5CCEC577}" dt="2019-08-29T11:45:26.382" v="28"/>
          <ac:spMkLst>
            <pc:docMk/>
            <pc:sldMk cId="1120609448" sldId="296"/>
            <ac:spMk id="4" creationId="{00000000-0000-0000-0000-000000000000}"/>
          </ac:spMkLst>
        </pc:spChg>
        <pc:spChg chg="add mod">
          <ac:chgData name="Robin De Mol" userId="2c82b0b9-abb7-4507-8675-77a0bb8e1f2c" providerId="ADAL" clId="{161A4404-FE41-2E47-B245-954B5CCEC577}" dt="2019-08-29T11:48:29.961" v="76"/>
          <ac:spMkLst>
            <pc:docMk/>
            <pc:sldMk cId="1120609448" sldId="296"/>
            <ac:spMk id="5" creationId="{4BDE8873-9D77-9449-A089-D8A82A245894}"/>
          </ac:spMkLst>
        </pc:spChg>
      </pc:sldChg>
      <pc:sldChg chg="addSp modSp">
        <pc:chgData name="Robin De Mol" userId="2c82b0b9-abb7-4507-8675-77a0bb8e1f2c" providerId="ADAL" clId="{161A4404-FE41-2E47-B245-954B5CCEC577}" dt="2019-08-29T11:48:29.961" v="76"/>
        <pc:sldMkLst>
          <pc:docMk/>
          <pc:sldMk cId="510245847" sldId="298"/>
        </pc:sldMkLst>
        <pc:spChg chg="mod">
          <ac:chgData name="Robin De Mol" userId="2c82b0b9-abb7-4507-8675-77a0bb8e1f2c" providerId="ADAL" clId="{161A4404-FE41-2E47-B245-954B5CCEC577}" dt="2019-08-29T11:45:26.382" v="28"/>
          <ac:spMkLst>
            <pc:docMk/>
            <pc:sldMk cId="510245847" sldId="298"/>
            <ac:spMk id="3" creationId="{00000000-0000-0000-0000-000000000000}"/>
          </ac:spMkLst>
        </pc:spChg>
        <pc:spChg chg="mod">
          <ac:chgData name="Robin De Mol" userId="2c82b0b9-abb7-4507-8675-77a0bb8e1f2c" providerId="ADAL" clId="{161A4404-FE41-2E47-B245-954B5CCEC577}" dt="2019-08-29T11:45:26.382" v="28"/>
          <ac:spMkLst>
            <pc:docMk/>
            <pc:sldMk cId="510245847" sldId="298"/>
            <ac:spMk id="4" creationId="{00000000-0000-0000-0000-000000000000}"/>
          </ac:spMkLst>
        </pc:spChg>
        <pc:spChg chg="add mod">
          <ac:chgData name="Robin De Mol" userId="2c82b0b9-abb7-4507-8675-77a0bb8e1f2c" providerId="ADAL" clId="{161A4404-FE41-2E47-B245-954B5CCEC577}" dt="2019-08-29T11:48:29.961" v="76"/>
          <ac:spMkLst>
            <pc:docMk/>
            <pc:sldMk cId="510245847" sldId="298"/>
            <ac:spMk id="5" creationId="{115FCFC2-8874-8844-BCD9-E2A0FD9B029F}"/>
          </ac:spMkLst>
        </pc:spChg>
      </pc:sldChg>
      <pc:sldChg chg="addSp modSp">
        <pc:chgData name="Robin De Mol" userId="2c82b0b9-abb7-4507-8675-77a0bb8e1f2c" providerId="ADAL" clId="{161A4404-FE41-2E47-B245-954B5CCEC577}" dt="2019-08-29T11:48:29.961" v="76"/>
        <pc:sldMkLst>
          <pc:docMk/>
          <pc:sldMk cId="3269713296" sldId="299"/>
        </pc:sldMkLst>
        <pc:spChg chg="mod">
          <ac:chgData name="Robin De Mol" userId="2c82b0b9-abb7-4507-8675-77a0bb8e1f2c" providerId="ADAL" clId="{161A4404-FE41-2E47-B245-954B5CCEC577}" dt="2019-08-29T11:45:26.382" v="28"/>
          <ac:spMkLst>
            <pc:docMk/>
            <pc:sldMk cId="3269713296" sldId="299"/>
            <ac:spMk id="3" creationId="{00000000-0000-0000-0000-000000000000}"/>
          </ac:spMkLst>
        </pc:spChg>
        <pc:spChg chg="mod">
          <ac:chgData name="Robin De Mol" userId="2c82b0b9-abb7-4507-8675-77a0bb8e1f2c" providerId="ADAL" clId="{161A4404-FE41-2E47-B245-954B5CCEC577}" dt="2019-08-29T11:45:26.382" v="28"/>
          <ac:spMkLst>
            <pc:docMk/>
            <pc:sldMk cId="3269713296" sldId="299"/>
            <ac:spMk id="4" creationId="{00000000-0000-0000-0000-000000000000}"/>
          </ac:spMkLst>
        </pc:spChg>
        <pc:spChg chg="add mod">
          <ac:chgData name="Robin De Mol" userId="2c82b0b9-abb7-4507-8675-77a0bb8e1f2c" providerId="ADAL" clId="{161A4404-FE41-2E47-B245-954B5CCEC577}" dt="2019-08-29T11:48:29.961" v="76"/>
          <ac:spMkLst>
            <pc:docMk/>
            <pc:sldMk cId="3269713296" sldId="299"/>
            <ac:spMk id="5" creationId="{E74A5A10-9B3F-7B4A-9778-0D1F313C3593}"/>
          </ac:spMkLst>
        </pc:spChg>
      </pc:sldChg>
      <pc:sldChg chg="addSp modSp">
        <pc:chgData name="Robin De Mol" userId="2c82b0b9-abb7-4507-8675-77a0bb8e1f2c" providerId="ADAL" clId="{161A4404-FE41-2E47-B245-954B5CCEC577}" dt="2019-08-29T11:48:29.961" v="76"/>
        <pc:sldMkLst>
          <pc:docMk/>
          <pc:sldMk cId="4236438875" sldId="300"/>
        </pc:sldMkLst>
        <pc:spChg chg="mod">
          <ac:chgData name="Robin De Mol" userId="2c82b0b9-abb7-4507-8675-77a0bb8e1f2c" providerId="ADAL" clId="{161A4404-FE41-2E47-B245-954B5CCEC577}" dt="2019-08-29T11:45:26.382" v="28"/>
          <ac:spMkLst>
            <pc:docMk/>
            <pc:sldMk cId="4236438875" sldId="300"/>
            <ac:spMk id="3" creationId="{00000000-0000-0000-0000-000000000000}"/>
          </ac:spMkLst>
        </pc:spChg>
        <pc:spChg chg="add mod">
          <ac:chgData name="Robin De Mol" userId="2c82b0b9-abb7-4507-8675-77a0bb8e1f2c" providerId="ADAL" clId="{161A4404-FE41-2E47-B245-954B5CCEC577}" dt="2019-08-29T11:48:29.961" v="76"/>
          <ac:spMkLst>
            <pc:docMk/>
            <pc:sldMk cId="4236438875" sldId="300"/>
            <ac:spMk id="4" creationId="{0CDE4978-AAAC-164F-8CEF-2E55012B7156}"/>
          </ac:spMkLst>
        </pc:spChg>
        <pc:spChg chg="mod">
          <ac:chgData name="Robin De Mol" userId="2c82b0b9-abb7-4507-8675-77a0bb8e1f2c" providerId="ADAL" clId="{161A4404-FE41-2E47-B245-954B5CCEC577}" dt="2019-08-29T11:45:26.382" v="28"/>
          <ac:spMkLst>
            <pc:docMk/>
            <pc:sldMk cId="4236438875" sldId="300"/>
            <ac:spMk id="5" creationId="{00000000-0000-0000-0000-000000000000}"/>
          </ac:spMkLst>
        </pc:spChg>
        <pc:spChg chg="mod">
          <ac:chgData name="Robin De Mol" userId="2c82b0b9-abb7-4507-8675-77a0bb8e1f2c" providerId="ADAL" clId="{161A4404-FE41-2E47-B245-954B5CCEC577}" dt="2019-08-29T11:45:26.382" v="28"/>
          <ac:spMkLst>
            <pc:docMk/>
            <pc:sldMk cId="4236438875" sldId="300"/>
            <ac:spMk id="7" creationId="{00000000-0000-0000-0000-000000000000}"/>
          </ac:spMkLst>
        </pc:spChg>
        <pc:spChg chg="mod">
          <ac:chgData name="Robin De Mol" userId="2c82b0b9-abb7-4507-8675-77a0bb8e1f2c" providerId="ADAL" clId="{161A4404-FE41-2E47-B245-954B5CCEC577}" dt="2019-08-29T11:45:26.382" v="28"/>
          <ac:spMkLst>
            <pc:docMk/>
            <pc:sldMk cId="4236438875" sldId="300"/>
            <ac:spMk id="8" creationId="{00000000-0000-0000-0000-000000000000}"/>
          </ac:spMkLst>
        </pc:spChg>
        <pc:spChg chg="mod">
          <ac:chgData name="Robin De Mol" userId="2c82b0b9-abb7-4507-8675-77a0bb8e1f2c" providerId="ADAL" clId="{161A4404-FE41-2E47-B245-954B5CCEC577}" dt="2019-08-29T11:45:26.382" v="28"/>
          <ac:spMkLst>
            <pc:docMk/>
            <pc:sldMk cId="4236438875" sldId="300"/>
            <ac:spMk id="9"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 creationId="{00000000-0000-0000-0000-000000000000}"/>
          </ac:spMkLst>
        </pc:spChg>
        <pc:spChg chg="mod">
          <ac:chgData name="Robin De Mol" userId="2c82b0b9-abb7-4507-8675-77a0bb8e1f2c" providerId="ADAL" clId="{161A4404-FE41-2E47-B245-954B5CCEC577}" dt="2019-08-29T11:45:26.382" v="28"/>
          <ac:spMkLst>
            <pc:docMk/>
            <pc:sldMk cId="4236438875" sldId="300"/>
            <ac:spMk id="1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 creationId="{00000000-0000-0000-0000-000000000000}"/>
          </ac:spMkLst>
        </pc:spChg>
        <pc:spChg chg="mod">
          <ac:chgData name="Robin De Mol" userId="2c82b0b9-abb7-4507-8675-77a0bb8e1f2c" providerId="ADAL" clId="{161A4404-FE41-2E47-B245-954B5CCEC577}" dt="2019-08-29T11:45:26.382" v="28"/>
          <ac:spMkLst>
            <pc:docMk/>
            <pc:sldMk cId="4236438875" sldId="300"/>
            <ac:spMk id="13" creationId="{00000000-0000-0000-0000-000000000000}"/>
          </ac:spMkLst>
        </pc:spChg>
        <pc:spChg chg="mod">
          <ac:chgData name="Robin De Mol" userId="2c82b0b9-abb7-4507-8675-77a0bb8e1f2c" providerId="ADAL" clId="{161A4404-FE41-2E47-B245-954B5CCEC577}" dt="2019-08-29T11:45:26.382" v="28"/>
          <ac:spMkLst>
            <pc:docMk/>
            <pc:sldMk cId="4236438875" sldId="300"/>
            <ac:spMk id="14" creationId="{00000000-0000-0000-0000-000000000000}"/>
          </ac:spMkLst>
        </pc:spChg>
        <pc:spChg chg="mod">
          <ac:chgData name="Robin De Mol" userId="2c82b0b9-abb7-4507-8675-77a0bb8e1f2c" providerId="ADAL" clId="{161A4404-FE41-2E47-B245-954B5CCEC577}" dt="2019-08-29T11:45:26.382" v="28"/>
          <ac:spMkLst>
            <pc:docMk/>
            <pc:sldMk cId="4236438875" sldId="300"/>
            <ac:spMk id="27" creationId="{00000000-0000-0000-0000-000000000000}"/>
          </ac:spMkLst>
        </pc:spChg>
        <pc:spChg chg="mod">
          <ac:chgData name="Robin De Mol" userId="2c82b0b9-abb7-4507-8675-77a0bb8e1f2c" providerId="ADAL" clId="{161A4404-FE41-2E47-B245-954B5CCEC577}" dt="2019-08-29T11:45:26.382" v="28"/>
          <ac:spMkLst>
            <pc:docMk/>
            <pc:sldMk cId="4236438875" sldId="300"/>
            <ac:spMk id="30" creationId="{00000000-0000-0000-0000-000000000000}"/>
          </ac:spMkLst>
        </pc:spChg>
        <pc:spChg chg="mod">
          <ac:chgData name="Robin De Mol" userId="2c82b0b9-abb7-4507-8675-77a0bb8e1f2c" providerId="ADAL" clId="{161A4404-FE41-2E47-B245-954B5CCEC577}" dt="2019-08-29T11:45:26.382" v="28"/>
          <ac:spMkLst>
            <pc:docMk/>
            <pc:sldMk cId="4236438875" sldId="300"/>
            <ac:spMk id="31" creationId="{00000000-0000-0000-0000-000000000000}"/>
          </ac:spMkLst>
        </pc:spChg>
        <pc:spChg chg="mod">
          <ac:chgData name="Robin De Mol" userId="2c82b0b9-abb7-4507-8675-77a0bb8e1f2c" providerId="ADAL" clId="{161A4404-FE41-2E47-B245-954B5CCEC577}" dt="2019-08-29T11:45:26.382" v="28"/>
          <ac:spMkLst>
            <pc:docMk/>
            <pc:sldMk cId="4236438875" sldId="300"/>
            <ac:spMk id="34" creationId="{00000000-0000-0000-0000-000000000000}"/>
          </ac:spMkLst>
        </pc:spChg>
        <pc:spChg chg="mod">
          <ac:chgData name="Robin De Mol" userId="2c82b0b9-abb7-4507-8675-77a0bb8e1f2c" providerId="ADAL" clId="{161A4404-FE41-2E47-B245-954B5CCEC577}" dt="2019-08-29T11:45:26.382" v="28"/>
          <ac:spMkLst>
            <pc:docMk/>
            <pc:sldMk cId="4236438875" sldId="300"/>
            <ac:spMk id="51" creationId="{00000000-0000-0000-0000-000000000000}"/>
          </ac:spMkLst>
        </pc:spChg>
        <pc:spChg chg="mod">
          <ac:chgData name="Robin De Mol" userId="2c82b0b9-abb7-4507-8675-77a0bb8e1f2c" providerId="ADAL" clId="{161A4404-FE41-2E47-B245-954B5CCEC577}" dt="2019-08-29T11:45:26.382" v="28"/>
          <ac:spMkLst>
            <pc:docMk/>
            <pc:sldMk cId="4236438875" sldId="300"/>
            <ac:spMk id="54" creationId="{00000000-0000-0000-0000-000000000000}"/>
          </ac:spMkLst>
        </pc:spChg>
        <pc:spChg chg="mod">
          <ac:chgData name="Robin De Mol" userId="2c82b0b9-abb7-4507-8675-77a0bb8e1f2c" providerId="ADAL" clId="{161A4404-FE41-2E47-B245-954B5CCEC577}" dt="2019-08-29T11:45:26.382" v="28"/>
          <ac:spMkLst>
            <pc:docMk/>
            <pc:sldMk cId="4236438875" sldId="300"/>
            <ac:spMk id="55" creationId="{00000000-0000-0000-0000-000000000000}"/>
          </ac:spMkLst>
        </pc:spChg>
        <pc:spChg chg="mod">
          <ac:chgData name="Robin De Mol" userId="2c82b0b9-abb7-4507-8675-77a0bb8e1f2c" providerId="ADAL" clId="{161A4404-FE41-2E47-B245-954B5CCEC577}" dt="2019-08-29T11:45:26.382" v="28"/>
          <ac:spMkLst>
            <pc:docMk/>
            <pc:sldMk cId="4236438875" sldId="300"/>
            <ac:spMk id="57" creationId="{00000000-0000-0000-0000-000000000000}"/>
          </ac:spMkLst>
        </pc:spChg>
        <pc:spChg chg="mod">
          <ac:chgData name="Robin De Mol" userId="2c82b0b9-abb7-4507-8675-77a0bb8e1f2c" providerId="ADAL" clId="{161A4404-FE41-2E47-B245-954B5CCEC577}" dt="2019-08-29T11:45:26.382" v="28"/>
          <ac:spMkLst>
            <pc:docMk/>
            <pc:sldMk cId="4236438875" sldId="300"/>
            <ac:spMk id="82" creationId="{00000000-0000-0000-0000-000000000000}"/>
          </ac:spMkLst>
        </pc:spChg>
        <pc:spChg chg="mod">
          <ac:chgData name="Robin De Mol" userId="2c82b0b9-abb7-4507-8675-77a0bb8e1f2c" providerId="ADAL" clId="{161A4404-FE41-2E47-B245-954B5CCEC577}" dt="2019-08-29T11:45:26.382" v="28"/>
          <ac:spMkLst>
            <pc:docMk/>
            <pc:sldMk cId="4236438875" sldId="300"/>
            <ac:spMk id="83" creationId="{00000000-0000-0000-0000-000000000000}"/>
          </ac:spMkLst>
        </pc:spChg>
        <pc:spChg chg="mod">
          <ac:chgData name="Robin De Mol" userId="2c82b0b9-abb7-4507-8675-77a0bb8e1f2c" providerId="ADAL" clId="{161A4404-FE41-2E47-B245-954B5CCEC577}" dt="2019-08-29T11:45:26.382" v="28"/>
          <ac:spMkLst>
            <pc:docMk/>
            <pc:sldMk cId="4236438875" sldId="300"/>
            <ac:spMk id="84" creationId="{00000000-0000-0000-0000-000000000000}"/>
          </ac:spMkLst>
        </pc:spChg>
        <pc:spChg chg="mod">
          <ac:chgData name="Robin De Mol" userId="2c82b0b9-abb7-4507-8675-77a0bb8e1f2c" providerId="ADAL" clId="{161A4404-FE41-2E47-B245-954B5CCEC577}" dt="2019-08-29T11:45:26.382" v="28"/>
          <ac:spMkLst>
            <pc:docMk/>
            <pc:sldMk cId="4236438875" sldId="300"/>
            <ac:spMk id="99"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0"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5" creationId="{00000000-0000-0000-0000-000000000000}"/>
          </ac:spMkLst>
        </pc:spChg>
        <pc:spChg chg="mod">
          <ac:chgData name="Robin De Mol" userId="2c82b0b9-abb7-4507-8675-77a0bb8e1f2c" providerId="ADAL" clId="{161A4404-FE41-2E47-B245-954B5CCEC577}" dt="2019-08-29T11:45:26.382" v="28"/>
          <ac:spMkLst>
            <pc:docMk/>
            <pc:sldMk cId="4236438875" sldId="300"/>
            <ac:spMk id="11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6" creationId="{00000000-0000-0000-0000-000000000000}"/>
          </ac:spMkLst>
        </pc:spChg>
        <pc:spChg chg="mod">
          <ac:chgData name="Robin De Mol" userId="2c82b0b9-abb7-4507-8675-77a0bb8e1f2c" providerId="ADAL" clId="{161A4404-FE41-2E47-B245-954B5CCEC577}" dt="2019-08-29T11:45:26.382" v="28"/>
          <ac:spMkLst>
            <pc:docMk/>
            <pc:sldMk cId="4236438875" sldId="300"/>
            <ac:spMk id="131" creationId="{00000000-0000-0000-0000-000000000000}"/>
          </ac:spMkLst>
        </pc:spChg>
        <pc:cxnChg chg="mod">
          <ac:chgData name="Robin De Mol" userId="2c82b0b9-abb7-4507-8675-77a0bb8e1f2c" providerId="ADAL" clId="{161A4404-FE41-2E47-B245-954B5CCEC577}" dt="2019-08-29T11:45:26.382" v="28"/>
          <ac:cxnSpMkLst>
            <pc:docMk/>
            <pc:sldMk cId="4236438875" sldId="300"/>
            <ac:cxnSpMk id="1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7"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0"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9"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5"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8"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41"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60"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85"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88"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9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9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0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0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1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2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28" creationId="{00000000-0000-0000-0000-000000000000}"/>
          </ac:cxnSpMkLst>
        </pc:cxnChg>
      </pc:sldChg>
      <pc:sldChg chg="addSp modSp">
        <pc:chgData name="Robin De Mol" userId="2c82b0b9-abb7-4507-8675-77a0bb8e1f2c" providerId="ADAL" clId="{161A4404-FE41-2E47-B245-954B5CCEC577}" dt="2019-08-29T11:48:29.961" v="76"/>
        <pc:sldMkLst>
          <pc:docMk/>
          <pc:sldMk cId="2495414364" sldId="302"/>
        </pc:sldMkLst>
        <pc:spChg chg="mod">
          <ac:chgData name="Robin De Mol" userId="2c82b0b9-abb7-4507-8675-77a0bb8e1f2c" providerId="ADAL" clId="{161A4404-FE41-2E47-B245-954B5CCEC577}" dt="2019-08-29T11:45:26.382" v="28"/>
          <ac:spMkLst>
            <pc:docMk/>
            <pc:sldMk cId="2495414364" sldId="302"/>
            <ac:spMk id="3" creationId="{00000000-0000-0000-0000-000000000000}"/>
          </ac:spMkLst>
        </pc:spChg>
        <pc:spChg chg="add mod">
          <ac:chgData name="Robin De Mol" userId="2c82b0b9-abb7-4507-8675-77a0bb8e1f2c" providerId="ADAL" clId="{161A4404-FE41-2E47-B245-954B5CCEC577}" dt="2019-08-29T11:48:29.961" v="76"/>
          <ac:spMkLst>
            <pc:docMk/>
            <pc:sldMk cId="2495414364" sldId="302"/>
            <ac:spMk id="4" creationId="{F35898A0-7771-BC44-8842-3A746E670BAB}"/>
          </ac:spMkLst>
        </pc:spChg>
        <pc:spChg chg="mod">
          <ac:chgData name="Robin De Mol" userId="2c82b0b9-abb7-4507-8675-77a0bb8e1f2c" providerId="ADAL" clId="{161A4404-FE41-2E47-B245-954B5CCEC577}" dt="2019-08-29T11:45:26.382" v="28"/>
          <ac:spMkLst>
            <pc:docMk/>
            <pc:sldMk cId="2495414364" sldId="302"/>
            <ac:spMk id="5" creationId="{00000000-0000-0000-0000-000000000000}"/>
          </ac:spMkLst>
        </pc:spChg>
        <pc:spChg chg="mod">
          <ac:chgData name="Robin De Mol" userId="2c82b0b9-abb7-4507-8675-77a0bb8e1f2c" providerId="ADAL" clId="{161A4404-FE41-2E47-B245-954B5CCEC577}" dt="2019-08-29T11:45:26.382" v="28"/>
          <ac:spMkLst>
            <pc:docMk/>
            <pc:sldMk cId="2495414364" sldId="302"/>
            <ac:spMk id="7" creationId="{00000000-0000-0000-0000-000000000000}"/>
          </ac:spMkLst>
        </pc:spChg>
        <pc:spChg chg="mod">
          <ac:chgData name="Robin De Mol" userId="2c82b0b9-abb7-4507-8675-77a0bb8e1f2c" providerId="ADAL" clId="{161A4404-FE41-2E47-B245-954B5CCEC577}" dt="2019-08-29T11:45:26.382" v="28"/>
          <ac:spMkLst>
            <pc:docMk/>
            <pc:sldMk cId="2495414364" sldId="302"/>
            <ac:spMk id="8" creationId="{00000000-0000-0000-0000-000000000000}"/>
          </ac:spMkLst>
        </pc:spChg>
        <pc:spChg chg="mod">
          <ac:chgData name="Robin De Mol" userId="2c82b0b9-abb7-4507-8675-77a0bb8e1f2c" providerId="ADAL" clId="{161A4404-FE41-2E47-B245-954B5CCEC577}" dt="2019-08-29T11:45:26.382" v="28"/>
          <ac:spMkLst>
            <pc:docMk/>
            <pc:sldMk cId="2495414364" sldId="302"/>
            <ac:spMk id="9"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 creationId="{00000000-0000-0000-0000-000000000000}"/>
          </ac:spMkLst>
        </pc:spChg>
        <pc:spChg chg="mod">
          <ac:chgData name="Robin De Mol" userId="2c82b0b9-abb7-4507-8675-77a0bb8e1f2c" providerId="ADAL" clId="{161A4404-FE41-2E47-B245-954B5CCEC577}" dt="2019-08-29T11:45:26.382" v="28"/>
          <ac:spMkLst>
            <pc:docMk/>
            <pc:sldMk cId="2495414364" sldId="302"/>
            <ac:spMk id="11" creationId="{00000000-0000-0000-0000-000000000000}"/>
          </ac:spMkLst>
        </pc:spChg>
        <pc:spChg chg="mod">
          <ac:chgData name="Robin De Mol" userId="2c82b0b9-abb7-4507-8675-77a0bb8e1f2c" providerId="ADAL" clId="{161A4404-FE41-2E47-B245-954B5CCEC577}" dt="2019-08-29T11:45:26.382" v="28"/>
          <ac:spMkLst>
            <pc:docMk/>
            <pc:sldMk cId="2495414364" sldId="302"/>
            <ac:spMk id="12" creationId="{00000000-0000-0000-0000-000000000000}"/>
          </ac:spMkLst>
        </pc:spChg>
        <pc:spChg chg="mod">
          <ac:chgData name="Robin De Mol" userId="2c82b0b9-abb7-4507-8675-77a0bb8e1f2c" providerId="ADAL" clId="{161A4404-FE41-2E47-B245-954B5CCEC577}" dt="2019-08-29T11:45:26.382" v="28"/>
          <ac:spMkLst>
            <pc:docMk/>
            <pc:sldMk cId="2495414364" sldId="302"/>
            <ac:spMk id="13" creationId="{00000000-0000-0000-0000-000000000000}"/>
          </ac:spMkLst>
        </pc:spChg>
        <pc:spChg chg="mod">
          <ac:chgData name="Robin De Mol" userId="2c82b0b9-abb7-4507-8675-77a0bb8e1f2c" providerId="ADAL" clId="{161A4404-FE41-2E47-B245-954B5CCEC577}" dt="2019-08-29T11:45:26.382" v="28"/>
          <ac:spMkLst>
            <pc:docMk/>
            <pc:sldMk cId="2495414364" sldId="302"/>
            <ac:spMk id="14" creationId="{00000000-0000-0000-0000-000000000000}"/>
          </ac:spMkLst>
        </pc:spChg>
        <pc:spChg chg="mod">
          <ac:chgData name="Robin De Mol" userId="2c82b0b9-abb7-4507-8675-77a0bb8e1f2c" providerId="ADAL" clId="{161A4404-FE41-2E47-B245-954B5CCEC577}" dt="2019-08-29T11:45:26.382" v="28"/>
          <ac:spMkLst>
            <pc:docMk/>
            <pc:sldMk cId="2495414364" sldId="302"/>
            <ac:spMk id="27" creationId="{00000000-0000-0000-0000-000000000000}"/>
          </ac:spMkLst>
        </pc:spChg>
        <pc:spChg chg="mod">
          <ac:chgData name="Robin De Mol" userId="2c82b0b9-abb7-4507-8675-77a0bb8e1f2c" providerId="ADAL" clId="{161A4404-FE41-2E47-B245-954B5CCEC577}" dt="2019-08-29T11:45:26.382" v="28"/>
          <ac:spMkLst>
            <pc:docMk/>
            <pc:sldMk cId="2495414364" sldId="302"/>
            <ac:spMk id="30" creationId="{00000000-0000-0000-0000-000000000000}"/>
          </ac:spMkLst>
        </pc:spChg>
        <pc:spChg chg="mod">
          <ac:chgData name="Robin De Mol" userId="2c82b0b9-abb7-4507-8675-77a0bb8e1f2c" providerId="ADAL" clId="{161A4404-FE41-2E47-B245-954B5CCEC577}" dt="2019-08-29T11:45:26.382" v="28"/>
          <ac:spMkLst>
            <pc:docMk/>
            <pc:sldMk cId="2495414364" sldId="302"/>
            <ac:spMk id="31" creationId="{00000000-0000-0000-0000-000000000000}"/>
          </ac:spMkLst>
        </pc:spChg>
        <pc:spChg chg="mod">
          <ac:chgData name="Robin De Mol" userId="2c82b0b9-abb7-4507-8675-77a0bb8e1f2c" providerId="ADAL" clId="{161A4404-FE41-2E47-B245-954B5CCEC577}" dt="2019-08-29T11:45:26.382" v="28"/>
          <ac:spMkLst>
            <pc:docMk/>
            <pc:sldMk cId="2495414364" sldId="302"/>
            <ac:spMk id="34" creationId="{00000000-0000-0000-0000-000000000000}"/>
          </ac:spMkLst>
        </pc:spChg>
        <pc:spChg chg="mod">
          <ac:chgData name="Robin De Mol" userId="2c82b0b9-abb7-4507-8675-77a0bb8e1f2c" providerId="ADAL" clId="{161A4404-FE41-2E47-B245-954B5CCEC577}" dt="2019-08-29T11:45:26.382" v="28"/>
          <ac:spMkLst>
            <pc:docMk/>
            <pc:sldMk cId="2495414364" sldId="302"/>
            <ac:spMk id="51" creationId="{00000000-0000-0000-0000-000000000000}"/>
          </ac:spMkLst>
        </pc:spChg>
        <pc:spChg chg="mod">
          <ac:chgData name="Robin De Mol" userId="2c82b0b9-abb7-4507-8675-77a0bb8e1f2c" providerId="ADAL" clId="{161A4404-FE41-2E47-B245-954B5CCEC577}" dt="2019-08-29T11:45:26.382" v="28"/>
          <ac:spMkLst>
            <pc:docMk/>
            <pc:sldMk cId="2495414364" sldId="302"/>
            <ac:spMk id="54" creationId="{00000000-0000-0000-0000-000000000000}"/>
          </ac:spMkLst>
        </pc:spChg>
        <pc:spChg chg="mod">
          <ac:chgData name="Robin De Mol" userId="2c82b0b9-abb7-4507-8675-77a0bb8e1f2c" providerId="ADAL" clId="{161A4404-FE41-2E47-B245-954B5CCEC577}" dt="2019-08-29T11:45:26.382" v="28"/>
          <ac:spMkLst>
            <pc:docMk/>
            <pc:sldMk cId="2495414364" sldId="302"/>
            <ac:spMk id="55" creationId="{00000000-0000-0000-0000-000000000000}"/>
          </ac:spMkLst>
        </pc:spChg>
        <pc:spChg chg="mod">
          <ac:chgData name="Robin De Mol" userId="2c82b0b9-abb7-4507-8675-77a0bb8e1f2c" providerId="ADAL" clId="{161A4404-FE41-2E47-B245-954B5CCEC577}" dt="2019-08-29T11:45:26.382" v="28"/>
          <ac:spMkLst>
            <pc:docMk/>
            <pc:sldMk cId="2495414364" sldId="302"/>
            <ac:spMk id="57" creationId="{00000000-0000-0000-0000-000000000000}"/>
          </ac:spMkLst>
        </pc:spChg>
        <pc:spChg chg="mod">
          <ac:chgData name="Robin De Mol" userId="2c82b0b9-abb7-4507-8675-77a0bb8e1f2c" providerId="ADAL" clId="{161A4404-FE41-2E47-B245-954B5CCEC577}" dt="2019-08-29T11:45:26.382" v="28"/>
          <ac:spMkLst>
            <pc:docMk/>
            <pc:sldMk cId="2495414364" sldId="302"/>
            <ac:spMk id="58" creationId="{00000000-0000-0000-0000-000000000000}"/>
          </ac:spMkLst>
        </pc:spChg>
        <pc:spChg chg="mod">
          <ac:chgData name="Robin De Mol" userId="2c82b0b9-abb7-4507-8675-77a0bb8e1f2c" providerId="ADAL" clId="{161A4404-FE41-2E47-B245-954B5CCEC577}" dt="2019-08-29T11:45:26.382" v="28"/>
          <ac:spMkLst>
            <pc:docMk/>
            <pc:sldMk cId="2495414364" sldId="302"/>
            <ac:spMk id="59" creationId="{00000000-0000-0000-0000-000000000000}"/>
          </ac:spMkLst>
        </pc:spChg>
        <pc:spChg chg="mod">
          <ac:chgData name="Robin De Mol" userId="2c82b0b9-abb7-4507-8675-77a0bb8e1f2c" providerId="ADAL" clId="{161A4404-FE41-2E47-B245-954B5CCEC577}" dt="2019-08-29T11:45:26.382" v="28"/>
          <ac:spMkLst>
            <pc:docMk/>
            <pc:sldMk cId="2495414364" sldId="302"/>
            <ac:spMk id="61" creationId="{00000000-0000-0000-0000-000000000000}"/>
          </ac:spMkLst>
        </pc:spChg>
        <pc:spChg chg="mod">
          <ac:chgData name="Robin De Mol" userId="2c82b0b9-abb7-4507-8675-77a0bb8e1f2c" providerId="ADAL" clId="{161A4404-FE41-2E47-B245-954B5CCEC577}" dt="2019-08-29T11:45:26.382" v="28"/>
          <ac:spMkLst>
            <pc:docMk/>
            <pc:sldMk cId="2495414364" sldId="302"/>
            <ac:spMk id="63" creationId="{00000000-0000-0000-0000-000000000000}"/>
          </ac:spMkLst>
        </pc:spChg>
        <pc:spChg chg="mod">
          <ac:chgData name="Robin De Mol" userId="2c82b0b9-abb7-4507-8675-77a0bb8e1f2c" providerId="ADAL" clId="{161A4404-FE41-2E47-B245-954B5CCEC577}" dt="2019-08-29T11:45:26.382" v="28"/>
          <ac:spMkLst>
            <pc:docMk/>
            <pc:sldMk cId="2495414364" sldId="302"/>
            <ac:spMk id="66" creationId="{00000000-0000-0000-0000-000000000000}"/>
          </ac:spMkLst>
        </pc:spChg>
        <pc:spChg chg="mod">
          <ac:chgData name="Robin De Mol" userId="2c82b0b9-abb7-4507-8675-77a0bb8e1f2c" providerId="ADAL" clId="{161A4404-FE41-2E47-B245-954B5CCEC577}" dt="2019-08-29T11:45:26.382" v="28"/>
          <ac:spMkLst>
            <pc:docMk/>
            <pc:sldMk cId="2495414364" sldId="302"/>
            <ac:spMk id="82" creationId="{00000000-0000-0000-0000-000000000000}"/>
          </ac:spMkLst>
        </pc:spChg>
        <pc:spChg chg="mod">
          <ac:chgData name="Robin De Mol" userId="2c82b0b9-abb7-4507-8675-77a0bb8e1f2c" providerId="ADAL" clId="{161A4404-FE41-2E47-B245-954B5CCEC577}" dt="2019-08-29T11:45:26.382" v="28"/>
          <ac:spMkLst>
            <pc:docMk/>
            <pc:sldMk cId="2495414364" sldId="302"/>
            <ac:spMk id="83" creationId="{00000000-0000-0000-0000-000000000000}"/>
          </ac:spMkLst>
        </pc:spChg>
        <pc:spChg chg="mod">
          <ac:chgData name="Robin De Mol" userId="2c82b0b9-abb7-4507-8675-77a0bb8e1f2c" providerId="ADAL" clId="{161A4404-FE41-2E47-B245-954B5CCEC577}" dt="2019-08-29T11:45:26.382" v="28"/>
          <ac:spMkLst>
            <pc:docMk/>
            <pc:sldMk cId="2495414364" sldId="302"/>
            <ac:spMk id="84" creationId="{00000000-0000-0000-0000-000000000000}"/>
          </ac:spMkLst>
        </pc:spChg>
        <pc:spChg chg="mod">
          <ac:chgData name="Robin De Mol" userId="2c82b0b9-abb7-4507-8675-77a0bb8e1f2c" providerId="ADAL" clId="{161A4404-FE41-2E47-B245-954B5CCEC577}" dt="2019-08-29T11:45:26.382" v="28"/>
          <ac:spMkLst>
            <pc:docMk/>
            <pc:sldMk cId="2495414364" sldId="302"/>
            <ac:spMk id="99"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0"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5" creationId="{00000000-0000-0000-0000-000000000000}"/>
          </ac:spMkLst>
        </pc:spChg>
        <pc:spChg chg="mod">
          <ac:chgData name="Robin De Mol" userId="2c82b0b9-abb7-4507-8675-77a0bb8e1f2c" providerId="ADAL" clId="{161A4404-FE41-2E47-B245-954B5CCEC577}" dt="2019-08-29T11:45:26.382" v="28"/>
          <ac:spMkLst>
            <pc:docMk/>
            <pc:sldMk cId="2495414364" sldId="302"/>
            <ac:spMk id="111" creationId="{00000000-0000-0000-0000-000000000000}"/>
          </ac:spMkLst>
        </pc:spChg>
        <pc:cxnChg chg="mod">
          <ac:chgData name="Robin De Mol" userId="2c82b0b9-abb7-4507-8675-77a0bb8e1f2c" providerId="ADAL" clId="{161A4404-FE41-2E47-B245-954B5CCEC577}" dt="2019-08-29T11:45:26.382" v="28"/>
          <ac:cxnSpMkLst>
            <pc:docMk/>
            <pc:sldMk cId="2495414364" sldId="302"/>
            <ac:cxnSpMk id="1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7"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0"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9"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8"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41"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0"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4"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8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88"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9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9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0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305164272" sldId="303"/>
        </pc:sldMkLst>
        <pc:spChg chg="mod">
          <ac:chgData name="Robin De Mol" userId="2c82b0b9-abb7-4507-8675-77a0bb8e1f2c" providerId="ADAL" clId="{161A4404-FE41-2E47-B245-954B5CCEC577}" dt="2019-08-29T11:45:26.382" v="28"/>
          <ac:spMkLst>
            <pc:docMk/>
            <pc:sldMk cId="305164272" sldId="303"/>
            <ac:spMk id="3" creationId="{00000000-0000-0000-0000-000000000000}"/>
          </ac:spMkLst>
        </pc:spChg>
        <pc:spChg chg="add mod">
          <ac:chgData name="Robin De Mol" userId="2c82b0b9-abb7-4507-8675-77a0bb8e1f2c" providerId="ADAL" clId="{161A4404-FE41-2E47-B245-954B5CCEC577}" dt="2019-08-29T11:48:29.961" v="76"/>
          <ac:spMkLst>
            <pc:docMk/>
            <pc:sldMk cId="305164272" sldId="303"/>
            <ac:spMk id="4" creationId="{624A465C-B6D9-2E4B-939C-E9F8C49A9DBA}"/>
          </ac:spMkLst>
        </pc:spChg>
        <pc:spChg chg="mod">
          <ac:chgData name="Robin De Mol" userId="2c82b0b9-abb7-4507-8675-77a0bb8e1f2c" providerId="ADAL" clId="{161A4404-FE41-2E47-B245-954B5CCEC577}" dt="2019-08-29T11:45:26.382" v="28"/>
          <ac:spMkLst>
            <pc:docMk/>
            <pc:sldMk cId="305164272" sldId="303"/>
            <ac:spMk id="5" creationId="{00000000-0000-0000-0000-000000000000}"/>
          </ac:spMkLst>
        </pc:spChg>
        <pc:spChg chg="mod">
          <ac:chgData name="Robin De Mol" userId="2c82b0b9-abb7-4507-8675-77a0bb8e1f2c" providerId="ADAL" clId="{161A4404-FE41-2E47-B245-954B5CCEC577}" dt="2019-08-29T11:45:26.382" v="28"/>
          <ac:spMkLst>
            <pc:docMk/>
            <pc:sldMk cId="305164272" sldId="303"/>
            <ac:spMk id="7" creationId="{00000000-0000-0000-0000-000000000000}"/>
          </ac:spMkLst>
        </pc:spChg>
        <pc:spChg chg="mod">
          <ac:chgData name="Robin De Mol" userId="2c82b0b9-abb7-4507-8675-77a0bb8e1f2c" providerId="ADAL" clId="{161A4404-FE41-2E47-B245-954B5CCEC577}" dt="2019-08-29T11:45:26.382" v="28"/>
          <ac:spMkLst>
            <pc:docMk/>
            <pc:sldMk cId="305164272" sldId="303"/>
            <ac:spMk id="8" creationId="{00000000-0000-0000-0000-000000000000}"/>
          </ac:spMkLst>
        </pc:spChg>
        <pc:spChg chg="mod">
          <ac:chgData name="Robin De Mol" userId="2c82b0b9-abb7-4507-8675-77a0bb8e1f2c" providerId="ADAL" clId="{161A4404-FE41-2E47-B245-954B5CCEC577}" dt="2019-08-29T11:45:26.382" v="28"/>
          <ac:spMkLst>
            <pc:docMk/>
            <pc:sldMk cId="305164272" sldId="303"/>
            <ac:spMk id="9" creationId="{00000000-0000-0000-0000-000000000000}"/>
          </ac:spMkLst>
        </pc:spChg>
        <pc:spChg chg="mod">
          <ac:chgData name="Robin De Mol" userId="2c82b0b9-abb7-4507-8675-77a0bb8e1f2c" providerId="ADAL" clId="{161A4404-FE41-2E47-B245-954B5CCEC577}" dt="2019-08-29T11:45:26.382" v="28"/>
          <ac:spMkLst>
            <pc:docMk/>
            <pc:sldMk cId="305164272" sldId="303"/>
            <ac:spMk id="10" creationId="{00000000-0000-0000-0000-000000000000}"/>
          </ac:spMkLst>
        </pc:spChg>
        <pc:spChg chg="mod">
          <ac:chgData name="Robin De Mol" userId="2c82b0b9-abb7-4507-8675-77a0bb8e1f2c" providerId="ADAL" clId="{161A4404-FE41-2E47-B245-954B5CCEC577}" dt="2019-08-29T11:45:26.382" v="28"/>
          <ac:spMkLst>
            <pc:docMk/>
            <pc:sldMk cId="305164272" sldId="303"/>
            <ac:spMk id="11" creationId="{00000000-0000-0000-0000-000000000000}"/>
          </ac:spMkLst>
        </pc:spChg>
        <pc:spChg chg="mod">
          <ac:chgData name="Robin De Mol" userId="2c82b0b9-abb7-4507-8675-77a0bb8e1f2c" providerId="ADAL" clId="{161A4404-FE41-2E47-B245-954B5CCEC577}" dt="2019-08-29T11:45:26.382" v="28"/>
          <ac:spMkLst>
            <pc:docMk/>
            <pc:sldMk cId="305164272" sldId="303"/>
            <ac:spMk id="12" creationId="{00000000-0000-0000-0000-000000000000}"/>
          </ac:spMkLst>
        </pc:spChg>
        <pc:spChg chg="mod">
          <ac:chgData name="Robin De Mol" userId="2c82b0b9-abb7-4507-8675-77a0bb8e1f2c" providerId="ADAL" clId="{161A4404-FE41-2E47-B245-954B5CCEC577}" dt="2019-08-29T11:45:26.382" v="28"/>
          <ac:spMkLst>
            <pc:docMk/>
            <pc:sldMk cId="305164272" sldId="303"/>
            <ac:spMk id="13" creationId="{00000000-0000-0000-0000-000000000000}"/>
          </ac:spMkLst>
        </pc:spChg>
        <pc:spChg chg="mod">
          <ac:chgData name="Robin De Mol" userId="2c82b0b9-abb7-4507-8675-77a0bb8e1f2c" providerId="ADAL" clId="{161A4404-FE41-2E47-B245-954B5CCEC577}" dt="2019-08-29T11:45:26.382" v="28"/>
          <ac:spMkLst>
            <pc:docMk/>
            <pc:sldMk cId="305164272" sldId="303"/>
            <ac:spMk id="14" creationId="{00000000-0000-0000-0000-000000000000}"/>
          </ac:spMkLst>
        </pc:spChg>
        <pc:spChg chg="mod">
          <ac:chgData name="Robin De Mol" userId="2c82b0b9-abb7-4507-8675-77a0bb8e1f2c" providerId="ADAL" clId="{161A4404-FE41-2E47-B245-954B5CCEC577}" dt="2019-08-29T11:45:26.382" v="28"/>
          <ac:spMkLst>
            <pc:docMk/>
            <pc:sldMk cId="305164272" sldId="303"/>
            <ac:spMk id="27" creationId="{00000000-0000-0000-0000-000000000000}"/>
          </ac:spMkLst>
        </pc:spChg>
        <pc:spChg chg="mod">
          <ac:chgData name="Robin De Mol" userId="2c82b0b9-abb7-4507-8675-77a0bb8e1f2c" providerId="ADAL" clId="{161A4404-FE41-2E47-B245-954B5CCEC577}" dt="2019-08-29T11:45:26.382" v="28"/>
          <ac:spMkLst>
            <pc:docMk/>
            <pc:sldMk cId="305164272" sldId="303"/>
            <ac:spMk id="30" creationId="{00000000-0000-0000-0000-000000000000}"/>
          </ac:spMkLst>
        </pc:spChg>
        <pc:spChg chg="mod">
          <ac:chgData name="Robin De Mol" userId="2c82b0b9-abb7-4507-8675-77a0bb8e1f2c" providerId="ADAL" clId="{161A4404-FE41-2E47-B245-954B5CCEC577}" dt="2019-08-29T11:45:26.382" v="28"/>
          <ac:spMkLst>
            <pc:docMk/>
            <pc:sldMk cId="305164272" sldId="303"/>
            <ac:spMk id="31" creationId="{00000000-0000-0000-0000-000000000000}"/>
          </ac:spMkLst>
        </pc:spChg>
        <pc:spChg chg="mod">
          <ac:chgData name="Robin De Mol" userId="2c82b0b9-abb7-4507-8675-77a0bb8e1f2c" providerId="ADAL" clId="{161A4404-FE41-2E47-B245-954B5CCEC577}" dt="2019-08-29T11:45:26.382" v="28"/>
          <ac:spMkLst>
            <pc:docMk/>
            <pc:sldMk cId="305164272" sldId="303"/>
            <ac:spMk id="34" creationId="{00000000-0000-0000-0000-000000000000}"/>
          </ac:spMkLst>
        </pc:spChg>
        <pc:spChg chg="mod">
          <ac:chgData name="Robin De Mol" userId="2c82b0b9-abb7-4507-8675-77a0bb8e1f2c" providerId="ADAL" clId="{161A4404-FE41-2E47-B245-954B5CCEC577}" dt="2019-08-29T11:45:26.382" v="28"/>
          <ac:spMkLst>
            <pc:docMk/>
            <pc:sldMk cId="305164272" sldId="303"/>
            <ac:spMk id="51" creationId="{00000000-0000-0000-0000-000000000000}"/>
          </ac:spMkLst>
        </pc:spChg>
        <pc:spChg chg="mod">
          <ac:chgData name="Robin De Mol" userId="2c82b0b9-abb7-4507-8675-77a0bb8e1f2c" providerId="ADAL" clId="{161A4404-FE41-2E47-B245-954B5CCEC577}" dt="2019-08-29T11:45:26.382" v="28"/>
          <ac:spMkLst>
            <pc:docMk/>
            <pc:sldMk cId="305164272" sldId="303"/>
            <ac:spMk id="54" creationId="{00000000-0000-0000-0000-000000000000}"/>
          </ac:spMkLst>
        </pc:spChg>
        <pc:spChg chg="mod">
          <ac:chgData name="Robin De Mol" userId="2c82b0b9-abb7-4507-8675-77a0bb8e1f2c" providerId="ADAL" clId="{161A4404-FE41-2E47-B245-954B5CCEC577}" dt="2019-08-29T11:45:26.382" v="28"/>
          <ac:spMkLst>
            <pc:docMk/>
            <pc:sldMk cId="305164272" sldId="303"/>
            <ac:spMk id="55" creationId="{00000000-0000-0000-0000-000000000000}"/>
          </ac:spMkLst>
        </pc:spChg>
        <pc:spChg chg="mod">
          <ac:chgData name="Robin De Mol" userId="2c82b0b9-abb7-4507-8675-77a0bb8e1f2c" providerId="ADAL" clId="{161A4404-FE41-2E47-B245-954B5CCEC577}" dt="2019-08-29T11:45:26.382" v="28"/>
          <ac:spMkLst>
            <pc:docMk/>
            <pc:sldMk cId="305164272" sldId="303"/>
            <ac:spMk id="57" creationId="{00000000-0000-0000-0000-000000000000}"/>
          </ac:spMkLst>
        </pc:spChg>
        <pc:spChg chg="mod">
          <ac:chgData name="Robin De Mol" userId="2c82b0b9-abb7-4507-8675-77a0bb8e1f2c" providerId="ADAL" clId="{161A4404-FE41-2E47-B245-954B5CCEC577}" dt="2019-08-29T11:45:26.382" v="28"/>
          <ac:spMkLst>
            <pc:docMk/>
            <pc:sldMk cId="305164272" sldId="303"/>
            <ac:spMk id="58" creationId="{00000000-0000-0000-0000-000000000000}"/>
          </ac:spMkLst>
        </pc:spChg>
        <pc:spChg chg="mod">
          <ac:chgData name="Robin De Mol" userId="2c82b0b9-abb7-4507-8675-77a0bb8e1f2c" providerId="ADAL" clId="{161A4404-FE41-2E47-B245-954B5CCEC577}" dt="2019-08-29T11:45:26.382" v="28"/>
          <ac:spMkLst>
            <pc:docMk/>
            <pc:sldMk cId="305164272" sldId="303"/>
            <ac:spMk id="59" creationId="{00000000-0000-0000-0000-000000000000}"/>
          </ac:spMkLst>
        </pc:spChg>
        <pc:spChg chg="mod">
          <ac:chgData name="Robin De Mol" userId="2c82b0b9-abb7-4507-8675-77a0bb8e1f2c" providerId="ADAL" clId="{161A4404-FE41-2E47-B245-954B5CCEC577}" dt="2019-08-29T11:45:26.382" v="28"/>
          <ac:spMkLst>
            <pc:docMk/>
            <pc:sldMk cId="305164272" sldId="303"/>
            <ac:spMk id="61" creationId="{00000000-0000-0000-0000-000000000000}"/>
          </ac:spMkLst>
        </pc:spChg>
        <pc:spChg chg="mod">
          <ac:chgData name="Robin De Mol" userId="2c82b0b9-abb7-4507-8675-77a0bb8e1f2c" providerId="ADAL" clId="{161A4404-FE41-2E47-B245-954B5CCEC577}" dt="2019-08-29T11:45:26.382" v="28"/>
          <ac:spMkLst>
            <pc:docMk/>
            <pc:sldMk cId="305164272" sldId="303"/>
            <ac:spMk id="70" creationId="{00000000-0000-0000-0000-000000000000}"/>
          </ac:spMkLst>
        </pc:spChg>
        <pc:spChg chg="mod">
          <ac:chgData name="Robin De Mol" userId="2c82b0b9-abb7-4507-8675-77a0bb8e1f2c" providerId="ADAL" clId="{161A4404-FE41-2E47-B245-954B5CCEC577}" dt="2019-08-29T11:45:26.382" v="28"/>
          <ac:spMkLst>
            <pc:docMk/>
            <pc:sldMk cId="305164272" sldId="303"/>
            <ac:spMk id="71" creationId="{00000000-0000-0000-0000-000000000000}"/>
          </ac:spMkLst>
        </pc:spChg>
        <pc:spChg chg="mod">
          <ac:chgData name="Robin De Mol" userId="2c82b0b9-abb7-4507-8675-77a0bb8e1f2c" providerId="ADAL" clId="{161A4404-FE41-2E47-B245-954B5CCEC577}" dt="2019-08-29T11:45:26.382" v="28"/>
          <ac:spMkLst>
            <pc:docMk/>
            <pc:sldMk cId="305164272" sldId="303"/>
            <ac:spMk id="78" creationId="{00000000-0000-0000-0000-000000000000}"/>
          </ac:spMkLst>
        </pc:spChg>
        <pc:spChg chg="mod">
          <ac:chgData name="Robin De Mol" userId="2c82b0b9-abb7-4507-8675-77a0bb8e1f2c" providerId="ADAL" clId="{161A4404-FE41-2E47-B245-954B5CCEC577}" dt="2019-08-29T11:45:26.382" v="28"/>
          <ac:spMkLst>
            <pc:docMk/>
            <pc:sldMk cId="305164272" sldId="303"/>
            <ac:spMk id="80" creationId="{00000000-0000-0000-0000-000000000000}"/>
          </ac:spMkLst>
        </pc:spChg>
        <pc:spChg chg="mod">
          <ac:chgData name="Robin De Mol" userId="2c82b0b9-abb7-4507-8675-77a0bb8e1f2c" providerId="ADAL" clId="{161A4404-FE41-2E47-B245-954B5CCEC577}" dt="2019-08-29T11:45:26.382" v="28"/>
          <ac:spMkLst>
            <pc:docMk/>
            <pc:sldMk cId="305164272" sldId="303"/>
            <ac:spMk id="82" creationId="{00000000-0000-0000-0000-000000000000}"/>
          </ac:spMkLst>
        </pc:spChg>
        <pc:spChg chg="mod">
          <ac:chgData name="Robin De Mol" userId="2c82b0b9-abb7-4507-8675-77a0bb8e1f2c" providerId="ADAL" clId="{161A4404-FE41-2E47-B245-954B5CCEC577}" dt="2019-08-29T11:45:26.382" v="28"/>
          <ac:spMkLst>
            <pc:docMk/>
            <pc:sldMk cId="305164272" sldId="303"/>
            <ac:spMk id="83" creationId="{00000000-0000-0000-0000-000000000000}"/>
          </ac:spMkLst>
        </pc:spChg>
        <pc:spChg chg="mod">
          <ac:chgData name="Robin De Mol" userId="2c82b0b9-abb7-4507-8675-77a0bb8e1f2c" providerId="ADAL" clId="{161A4404-FE41-2E47-B245-954B5CCEC577}" dt="2019-08-29T11:45:26.382" v="28"/>
          <ac:spMkLst>
            <pc:docMk/>
            <pc:sldMk cId="305164272" sldId="303"/>
            <ac:spMk id="84" creationId="{00000000-0000-0000-0000-000000000000}"/>
          </ac:spMkLst>
        </pc:spChg>
        <pc:spChg chg="mod">
          <ac:chgData name="Robin De Mol" userId="2c82b0b9-abb7-4507-8675-77a0bb8e1f2c" providerId="ADAL" clId="{161A4404-FE41-2E47-B245-954B5CCEC577}" dt="2019-08-29T11:45:26.382" v="28"/>
          <ac:spMkLst>
            <pc:docMk/>
            <pc:sldMk cId="305164272" sldId="303"/>
            <ac:spMk id="87" creationId="{00000000-0000-0000-0000-000000000000}"/>
          </ac:spMkLst>
        </pc:spChg>
        <pc:spChg chg="mod">
          <ac:chgData name="Robin De Mol" userId="2c82b0b9-abb7-4507-8675-77a0bb8e1f2c" providerId="ADAL" clId="{161A4404-FE41-2E47-B245-954B5CCEC577}" dt="2019-08-29T11:45:26.382" v="28"/>
          <ac:spMkLst>
            <pc:docMk/>
            <pc:sldMk cId="305164272" sldId="303"/>
            <ac:spMk id="99" creationId="{00000000-0000-0000-0000-000000000000}"/>
          </ac:spMkLst>
        </pc:spChg>
        <pc:spChg chg="mod">
          <ac:chgData name="Robin De Mol" userId="2c82b0b9-abb7-4507-8675-77a0bb8e1f2c" providerId="ADAL" clId="{161A4404-FE41-2E47-B245-954B5CCEC577}" dt="2019-08-29T11:45:26.382" v="28"/>
          <ac:spMkLst>
            <pc:docMk/>
            <pc:sldMk cId="305164272" sldId="303"/>
            <ac:spMk id="100" creationId="{00000000-0000-0000-0000-000000000000}"/>
          </ac:spMkLst>
        </pc:spChg>
        <pc:spChg chg="mod">
          <ac:chgData name="Robin De Mol" userId="2c82b0b9-abb7-4507-8675-77a0bb8e1f2c" providerId="ADAL" clId="{161A4404-FE41-2E47-B245-954B5CCEC577}" dt="2019-08-29T11:45:26.382" v="28"/>
          <ac:spMkLst>
            <pc:docMk/>
            <pc:sldMk cId="305164272" sldId="303"/>
            <ac:spMk id="105" creationId="{00000000-0000-0000-0000-000000000000}"/>
          </ac:spMkLst>
        </pc:spChg>
        <pc:spChg chg="mod">
          <ac:chgData name="Robin De Mol" userId="2c82b0b9-abb7-4507-8675-77a0bb8e1f2c" providerId="ADAL" clId="{161A4404-FE41-2E47-B245-954B5CCEC577}" dt="2019-08-29T11:45:26.382" v="28"/>
          <ac:spMkLst>
            <pc:docMk/>
            <pc:sldMk cId="305164272" sldId="303"/>
            <ac:spMk id="111" creationId="{00000000-0000-0000-0000-000000000000}"/>
          </ac:spMkLst>
        </pc:spChg>
        <pc:cxnChg chg="mod">
          <ac:chgData name="Robin De Mol" userId="2c82b0b9-abb7-4507-8675-77a0bb8e1f2c" providerId="ADAL" clId="{161A4404-FE41-2E47-B245-954B5CCEC577}" dt="2019-08-29T11:45:26.382" v="28"/>
          <ac:cxnSpMkLst>
            <pc:docMk/>
            <pc:sldMk cId="305164272" sldId="303"/>
            <ac:cxnSpMk id="1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7"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0"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9"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8"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41"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60"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6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9"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1"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8"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9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9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0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3467507421" sldId="304"/>
        </pc:sldMkLst>
        <pc:spChg chg="mod">
          <ac:chgData name="Robin De Mol" userId="2c82b0b9-abb7-4507-8675-77a0bb8e1f2c" providerId="ADAL" clId="{161A4404-FE41-2E47-B245-954B5CCEC577}" dt="2019-08-29T11:45:26.382" v="28"/>
          <ac:spMkLst>
            <pc:docMk/>
            <pc:sldMk cId="3467507421" sldId="304"/>
            <ac:spMk id="3" creationId="{00000000-0000-0000-0000-000000000000}"/>
          </ac:spMkLst>
        </pc:spChg>
        <pc:spChg chg="add mod">
          <ac:chgData name="Robin De Mol" userId="2c82b0b9-abb7-4507-8675-77a0bb8e1f2c" providerId="ADAL" clId="{161A4404-FE41-2E47-B245-954B5CCEC577}" dt="2019-08-29T11:48:29.961" v="76"/>
          <ac:spMkLst>
            <pc:docMk/>
            <pc:sldMk cId="3467507421" sldId="304"/>
            <ac:spMk id="4" creationId="{816C2D48-1027-BA4D-B60B-089DE397A3B3}"/>
          </ac:spMkLst>
        </pc:spChg>
        <pc:spChg chg="mod">
          <ac:chgData name="Robin De Mol" userId="2c82b0b9-abb7-4507-8675-77a0bb8e1f2c" providerId="ADAL" clId="{161A4404-FE41-2E47-B245-954B5CCEC577}" dt="2019-08-29T11:45:26.382" v="28"/>
          <ac:spMkLst>
            <pc:docMk/>
            <pc:sldMk cId="3467507421" sldId="304"/>
            <ac:spMk id="5" creationId="{00000000-0000-0000-0000-000000000000}"/>
          </ac:spMkLst>
        </pc:spChg>
        <pc:spChg chg="mod">
          <ac:chgData name="Robin De Mol" userId="2c82b0b9-abb7-4507-8675-77a0bb8e1f2c" providerId="ADAL" clId="{161A4404-FE41-2E47-B245-954B5CCEC577}" dt="2019-08-29T11:45:26.382" v="28"/>
          <ac:spMkLst>
            <pc:docMk/>
            <pc:sldMk cId="3467507421" sldId="304"/>
            <ac:spMk id="7" creationId="{00000000-0000-0000-0000-000000000000}"/>
          </ac:spMkLst>
        </pc:spChg>
        <pc:spChg chg="mod">
          <ac:chgData name="Robin De Mol" userId="2c82b0b9-abb7-4507-8675-77a0bb8e1f2c" providerId="ADAL" clId="{161A4404-FE41-2E47-B245-954B5CCEC577}" dt="2019-08-29T11:45:26.382" v="28"/>
          <ac:spMkLst>
            <pc:docMk/>
            <pc:sldMk cId="3467507421" sldId="304"/>
            <ac:spMk id="8" creationId="{00000000-0000-0000-0000-000000000000}"/>
          </ac:spMkLst>
        </pc:spChg>
        <pc:spChg chg="mod">
          <ac:chgData name="Robin De Mol" userId="2c82b0b9-abb7-4507-8675-77a0bb8e1f2c" providerId="ADAL" clId="{161A4404-FE41-2E47-B245-954B5CCEC577}" dt="2019-08-29T11:45:26.382" v="28"/>
          <ac:spMkLst>
            <pc:docMk/>
            <pc:sldMk cId="3467507421" sldId="304"/>
            <ac:spMk id="9"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 creationId="{00000000-0000-0000-0000-000000000000}"/>
          </ac:spMkLst>
        </pc:spChg>
        <pc:spChg chg="mod">
          <ac:chgData name="Robin De Mol" userId="2c82b0b9-abb7-4507-8675-77a0bb8e1f2c" providerId="ADAL" clId="{161A4404-FE41-2E47-B245-954B5CCEC577}" dt="2019-08-29T11:45:26.382" v="28"/>
          <ac:spMkLst>
            <pc:docMk/>
            <pc:sldMk cId="3467507421" sldId="304"/>
            <ac:spMk id="11" creationId="{00000000-0000-0000-0000-000000000000}"/>
          </ac:spMkLst>
        </pc:spChg>
        <pc:spChg chg="mod">
          <ac:chgData name="Robin De Mol" userId="2c82b0b9-abb7-4507-8675-77a0bb8e1f2c" providerId="ADAL" clId="{161A4404-FE41-2E47-B245-954B5CCEC577}" dt="2019-08-29T11:45:26.382" v="28"/>
          <ac:spMkLst>
            <pc:docMk/>
            <pc:sldMk cId="3467507421" sldId="304"/>
            <ac:spMk id="12" creationId="{00000000-0000-0000-0000-000000000000}"/>
          </ac:spMkLst>
        </pc:spChg>
        <pc:spChg chg="mod">
          <ac:chgData name="Robin De Mol" userId="2c82b0b9-abb7-4507-8675-77a0bb8e1f2c" providerId="ADAL" clId="{161A4404-FE41-2E47-B245-954B5CCEC577}" dt="2019-08-29T11:45:26.382" v="28"/>
          <ac:spMkLst>
            <pc:docMk/>
            <pc:sldMk cId="3467507421" sldId="304"/>
            <ac:spMk id="13" creationId="{00000000-0000-0000-0000-000000000000}"/>
          </ac:spMkLst>
        </pc:spChg>
        <pc:spChg chg="mod">
          <ac:chgData name="Robin De Mol" userId="2c82b0b9-abb7-4507-8675-77a0bb8e1f2c" providerId="ADAL" clId="{161A4404-FE41-2E47-B245-954B5CCEC577}" dt="2019-08-29T11:45:26.382" v="28"/>
          <ac:spMkLst>
            <pc:docMk/>
            <pc:sldMk cId="3467507421" sldId="304"/>
            <ac:spMk id="14" creationId="{00000000-0000-0000-0000-000000000000}"/>
          </ac:spMkLst>
        </pc:spChg>
        <pc:spChg chg="mod">
          <ac:chgData name="Robin De Mol" userId="2c82b0b9-abb7-4507-8675-77a0bb8e1f2c" providerId="ADAL" clId="{161A4404-FE41-2E47-B245-954B5CCEC577}" dt="2019-08-29T11:45:26.382" v="28"/>
          <ac:spMkLst>
            <pc:docMk/>
            <pc:sldMk cId="3467507421" sldId="304"/>
            <ac:spMk id="27" creationId="{00000000-0000-0000-0000-000000000000}"/>
          </ac:spMkLst>
        </pc:spChg>
        <pc:spChg chg="mod">
          <ac:chgData name="Robin De Mol" userId="2c82b0b9-abb7-4507-8675-77a0bb8e1f2c" providerId="ADAL" clId="{161A4404-FE41-2E47-B245-954B5CCEC577}" dt="2019-08-29T11:45:26.382" v="28"/>
          <ac:spMkLst>
            <pc:docMk/>
            <pc:sldMk cId="3467507421" sldId="304"/>
            <ac:spMk id="30" creationId="{00000000-0000-0000-0000-000000000000}"/>
          </ac:spMkLst>
        </pc:spChg>
        <pc:spChg chg="mod">
          <ac:chgData name="Robin De Mol" userId="2c82b0b9-abb7-4507-8675-77a0bb8e1f2c" providerId="ADAL" clId="{161A4404-FE41-2E47-B245-954B5CCEC577}" dt="2019-08-29T11:45:26.382" v="28"/>
          <ac:spMkLst>
            <pc:docMk/>
            <pc:sldMk cId="3467507421" sldId="304"/>
            <ac:spMk id="31" creationId="{00000000-0000-0000-0000-000000000000}"/>
          </ac:spMkLst>
        </pc:spChg>
        <pc:spChg chg="mod">
          <ac:chgData name="Robin De Mol" userId="2c82b0b9-abb7-4507-8675-77a0bb8e1f2c" providerId="ADAL" clId="{161A4404-FE41-2E47-B245-954B5CCEC577}" dt="2019-08-29T11:45:26.382" v="28"/>
          <ac:spMkLst>
            <pc:docMk/>
            <pc:sldMk cId="3467507421" sldId="304"/>
            <ac:spMk id="34" creationId="{00000000-0000-0000-0000-000000000000}"/>
          </ac:spMkLst>
        </pc:spChg>
        <pc:spChg chg="mod">
          <ac:chgData name="Robin De Mol" userId="2c82b0b9-abb7-4507-8675-77a0bb8e1f2c" providerId="ADAL" clId="{161A4404-FE41-2E47-B245-954B5CCEC577}" dt="2019-08-29T11:45:26.382" v="28"/>
          <ac:spMkLst>
            <pc:docMk/>
            <pc:sldMk cId="3467507421" sldId="304"/>
            <ac:spMk id="51" creationId="{00000000-0000-0000-0000-000000000000}"/>
          </ac:spMkLst>
        </pc:spChg>
        <pc:spChg chg="mod">
          <ac:chgData name="Robin De Mol" userId="2c82b0b9-abb7-4507-8675-77a0bb8e1f2c" providerId="ADAL" clId="{161A4404-FE41-2E47-B245-954B5CCEC577}" dt="2019-08-29T11:45:26.382" v="28"/>
          <ac:spMkLst>
            <pc:docMk/>
            <pc:sldMk cId="3467507421" sldId="304"/>
            <ac:spMk id="54" creationId="{00000000-0000-0000-0000-000000000000}"/>
          </ac:spMkLst>
        </pc:spChg>
        <pc:spChg chg="mod">
          <ac:chgData name="Robin De Mol" userId="2c82b0b9-abb7-4507-8675-77a0bb8e1f2c" providerId="ADAL" clId="{161A4404-FE41-2E47-B245-954B5CCEC577}" dt="2019-08-29T11:45:26.382" v="28"/>
          <ac:spMkLst>
            <pc:docMk/>
            <pc:sldMk cId="3467507421" sldId="304"/>
            <ac:spMk id="55" creationId="{00000000-0000-0000-0000-000000000000}"/>
          </ac:spMkLst>
        </pc:spChg>
        <pc:spChg chg="mod">
          <ac:chgData name="Robin De Mol" userId="2c82b0b9-abb7-4507-8675-77a0bb8e1f2c" providerId="ADAL" clId="{161A4404-FE41-2E47-B245-954B5CCEC577}" dt="2019-08-29T11:45:26.382" v="28"/>
          <ac:spMkLst>
            <pc:docMk/>
            <pc:sldMk cId="3467507421" sldId="304"/>
            <ac:spMk id="57" creationId="{00000000-0000-0000-0000-000000000000}"/>
          </ac:spMkLst>
        </pc:spChg>
        <pc:spChg chg="mod">
          <ac:chgData name="Robin De Mol" userId="2c82b0b9-abb7-4507-8675-77a0bb8e1f2c" providerId="ADAL" clId="{161A4404-FE41-2E47-B245-954B5CCEC577}" dt="2019-08-29T11:45:26.382" v="28"/>
          <ac:spMkLst>
            <pc:docMk/>
            <pc:sldMk cId="3467507421" sldId="304"/>
            <ac:spMk id="58" creationId="{00000000-0000-0000-0000-000000000000}"/>
          </ac:spMkLst>
        </pc:spChg>
        <pc:spChg chg="mod">
          <ac:chgData name="Robin De Mol" userId="2c82b0b9-abb7-4507-8675-77a0bb8e1f2c" providerId="ADAL" clId="{161A4404-FE41-2E47-B245-954B5CCEC577}" dt="2019-08-29T11:45:26.382" v="28"/>
          <ac:spMkLst>
            <pc:docMk/>
            <pc:sldMk cId="3467507421" sldId="304"/>
            <ac:spMk id="59" creationId="{00000000-0000-0000-0000-000000000000}"/>
          </ac:spMkLst>
        </pc:spChg>
        <pc:spChg chg="mod">
          <ac:chgData name="Robin De Mol" userId="2c82b0b9-abb7-4507-8675-77a0bb8e1f2c" providerId="ADAL" clId="{161A4404-FE41-2E47-B245-954B5CCEC577}" dt="2019-08-29T11:45:26.382" v="28"/>
          <ac:spMkLst>
            <pc:docMk/>
            <pc:sldMk cId="3467507421" sldId="304"/>
            <ac:spMk id="61" creationId="{00000000-0000-0000-0000-000000000000}"/>
          </ac:spMkLst>
        </pc:spChg>
        <pc:spChg chg="mod">
          <ac:chgData name="Robin De Mol" userId="2c82b0b9-abb7-4507-8675-77a0bb8e1f2c" providerId="ADAL" clId="{161A4404-FE41-2E47-B245-954B5CCEC577}" dt="2019-08-29T11:45:26.382" v="28"/>
          <ac:spMkLst>
            <pc:docMk/>
            <pc:sldMk cId="3467507421" sldId="304"/>
            <ac:spMk id="63" creationId="{00000000-0000-0000-0000-000000000000}"/>
          </ac:spMkLst>
        </pc:spChg>
        <pc:spChg chg="mod">
          <ac:chgData name="Robin De Mol" userId="2c82b0b9-abb7-4507-8675-77a0bb8e1f2c" providerId="ADAL" clId="{161A4404-FE41-2E47-B245-954B5CCEC577}" dt="2019-08-29T11:45:26.382" v="28"/>
          <ac:spMkLst>
            <pc:docMk/>
            <pc:sldMk cId="3467507421" sldId="304"/>
            <ac:spMk id="65" creationId="{00000000-0000-0000-0000-000000000000}"/>
          </ac:spMkLst>
        </pc:spChg>
        <pc:spChg chg="mod">
          <ac:chgData name="Robin De Mol" userId="2c82b0b9-abb7-4507-8675-77a0bb8e1f2c" providerId="ADAL" clId="{161A4404-FE41-2E47-B245-954B5CCEC577}" dt="2019-08-29T11:45:26.382" v="28"/>
          <ac:spMkLst>
            <pc:docMk/>
            <pc:sldMk cId="3467507421" sldId="304"/>
            <ac:spMk id="67" creationId="{00000000-0000-0000-0000-000000000000}"/>
          </ac:spMkLst>
        </pc:spChg>
        <pc:spChg chg="mod">
          <ac:chgData name="Robin De Mol" userId="2c82b0b9-abb7-4507-8675-77a0bb8e1f2c" providerId="ADAL" clId="{161A4404-FE41-2E47-B245-954B5CCEC577}" dt="2019-08-29T11:45:26.382" v="28"/>
          <ac:spMkLst>
            <pc:docMk/>
            <pc:sldMk cId="3467507421" sldId="304"/>
            <ac:spMk id="70" creationId="{00000000-0000-0000-0000-000000000000}"/>
          </ac:spMkLst>
        </pc:spChg>
        <pc:spChg chg="mod">
          <ac:chgData name="Robin De Mol" userId="2c82b0b9-abb7-4507-8675-77a0bb8e1f2c" providerId="ADAL" clId="{161A4404-FE41-2E47-B245-954B5CCEC577}" dt="2019-08-29T11:45:26.382" v="28"/>
          <ac:spMkLst>
            <pc:docMk/>
            <pc:sldMk cId="3467507421" sldId="304"/>
            <ac:spMk id="71" creationId="{00000000-0000-0000-0000-000000000000}"/>
          </ac:spMkLst>
        </pc:spChg>
        <pc:spChg chg="mod">
          <ac:chgData name="Robin De Mol" userId="2c82b0b9-abb7-4507-8675-77a0bb8e1f2c" providerId="ADAL" clId="{161A4404-FE41-2E47-B245-954B5CCEC577}" dt="2019-08-29T11:45:26.382" v="28"/>
          <ac:spMkLst>
            <pc:docMk/>
            <pc:sldMk cId="3467507421" sldId="304"/>
            <ac:spMk id="73" creationId="{00000000-0000-0000-0000-000000000000}"/>
          </ac:spMkLst>
        </pc:spChg>
        <pc:spChg chg="mod">
          <ac:chgData name="Robin De Mol" userId="2c82b0b9-abb7-4507-8675-77a0bb8e1f2c" providerId="ADAL" clId="{161A4404-FE41-2E47-B245-954B5CCEC577}" dt="2019-08-29T11:45:26.382" v="28"/>
          <ac:spMkLst>
            <pc:docMk/>
            <pc:sldMk cId="3467507421" sldId="304"/>
            <ac:spMk id="82" creationId="{00000000-0000-0000-0000-000000000000}"/>
          </ac:spMkLst>
        </pc:spChg>
        <pc:spChg chg="mod">
          <ac:chgData name="Robin De Mol" userId="2c82b0b9-abb7-4507-8675-77a0bb8e1f2c" providerId="ADAL" clId="{161A4404-FE41-2E47-B245-954B5CCEC577}" dt="2019-08-29T11:45:26.382" v="28"/>
          <ac:spMkLst>
            <pc:docMk/>
            <pc:sldMk cId="3467507421" sldId="304"/>
            <ac:spMk id="83" creationId="{00000000-0000-0000-0000-000000000000}"/>
          </ac:spMkLst>
        </pc:spChg>
        <pc:spChg chg="mod">
          <ac:chgData name="Robin De Mol" userId="2c82b0b9-abb7-4507-8675-77a0bb8e1f2c" providerId="ADAL" clId="{161A4404-FE41-2E47-B245-954B5CCEC577}" dt="2019-08-29T11:45:26.382" v="28"/>
          <ac:spMkLst>
            <pc:docMk/>
            <pc:sldMk cId="3467507421" sldId="304"/>
            <ac:spMk id="84" creationId="{00000000-0000-0000-0000-000000000000}"/>
          </ac:spMkLst>
        </pc:spChg>
        <pc:spChg chg="mod">
          <ac:chgData name="Robin De Mol" userId="2c82b0b9-abb7-4507-8675-77a0bb8e1f2c" providerId="ADAL" clId="{161A4404-FE41-2E47-B245-954B5CCEC577}" dt="2019-08-29T11:45:26.382" v="28"/>
          <ac:spMkLst>
            <pc:docMk/>
            <pc:sldMk cId="3467507421" sldId="304"/>
            <ac:spMk id="99"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0"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5" creationId="{00000000-0000-0000-0000-000000000000}"/>
          </ac:spMkLst>
        </pc:spChg>
        <pc:spChg chg="mod">
          <ac:chgData name="Robin De Mol" userId="2c82b0b9-abb7-4507-8675-77a0bb8e1f2c" providerId="ADAL" clId="{161A4404-FE41-2E47-B245-954B5CCEC577}" dt="2019-08-29T11:45:26.382" v="28"/>
          <ac:spMkLst>
            <pc:docMk/>
            <pc:sldMk cId="3467507421" sldId="304"/>
            <ac:spMk id="111" creationId="{00000000-0000-0000-0000-000000000000}"/>
          </ac:spMkLst>
        </pc:spChg>
        <pc:cxnChg chg="mod">
          <ac:chgData name="Robin De Mol" userId="2c82b0b9-abb7-4507-8675-77a0bb8e1f2c" providerId="ADAL" clId="{161A4404-FE41-2E47-B245-954B5CCEC577}" dt="2019-08-29T11:45:26.382" v="28"/>
          <ac:cxnSpMkLst>
            <pc:docMk/>
            <pc:sldMk cId="3467507421" sldId="304"/>
            <ac:cxnSpMk id="1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7"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0"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9"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41"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0"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4"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9"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7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7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8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8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9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9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0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2409196319" sldId="305"/>
        </pc:sldMkLst>
        <pc:spChg chg="mod">
          <ac:chgData name="Robin De Mol" userId="2c82b0b9-abb7-4507-8675-77a0bb8e1f2c" providerId="ADAL" clId="{161A4404-FE41-2E47-B245-954B5CCEC577}" dt="2019-08-29T11:45:26.382" v="28"/>
          <ac:spMkLst>
            <pc:docMk/>
            <pc:sldMk cId="2409196319" sldId="305"/>
            <ac:spMk id="3" creationId="{00000000-0000-0000-0000-000000000000}"/>
          </ac:spMkLst>
        </pc:spChg>
        <pc:spChg chg="add mod">
          <ac:chgData name="Robin De Mol" userId="2c82b0b9-abb7-4507-8675-77a0bb8e1f2c" providerId="ADAL" clId="{161A4404-FE41-2E47-B245-954B5CCEC577}" dt="2019-08-29T11:48:29.961" v="76"/>
          <ac:spMkLst>
            <pc:docMk/>
            <pc:sldMk cId="2409196319" sldId="305"/>
            <ac:spMk id="4" creationId="{BB56BAB3-14BD-D04F-8684-8FF0FA8449D0}"/>
          </ac:spMkLst>
        </pc:spChg>
        <pc:spChg chg="mod">
          <ac:chgData name="Robin De Mol" userId="2c82b0b9-abb7-4507-8675-77a0bb8e1f2c" providerId="ADAL" clId="{161A4404-FE41-2E47-B245-954B5CCEC577}" dt="2019-08-29T11:45:26.382" v="28"/>
          <ac:spMkLst>
            <pc:docMk/>
            <pc:sldMk cId="2409196319" sldId="305"/>
            <ac:spMk id="5" creationId="{00000000-0000-0000-0000-000000000000}"/>
          </ac:spMkLst>
        </pc:spChg>
        <pc:spChg chg="mod">
          <ac:chgData name="Robin De Mol" userId="2c82b0b9-abb7-4507-8675-77a0bb8e1f2c" providerId="ADAL" clId="{161A4404-FE41-2E47-B245-954B5CCEC577}" dt="2019-08-29T11:45:26.382" v="28"/>
          <ac:spMkLst>
            <pc:docMk/>
            <pc:sldMk cId="2409196319" sldId="305"/>
            <ac:spMk id="7" creationId="{00000000-0000-0000-0000-000000000000}"/>
          </ac:spMkLst>
        </pc:spChg>
        <pc:spChg chg="mod">
          <ac:chgData name="Robin De Mol" userId="2c82b0b9-abb7-4507-8675-77a0bb8e1f2c" providerId="ADAL" clId="{161A4404-FE41-2E47-B245-954B5CCEC577}" dt="2019-08-29T11:45:26.382" v="28"/>
          <ac:spMkLst>
            <pc:docMk/>
            <pc:sldMk cId="2409196319" sldId="305"/>
            <ac:spMk id="8" creationId="{00000000-0000-0000-0000-000000000000}"/>
          </ac:spMkLst>
        </pc:spChg>
        <pc:spChg chg="mod">
          <ac:chgData name="Robin De Mol" userId="2c82b0b9-abb7-4507-8675-77a0bb8e1f2c" providerId="ADAL" clId="{161A4404-FE41-2E47-B245-954B5CCEC577}" dt="2019-08-29T11:45:26.382" v="28"/>
          <ac:spMkLst>
            <pc:docMk/>
            <pc:sldMk cId="2409196319" sldId="305"/>
            <ac:spMk id="9" creationId="{00000000-0000-0000-0000-000000000000}"/>
          </ac:spMkLst>
        </pc:spChg>
        <pc:spChg chg="mod">
          <ac:chgData name="Robin De Mol" userId="2c82b0b9-abb7-4507-8675-77a0bb8e1f2c" providerId="ADAL" clId="{161A4404-FE41-2E47-B245-954B5CCEC577}" dt="2019-08-29T11:45:26.382" v="28"/>
          <ac:spMkLst>
            <pc:docMk/>
            <pc:sldMk cId="2409196319" sldId="305"/>
            <ac:spMk id="10" creationId="{00000000-0000-0000-0000-000000000000}"/>
          </ac:spMkLst>
        </pc:spChg>
        <pc:spChg chg="mod">
          <ac:chgData name="Robin De Mol" userId="2c82b0b9-abb7-4507-8675-77a0bb8e1f2c" providerId="ADAL" clId="{161A4404-FE41-2E47-B245-954B5CCEC577}" dt="2019-08-29T11:45:26.382" v="28"/>
          <ac:spMkLst>
            <pc:docMk/>
            <pc:sldMk cId="2409196319" sldId="305"/>
            <ac:spMk id="11" creationId="{00000000-0000-0000-0000-000000000000}"/>
          </ac:spMkLst>
        </pc:spChg>
        <pc:spChg chg="mod">
          <ac:chgData name="Robin De Mol" userId="2c82b0b9-abb7-4507-8675-77a0bb8e1f2c" providerId="ADAL" clId="{161A4404-FE41-2E47-B245-954B5CCEC577}" dt="2019-08-29T11:45:26.382" v="28"/>
          <ac:spMkLst>
            <pc:docMk/>
            <pc:sldMk cId="2409196319" sldId="305"/>
            <ac:spMk id="12" creationId="{00000000-0000-0000-0000-000000000000}"/>
          </ac:spMkLst>
        </pc:spChg>
        <pc:spChg chg="mod">
          <ac:chgData name="Robin De Mol" userId="2c82b0b9-abb7-4507-8675-77a0bb8e1f2c" providerId="ADAL" clId="{161A4404-FE41-2E47-B245-954B5CCEC577}" dt="2019-08-29T11:45:26.382" v="28"/>
          <ac:spMkLst>
            <pc:docMk/>
            <pc:sldMk cId="2409196319" sldId="305"/>
            <ac:spMk id="13" creationId="{00000000-0000-0000-0000-000000000000}"/>
          </ac:spMkLst>
        </pc:spChg>
        <pc:spChg chg="mod">
          <ac:chgData name="Robin De Mol" userId="2c82b0b9-abb7-4507-8675-77a0bb8e1f2c" providerId="ADAL" clId="{161A4404-FE41-2E47-B245-954B5CCEC577}" dt="2019-08-29T11:45:26.382" v="28"/>
          <ac:spMkLst>
            <pc:docMk/>
            <pc:sldMk cId="2409196319" sldId="305"/>
            <ac:spMk id="14" creationId="{00000000-0000-0000-0000-000000000000}"/>
          </ac:spMkLst>
        </pc:spChg>
        <pc:cxnChg chg="mod">
          <ac:chgData name="Robin De Mol" userId="2c82b0b9-abb7-4507-8675-77a0bb8e1f2c" providerId="ADAL" clId="{161A4404-FE41-2E47-B245-954B5CCEC577}" dt="2019-08-29T11:45:26.382" v="28"/>
          <ac:cxnSpMkLst>
            <pc:docMk/>
            <pc:sldMk cId="2409196319" sldId="305"/>
            <ac:cxnSpMk id="16"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17"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0"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3"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6"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9"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32"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35" creationId="{00000000-0000-0000-0000-000000000000}"/>
          </ac:cxnSpMkLst>
        </pc:cxnChg>
      </pc:sldChg>
      <pc:sldChg chg="addSp delSp modSp">
        <pc:chgData name="Robin De Mol" userId="2c82b0b9-abb7-4507-8675-77a0bb8e1f2c" providerId="ADAL" clId="{161A4404-FE41-2E47-B245-954B5CCEC577}" dt="2019-08-29T11:48:29.961" v="76"/>
        <pc:sldMkLst>
          <pc:docMk/>
          <pc:sldMk cId="2626157519" sldId="306"/>
        </pc:sldMkLst>
        <pc:spChg chg="mod">
          <ac:chgData name="Robin De Mol" userId="2c82b0b9-abb7-4507-8675-77a0bb8e1f2c" providerId="ADAL" clId="{161A4404-FE41-2E47-B245-954B5CCEC577}" dt="2019-08-29T11:45:26.382" v="28"/>
          <ac:spMkLst>
            <pc:docMk/>
            <pc:sldMk cId="2626157519" sldId="306"/>
            <ac:spMk id="3" creationId="{00000000-0000-0000-0000-000000000000}"/>
          </ac:spMkLst>
        </pc:spChg>
        <pc:spChg chg="mod">
          <ac:chgData name="Robin De Mol" userId="2c82b0b9-abb7-4507-8675-77a0bb8e1f2c" providerId="ADAL" clId="{161A4404-FE41-2E47-B245-954B5CCEC577}" dt="2019-08-29T11:45:26.382" v="28"/>
          <ac:spMkLst>
            <pc:docMk/>
            <pc:sldMk cId="2626157519" sldId="306"/>
            <ac:spMk id="4" creationId="{00000000-0000-0000-0000-000000000000}"/>
          </ac:spMkLst>
        </pc:spChg>
        <pc:spChg chg="add mod">
          <ac:chgData name="Robin De Mol" userId="2c82b0b9-abb7-4507-8675-77a0bb8e1f2c" providerId="ADAL" clId="{161A4404-FE41-2E47-B245-954B5CCEC577}" dt="2019-08-29T11:47:34.507" v="73" actId="20577"/>
          <ac:spMkLst>
            <pc:docMk/>
            <pc:sldMk cId="2626157519" sldId="306"/>
            <ac:spMk id="5" creationId="{B22A6825-AE92-5548-9FF4-35444004AA30}"/>
          </ac:spMkLst>
        </pc:spChg>
        <pc:spChg chg="add del mod">
          <ac:chgData name="Robin De Mol" userId="2c82b0b9-abb7-4507-8675-77a0bb8e1f2c" providerId="ADAL" clId="{161A4404-FE41-2E47-B245-954B5CCEC577}" dt="2019-08-29T11:47:37.003" v="75"/>
          <ac:spMkLst>
            <pc:docMk/>
            <pc:sldMk cId="2626157519" sldId="306"/>
            <ac:spMk id="6" creationId="{F588F8BC-22BA-DB43-BFBE-0AAA817BBF4A}"/>
          </ac:spMkLst>
        </pc:spChg>
        <pc:spChg chg="add mod">
          <ac:chgData name="Robin De Mol" userId="2c82b0b9-abb7-4507-8675-77a0bb8e1f2c" providerId="ADAL" clId="{161A4404-FE41-2E47-B245-954B5CCEC577}" dt="2019-08-29T11:48:29.961" v="76"/>
          <ac:spMkLst>
            <pc:docMk/>
            <pc:sldMk cId="2626157519" sldId="306"/>
            <ac:spMk id="7" creationId="{A1B72E2A-FA57-2E45-96CA-BE331CF7A35B}"/>
          </ac:spMkLst>
        </pc:spChg>
      </pc:sldChg>
      <pc:sldChg chg="addSp modSp">
        <pc:chgData name="Robin De Mol" userId="2c82b0b9-abb7-4507-8675-77a0bb8e1f2c" providerId="ADAL" clId="{161A4404-FE41-2E47-B245-954B5CCEC577}" dt="2019-08-29T11:48:29.961" v="76"/>
        <pc:sldMkLst>
          <pc:docMk/>
          <pc:sldMk cId="2174016741" sldId="307"/>
        </pc:sldMkLst>
        <pc:spChg chg="mod">
          <ac:chgData name="Robin De Mol" userId="2c82b0b9-abb7-4507-8675-77a0bb8e1f2c" providerId="ADAL" clId="{161A4404-FE41-2E47-B245-954B5CCEC577}" dt="2019-08-29T11:45:26.382" v="28"/>
          <ac:spMkLst>
            <pc:docMk/>
            <pc:sldMk cId="2174016741" sldId="307"/>
            <ac:spMk id="3" creationId="{00000000-0000-0000-0000-000000000000}"/>
          </ac:spMkLst>
        </pc:spChg>
        <pc:spChg chg="add mod">
          <ac:chgData name="Robin De Mol" userId="2c82b0b9-abb7-4507-8675-77a0bb8e1f2c" providerId="ADAL" clId="{161A4404-FE41-2E47-B245-954B5CCEC577}" dt="2019-08-29T11:48:29.961" v="76"/>
          <ac:spMkLst>
            <pc:docMk/>
            <pc:sldMk cId="2174016741" sldId="307"/>
            <ac:spMk id="4" creationId="{960452AA-CE83-E84A-B4B7-3E3E1E9AC7DB}"/>
          </ac:spMkLst>
        </pc:spChg>
        <pc:spChg chg="mod">
          <ac:chgData name="Robin De Mol" userId="2c82b0b9-abb7-4507-8675-77a0bb8e1f2c" providerId="ADAL" clId="{161A4404-FE41-2E47-B245-954B5CCEC577}" dt="2019-08-29T11:45:26.382" v="28"/>
          <ac:spMkLst>
            <pc:docMk/>
            <pc:sldMk cId="2174016741" sldId="307"/>
            <ac:spMk id="5" creationId="{00000000-0000-0000-0000-000000000000}"/>
          </ac:spMkLst>
        </pc:spChg>
        <pc:spChg chg="mod">
          <ac:chgData name="Robin De Mol" userId="2c82b0b9-abb7-4507-8675-77a0bb8e1f2c" providerId="ADAL" clId="{161A4404-FE41-2E47-B245-954B5CCEC577}" dt="2019-08-29T11:45:26.382" v="28"/>
          <ac:spMkLst>
            <pc:docMk/>
            <pc:sldMk cId="2174016741" sldId="307"/>
            <ac:spMk id="7" creationId="{00000000-0000-0000-0000-000000000000}"/>
          </ac:spMkLst>
        </pc:spChg>
        <pc:spChg chg="mod">
          <ac:chgData name="Robin De Mol" userId="2c82b0b9-abb7-4507-8675-77a0bb8e1f2c" providerId="ADAL" clId="{161A4404-FE41-2E47-B245-954B5CCEC577}" dt="2019-08-29T11:45:26.382" v="28"/>
          <ac:spMkLst>
            <pc:docMk/>
            <pc:sldMk cId="2174016741" sldId="307"/>
            <ac:spMk id="8" creationId="{00000000-0000-0000-0000-000000000000}"/>
          </ac:spMkLst>
        </pc:spChg>
        <pc:spChg chg="mod">
          <ac:chgData name="Robin De Mol" userId="2c82b0b9-abb7-4507-8675-77a0bb8e1f2c" providerId="ADAL" clId="{161A4404-FE41-2E47-B245-954B5CCEC577}" dt="2019-08-29T11:45:26.382" v="28"/>
          <ac:spMkLst>
            <pc:docMk/>
            <pc:sldMk cId="2174016741" sldId="307"/>
            <ac:spMk id="9"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 creationId="{00000000-0000-0000-0000-000000000000}"/>
          </ac:spMkLst>
        </pc:spChg>
        <pc:spChg chg="mod">
          <ac:chgData name="Robin De Mol" userId="2c82b0b9-abb7-4507-8675-77a0bb8e1f2c" providerId="ADAL" clId="{161A4404-FE41-2E47-B245-954B5CCEC577}" dt="2019-08-29T11:45:26.382" v="28"/>
          <ac:spMkLst>
            <pc:docMk/>
            <pc:sldMk cId="2174016741" sldId="307"/>
            <ac:spMk id="11" creationId="{00000000-0000-0000-0000-000000000000}"/>
          </ac:spMkLst>
        </pc:spChg>
        <pc:spChg chg="mod">
          <ac:chgData name="Robin De Mol" userId="2c82b0b9-abb7-4507-8675-77a0bb8e1f2c" providerId="ADAL" clId="{161A4404-FE41-2E47-B245-954B5CCEC577}" dt="2019-08-29T11:45:26.382" v="28"/>
          <ac:spMkLst>
            <pc:docMk/>
            <pc:sldMk cId="2174016741" sldId="307"/>
            <ac:spMk id="12" creationId="{00000000-0000-0000-0000-000000000000}"/>
          </ac:spMkLst>
        </pc:spChg>
        <pc:spChg chg="mod">
          <ac:chgData name="Robin De Mol" userId="2c82b0b9-abb7-4507-8675-77a0bb8e1f2c" providerId="ADAL" clId="{161A4404-FE41-2E47-B245-954B5CCEC577}" dt="2019-08-29T11:45:26.382" v="28"/>
          <ac:spMkLst>
            <pc:docMk/>
            <pc:sldMk cId="2174016741" sldId="307"/>
            <ac:spMk id="13" creationId="{00000000-0000-0000-0000-000000000000}"/>
          </ac:spMkLst>
        </pc:spChg>
        <pc:spChg chg="mod">
          <ac:chgData name="Robin De Mol" userId="2c82b0b9-abb7-4507-8675-77a0bb8e1f2c" providerId="ADAL" clId="{161A4404-FE41-2E47-B245-954B5CCEC577}" dt="2019-08-29T11:45:26.382" v="28"/>
          <ac:spMkLst>
            <pc:docMk/>
            <pc:sldMk cId="2174016741" sldId="307"/>
            <ac:spMk id="14" creationId="{00000000-0000-0000-0000-000000000000}"/>
          </ac:spMkLst>
        </pc:spChg>
        <pc:spChg chg="mod">
          <ac:chgData name="Robin De Mol" userId="2c82b0b9-abb7-4507-8675-77a0bb8e1f2c" providerId="ADAL" clId="{161A4404-FE41-2E47-B245-954B5CCEC577}" dt="2019-08-29T11:45:26.382" v="28"/>
          <ac:spMkLst>
            <pc:docMk/>
            <pc:sldMk cId="2174016741" sldId="307"/>
            <ac:spMk id="27" creationId="{00000000-0000-0000-0000-000000000000}"/>
          </ac:spMkLst>
        </pc:spChg>
        <pc:spChg chg="mod">
          <ac:chgData name="Robin De Mol" userId="2c82b0b9-abb7-4507-8675-77a0bb8e1f2c" providerId="ADAL" clId="{161A4404-FE41-2E47-B245-954B5CCEC577}" dt="2019-08-29T11:45:26.382" v="28"/>
          <ac:spMkLst>
            <pc:docMk/>
            <pc:sldMk cId="2174016741" sldId="307"/>
            <ac:spMk id="30" creationId="{00000000-0000-0000-0000-000000000000}"/>
          </ac:spMkLst>
        </pc:spChg>
        <pc:spChg chg="mod">
          <ac:chgData name="Robin De Mol" userId="2c82b0b9-abb7-4507-8675-77a0bb8e1f2c" providerId="ADAL" clId="{161A4404-FE41-2E47-B245-954B5CCEC577}" dt="2019-08-29T11:45:26.382" v="28"/>
          <ac:spMkLst>
            <pc:docMk/>
            <pc:sldMk cId="2174016741" sldId="307"/>
            <ac:spMk id="31" creationId="{00000000-0000-0000-0000-000000000000}"/>
          </ac:spMkLst>
        </pc:spChg>
        <pc:spChg chg="mod">
          <ac:chgData name="Robin De Mol" userId="2c82b0b9-abb7-4507-8675-77a0bb8e1f2c" providerId="ADAL" clId="{161A4404-FE41-2E47-B245-954B5CCEC577}" dt="2019-08-29T11:45:26.382" v="28"/>
          <ac:spMkLst>
            <pc:docMk/>
            <pc:sldMk cId="2174016741" sldId="307"/>
            <ac:spMk id="34" creationId="{00000000-0000-0000-0000-000000000000}"/>
          </ac:spMkLst>
        </pc:spChg>
        <pc:spChg chg="mod">
          <ac:chgData name="Robin De Mol" userId="2c82b0b9-abb7-4507-8675-77a0bb8e1f2c" providerId="ADAL" clId="{161A4404-FE41-2E47-B245-954B5CCEC577}" dt="2019-08-29T11:45:26.382" v="28"/>
          <ac:spMkLst>
            <pc:docMk/>
            <pc:sldMk cId="2174016741" sldId="307"/>
            <ac:spMk id="51" creationId="{00000000-0000-0000-0000-000000000000}"/>
          </ac:spMkLst>
        </pc:spChg>
        <pc:spChg chg="mod">
          <ac:chgData name="Robin De Mol" userId="2c82b0b9-abb7-4507-8675-77a0bb8e1f2c" providerId="ADAL" clId="{161A4404-FE41-2E47-B245-954B5CCEC577}" dt="2019-08-29T11:45:26.382" v="28"/>
          <ac:spMkLst>
            <pc:docMk/>
            <pc:sldMk cId="2174016741" sldId="307"/>
            <ac:spMk id="54" creationId="{00000000-0000-0000-0000-000000000000}"/>
          </ac:spMkLst>
        </pc:spChg>
        <pc:spChg chg="mod">
          <ac:chgData name="Robin De Mol" userId="2c82b0b9-abb7-4507-8675-77a0bb8e1f2c" providerId="ADAL" clId="{161A4404-FE41-2E47-B245-954B5CCEC577}" dt="2019-08-29T11:45:26.382" v="28"/>
          <ac:spMkLst>
            <pc:docMk/>
            <pc:sldMk cId="2174016741" sldId="307"/>
            <ac:spMk id="55" creationId="{00000000-0000-0000-0000-000000000000}"/>
          </ac:spMkLst>
        </pc:spChg>
        <pc:spChg chg="mod">
          <ac:chgData name="Robin De Mol" userId="2c82b0b9-abb7-4507-8675-77a0bb8e1f2c" providerId="ADAL" clId="{161A4404-FE41-2E47-B245-954B5CCEC577}" dt="2019-08-29T11:45:26.382" v="28"/>
          <ac:spMkLst>
            <pc:docMk/>
            <pc:sldMk cId="2174016741" sldId="307"/>
            <ac:spMk id="57" creationId="{00000000-0000-0000-0000-000000000000}"/>
          </ac:spMkLst>
        </pc:spChg>
        <pc:spChg chg="mod">
          <ac:chgData name="Robin De Mol" userId="2c82b0b9-abb7-4507-8675-77a0bb8e1f2c" providerId="ADAL" clId="{161A4404-FE41-2E47-B245-954B5CCEC577}" dt="2019-08-29T11:45:26.382" v="28"/>
          <ac:spMkLst>
            <pc:docMk/>
            <pc:sldMk cId="2174016741" sldId="307"/>
            <ac:spMk id="58" creationId="{00000000-0000-0000-0000-000000000000}"/>
          </ac:spMkLst>
        </pc:spChg>
        <pc:spChg chg="mod">
          <ac:chgData name="Robin De Mol" userId="2c82b0b9-abb7-4507-8675-77a0bb8e1f2c" providerId="ADAL" clId="{161A4404-FE41-2E47-B245-954B5CCEC577}" dt="2019-08-29T11:45:26.382" v="28"/>
          <ac:spMkLst>
            <pc:docMk/>
            <pc:sldMk cId="2174016741" sldId="307"/>
            <ac:spMk id="61" creationId="{00000000-0000-0000-0000-000000000000}"/>
          </ac:spMkLst>
        </pc:spChg>
        <pc:spChg chg="mod">
          <ac:chgData name="Robin De Mol" userId="2c82b0b9-abb7-4507-8675-77a0bb8e1f2c" providerId="ADAL" clId="{161A4404-FE41-2E47-B245-954B5CCEC577}" dt="2019-08-29T11:45:26.382" v="28"/>
          <ac:spMkLst>
            <pc:docMk/>
            <pc:sldMk cId="2174016741" sldId="307"/>
            <ac:spMk id="63" creationId="{00000000-0000-0000-0000-000000000000}"/>
          </ac:spMkLst>
        </pc:spChg>
        <pc:spChg chg="mod">
          <ac:chgData name="Robin De Mol" userId="2c82b0b9-abb7-4507-8675-77a0bb8e1f2c" providerId="ADAL" clId="{161A4404-FE41-2E47-B245-954B5CCEC577}" dt="2019-08-29T11:45:26.382" v="28"/>
          <ac:spMkLst>
            <pc:docMk/>
            <pc:sldMk cId="2174016741" sldId="307"/>
            <ac:spMk id="65" creationId="{00000000-0000-0000-0000-000000000000}"/>
          </ac:spMkLst>
        </pc:spChg>
        <pc:spChg chg="mod">
          <ac:chgData name="Robin De Mol" userId="2c82b0b9-abb7-4507-8675-77a0bb8e1f2c" providerId="ADAL" clId="{161A4404-FE41-2E47-B245-954B5CCEC577}" dt="2019-08-29T11:45:26.382" v="28"/>
          <ac:spMkLst>
            <pc:docMk/>
            <pc:sldMk cId="2174016741" sldId="307"/>
            <ac:spMk id="67" creationId="{00000000-0000-0000-0000-000000000000}"/>
          </ac:spMkLst>
        </pc:spChg>
        <pc:spChg chg="mod">
          <ac:chgData name="Robin De Mol" userId="2c82b0b9-abb7-4507-8675-77a0bb8e1f2c" providerId="ADAL" clId="{161A4404-FE41-2E47-B245-954B5CCEC577}" dt="2019-08-29T11:45:26.382" v="28"/>
          <ac:spMkLst>
            <pc:docMk/>
            <pc:sldMk cId="2174016741" sldId="307"/>
            <ac:spMk id="69" creationId="{00000000-0000-0000-0000-000000000000}"/>
          </ac:spMkLst>
        </pc:spChg>
        <pc:spChg chg="mod">
          <ac:chgData name="Robin De Mol" userId="2c82b0b9-abb7-4507-8675-77a0bb8e1f2c" providerId="ADAL" clId="{161A4404-FE41-2E47-B245-954B5CCEC577}" dt="2019-08-29T11:45:26.382" v="28"/>
          <ac:spMkLst>
            <pc:docMk/>
            <pc:sldMk cId="2174016741" sldId="307"/>
            <ac:spMk id="70" creationId="{00000000-0000-0000-0000-000000000000}"/>
          </ac:spMkLst>
        </pc:spChg>
        <pc:spChg chg="mod">
          <ac:chgData name="Robin De Mol" userId="2c82b0b9-abb7-4507-8675-77a0bb8e1f2c" providerId="ADAL" clId="{161A4404-FE41-2E47-B245-954B5CCEC577}" dt="2019-08-29T11:45:26.382" v="28"/>
          <ac:spMkLst>
            <pc:docMk/>
            <pc:sldMk cId="2174016741" sldId="307"/>
            <ac:spMk id="71" creationId="{00000000-0000-0000-0000-000000000000}"/>
          </ac:spMkLst>
        </pc:spChg>
        <pc:spChg chg="mod">
          <ac:chgData name="Robin De Mol" userId="2c82b0b9-abb7-4507-8675-77a0bb8e1f2c" providerId="ADAL" clId="{161A4404-FE41-2E47-B245-954B5CCEC577}" dt="2019-08-29T11:45:26.382" v="28"/>
          <ac:spMkLst>
            <pc:docMk/>
            <pc:sldMk cId="2174016741" sldId="307"/>
            <ac:spMk id="82" creationId="{00000000-0000-0000-0000-000000000000}"/>
          </ac:spMkLst>
        </pc:spChg>
        <pc:spChg chg="mod">
          <ac:chgData name="Robin De Mol" userId="2c82b0b9-abb7-4507-8675-77a0bb8e1f2c" providerId="ADAL" clId="{161A4404-FE41-2E47-B245-954B5CCEC577}" dt="2019-08-29T11:45:26.382" v="28"/>
          <ac:spMkLst>
            <pc:docMk/>
            <pc:sldMk cId="2174016741" sldId="307"/>
            <ac:spMk id="83" creationId="{00000000-0000-0000-0000-000000000000}"/>
          </ac:spMkLst>
        </pc:spChg>
        <pc:spChg chg="mod">
          <ac:chgData name="Robin De Mol" userId="2c82b0b9-abb7-4507-8675-77a0bb8e1f2c" providerId="ADAL" clId="{161A4404-FE41-2E47-B245-954B5CCEC577}" dt="2019-08-29T11:45:26.382" v="28"/>
          <ac:spMkLst>
            <pc:docMk/>
            <pc:sldMk cId="2174016741" sldId="307"/>
            <ac:spMk id="84" creationId="{00000000-0000-0000-0000-000000000000}"/>
          </ac:spMkLst>
        </pc:spChg>
        <pc:spChg chg="mod">
          <ac:chgData name="Robin De Mol" userId="2c82b0b9-abb7-4507-8675-77a0bb8e1f2c" providerId="ADAL" clId="{161A4404-FE41-2E47-B245-954B5CCEC577}" dt="2019-08-29T11:45:26.382" v="28"/>
          <ac:spMkLst>
            <pc:docMk/>
            <pc:sldMk cId="2174016741" sldId="307"/>
            <ac:spMk id="99"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0"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5" creationId="{00000000-0000-0000-0000-000000000000}"/>
          </ac:spMkLst>
        </pc:spChg>
        <pc:spChg chg="mod">
          <ac:chgData name="Robin De Mol" userId="2c82b0b9-abb7-4507-8675-77a0bb8e1f2c" providerId="ADAL" clId="{161A4404-FE41-2E47-B245-954B5CCEC577}" dt="2019-08-29T11:45:26.382" v="28"/>
          <ac:spMkLst>
            <pc:docMk/>
            <pc:sldMk cId="2174016741" sldId="307"/>
            <ac:spMk id="111" creationId="{00000000-0000-0000-0000-000000000000}"/>
          </ac:spMkLst>
        </pc:spChg>
        <pc:cxnChg chg="mod">
          <ac:chgData name="Robin De Mol" userId="2c82b0b9-abb7-4507-8675-77a0bb8e1f2c" providerId="ADAL" clId="{161A4404-FE41-2E47-B245-954B5CCEC577}" dt="2019-08-29T11:45:26.382" v="28"/>
          <ac:cxnSpMkLst>
            <pc:docMk/>
            <pc:sldMk cId="2174016741" sldId="307"/>
            <ac:cxnSpMk id="1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7"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0"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9"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41"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0"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4"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7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7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8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8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9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9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0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12" creationId="{00000000-0000-0000-0000-000000000000}"/>
          </ac:cxnSpMkLst>
        </pc:cxnChg>
      </pc:sldChg>
      <pc:sldChg chg="addSp delSp modSp">
        <pc:chgData name="Robin De Mol" userId="2c82b0b9-abb7-4507-8675-77a0bb8e1f2c" providerId="ADAL" clId="{161A4404-FE41-2E47-B245-954B5CCEC577}" dt="2019-08-29T11:48:29.961" v="76"/>
        <pc:sldMkLst>
          <pc:docMk/>
          <pc:sldMk cId="2872322976" sldId="308"/>
        </pc:sldMkLst>
        <pc:spChg chg="add mod">
          <ac:chgData name="Robin De Mol" userId="2c82b0b9-abb7-4507-8675-77a0bb8e1f2c" providerId="ADAL" clId="{161A4404-FE41-2E47-B245-954B5CCEC577}" dt="2019-08-29T11:48:29.961" v="76"/>
          <ac:spMkLst>
            <pc:docMk/>
            <pc:sldMk cId="2872322976" sldId="308"/>
            <ac:spMk id="2" creationId="{96F66EC0-212C-A641-B9C3-9D89DF590C66}"/>
          </ac:spMkLst>
        </pc:spChg>
        <pc:spChg chg="mod">
          <ac:chgData name="Robin De Mol" userId="2c82b0b9-abb7-4507-8675-77a0bb8e1f2c" providerId="ADAL" clId="{161A4404-FE41-2E47-B245-954B5CCEC577}" dt="2019-08-29T11:46:13.353" v="32" actId="255"/>
          <ac:spMkLst>
            <pc:docMk/>
            <pc:sldMk cId="2872322976" sldId="308"/>
            <ac:spMk id="3" creationId="{00000000-0000-0000-0000-000000000000}"/>
          </ac:spMkLst>
        </pc:spChg>
        <pc:spChg chg="del">
          <ac:chgData name="Robin De Mol" userId="2c82b0b9-abb7-4507-8675-77a0bb8e1f2c" providerId="ADAL" clId="{161A4404-FE41-2E47-B245-954B5CCEC577}" dt="2019-08-29T11:26:28.561" v="0" actId="478"/>
          <ac:spMkLst>
            <pc:docMk/>
            <pc:sldMk cId="2872322976" sldId="308"/>
            <ac:spMk id="7" creationId="{C510004F-202A-4AF2-AFF9-08937698E016}"/>
          </ac:spMkLst>
        </pc:spChg>
      </pc:sldChg>
      <pc:sldChg chg="addSp modSp">
        <pc:chgData name="Robin De Mol" userId="2c82b0b9-abb7-4507-8675-77a0bb8e1f2c" providerId="ADAL" clId="{161A4404-FE41-2E47-B245-954B5CCEC577}" dt="2019-08-29T11:48:29.961" v="76"/>
        <pc:sldMkLst>
          <pc:docMk/>
          <pc:sldMk cId="3088475462" sldId="309"/>
        </pc:sldMkLst>
        <pc:spChg chg="add mod">
          <ac:chgData name="Robin De Mol" userId="2c82b0b9-abb7-4507-8675-77a0bb8e1f2c" providerId="ADAL" clId="{161A4404-FE41-2E47-B245-954B5CCEC577}" dt="2019-08-29T11:48:29.961" v="76"/>
          <ac:spMkLst>
            <pc:docMk/>
            <pc:sldMk cId="3088475462" sldId="309"/>
            <ac:spMk id="3" creationId="{005AE880-E734-7A4D-946C-5EDBF7071537}"/>
          </ac:spMkLst>
        </pc:spChg>
        <pc:spChg chg="mod">
          <ac:chgData name="Robin De Mol" userId="2c82b0b9-abb7-4507-8675-77a0bb8e1f2c" providerId="ADAL" clId="{161A4404-FE41-2E47-B245-954B5CCEC577}" dt="2019-08-29T11:45:26.382" v="28"/>
          <ac:spMkLst>
            <pc:docMk/>
            <pc:sldMk cId="3088475462" sldId="309"/>
            <ac:spMk id="4" creationId="{00000000-0000-0000-0000-000000000000}"/>
          </ac:spMkLst>
        </pc:spChg>
        <pc:spChg chg="mod">
          <ac:chgData name="Robin De Mol" userId="2c82b0b9-abb7-4507-8675-77a0bb8e1f2c" providerId="ADAL" clId="{161A4404-FE41-2E47-B245-954B5CCEC577}" dt="2019-08-29T11:45:26.382" v="28"/>
          <ac:spMkLst>
            <pc:docMk/>
            <pc:sldMk cId="3088475462" sldId="309"/>
            <ac:spMk id="5" creationId="{00000000-0000-0000-0000-000000000000}"/>
          </ac:spMkLst>
        </pc:spChg>
        <pc:spChg chg="mod">
          <ac:chgData name="Robin De Mol" userId="2c82b0b9-abb7-4507-8675-77a0bb8e1f2c" providerId="ADAL" clId="{161A4404-FE41-2E47-B245-954B5CCEC577}" dt="2019-08-29T11:45:26.382" v="28"/>
          <ac:spMkLst>
            <pc:docMk/>
            <pc:sldMk cId="3088475462" sldId="309"/>
            <ac:spMk id="9"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 creationId="{00000000-0000-0000-0000-000000000000}"/>
          </ac:spMkLst>
        </pc:spChg>
        <pc:spChg chg="mod">
          <ac:chgData name="Robin De Mol" userId="2c82b0b9-abb7-4507-8675-77a0bb8e1f2c" providerId="ADAL" clId="{161A4404-FE41-2E47-B245-954B5CCEC577}" dt="2019-08-29T11:45:26.382" v="28"/>
          <ac:spMkLst>
            <pc:docMk/>
            <pc:sldMk cId="3088475462" sldId="309"/>
            <ac:spMk id="26" creationId="{00000000-0000-0000-0000-000000000000}"/>
          </ac:spMkLst>
        </pc:spChg>
        <pc:spChg chg="mod">
          <ac:chgData name="Robin De Mol" userId="2c82b0b9-abb7-4507-8675-77a0bb8e1f2c" providerId="ADAL" clId="{161A4404-FE41-2E47-B245-954B5CCEC577}" dt="2019-08-29T11:45:26.382" v="28"/>
          <ac:spMkLst>
            <pc:docMk/>
            <pc:sldMk cId="3088475462" sldId="309"/>
            <ac:spMk id="27" creationId="{00000000-0000-0000-0000-000000000000}"/>
          </ac:spMkLst>
        </pc:spChg>
        <pc:spChg chg="mod">
          <ac:chgData name="Robin De Mol" userId="2c82b0b9-abb7-4507-8675-77a0bb8e1f2c" providerId="ADAL" clId="{161A4404-FE41-2E47-B245-954B5CCEC577}" dt="2019-08-29T11:45:26.382" v="28"/>
          <ac:spMkLst>
            <pc:docMk/>
            <pc:sldMk cId="3088475462" sldId="309"/>
            <ac:spMk id="48" creationId="{00000000-0000-0000-0000-000000000000}"/>
          </ac:spMkLst>
        </pc:spChg>
        <pc:spChg chg="mod">
          <ac:chgData name="Robin De Mol" userId="2c82b0b9-abb7-4507-8675-77a0bb8e1f2c" providerId="ADAL" clId="{161A4404-FE41-2E47-B245-954B5CCEC577}" dt="2019-08-29T11:45:26.382" v="28"/>
          <ac:spMkLst>
            <pc:docMk/>
            <pc:sldMk cId="3088475462" sldId="309"/>
            <ac:spMk id="49" creationId="{00000000-0000-0000-0000-000000000000}"/>
          </ac:spMkLst>
        </pc:spChg>
        <pc:spChg chg="mod">
          <ac:chgData name="Robin De Mol" userId="2c82b0b9-abb7-4507-8675-77a0bb8e1f2c" providerId="ADAL" clId="{161A4404-FE41-2E47-B245-954B5CCEC577}" dt="2019-08-29T11:45:26.382" v="28"/>
          <ac:spMkLst>
            <pc:docMk/>
            <pc:sldMk cId="3088475462" sldId="309"/>
            <ac:spMk id="50" creationId="{00000000-0000-0000-0000-000000000000}"/>
          </ac:spMkLst>
        </pc:spChg>
        <pc:spChg chg="mod">
          <ac:chgData name="Robin De Mol" userId="2c82b0b9-abb7-4507-8675-77a0bb8e1f2c" providerId="ADAL" clId="{161A4404-FE41-2E47-B245-954B5CCEC577}" dt="2019-08-29T11:45:26.382" v="28"/>
          <ac:spMkLst>
            <pc:docMk/>
            <pc:sldMk cId="3088475462" sldId="309"/>
            <ac:spMk id="51" creationId="{00000000-0000-0000-0000-000000000000}"/>
          </ac:spMkLst>
        </pc:spChg>
        <pc:spChg chg="mod">
          <ac:chgData name="Robin De Mol" userId="2c82b0b9-abb7-4507-8675-77a0bb8e1f2c" providerId="ADAL" clId="{161A4404-FE41-2E47-B245-954B5CCEC577}" dt="2019-08-29T11:45:26.382" v="28"/>
          <ac:spMkLst>
            <pc:docMk/>
            <pc:sldMk cId="3088475462" sldId="309"/>
            <ac:spMk id="62" creationId="{00000000-0000-0000-0000-000000000000}"/>
          </ac:spMkLst>
        </pc:spChg>
        <pc:spChg chg="mod">
          <ac:chgData name="Robin De Mol" userId="2c82b0b9-abb7-4507-8675-77a0bb8e1f2c" providerId="ADAL" clId="{161A4404-FE41-2E47-B245-954B5CCEC577}" dt="2019-08-29T11:45:26.382" v="28"/>
          <ac:spMkLst>
            <pc:docMk/>
            <pc:sldMk cId="3088475462" sldId="309"/>
            <ac:spMk id="63" creationId="{00000000-0000-0000-0000-000000000000}"/>
          </ac:spMkLst>
        </pc:spChg>
        <pc:spChg chg="mod">
          <ac:chgData name="Robin De Mol" userId="2c82b0b9-abb7-4507-8675-77a0bb8e1f2c" providerId="ADAL" clId="{161A4404-FE41-2E47-B245-954B5CCEC577}" dt="2019-08-29T11:45:26.382" v="28"/>
          <ac:spMkLst>
            <pc:docMk/>
            <pc:sldMk cId="3088475462" sldId="309"/>
            <ac:spMk id="69" creationId="{00000000-0000-0000-0000-000000000000}"/>
          </ac:spMkLst>
        </pc:spChg>
        <pc:spChg chg="mod">
          <ac:chgData name="Robin De Mol" userId="2c82b0b9-abb7-4507-8675-77a0bb8e1f2c" providerId="ADAL" clId="{161A4404-FE41-2E47-B245-954B5CCEC577}" dt="2019-08-29T11:45:26.382" v="28"/>
          <ac:spMkLst>
            <pc:docMk/>
            <pc:sldMk cId="3088475462" sldId="309"/>
            <ac:spMk id="74" creationId="{00000000-0000-0000-0000-000000000000}"/>
          </ac:spMkLst>
        </pc:spChg>
        <pc:spChg chg="mod">
          <ac:chgData name="Robin De Mol" userId="2c82b0b9-abb7-4507-8675-77a0bb8e1f2c" providerId="ADAL" clId="{161A4404-FE41-2E47-B245-954B5CCEC577}" dt="2019-08-29T11:45:26.382" v="28"/>
          <ac:spMkLst>
            <pc:docMk/>
            <pc:sldMk cId="3088475462" sldId="309"/>
            <ac:spMk id="83" creationId="{00000000-0000-0000-0000-000000000000}"/>
          </ac:spMkLst>
        </pc:spChg>
        <pc:spChg chg="mod">
          <ac:chgData name="Robin De Mol" userId="2c82b0b9-abb7-4507-8675-77a0bb8e1f2c" providerId="ADAL" clId="{161A4404-FE41-2E47-B245-954B5CCEC577}" dt="2019-08-29T11:45:26.382" v="28"/>
          <ac:spMkLst>
            <pc:docMk/>
            <pc:sldMk cId="3088475462" sldId="309"/>
            <ac:spMk id="84" creationId="{00000000-0000-0000-0000-000000000000}"/>
          </ac:spMkLst>
        </pc:spChg>
        <pc:spChg chg="mod">
          <ac:chgData name="Robin De Mol" userId="2c82b0b9-abb7-4507-8675-77a0bb8e1f2c" providerId="ADAL" clId="{161A4404-FE41-2E47-B245-954B5CCEC577}" dt="2019-08-29T11:45:26.382" v="28"/>
          <ac:spMkLst>
            <pc:docMk/>
            <pc:sldMk cId="3088475462" sldId="309"/>
            <ac:spMk id="88" creationId="{00000000-0000-0000-0000-000000000000}"/>
          </ac:spMkLst>
        </pc:spChg>
        <pc:spChg chg="mod">
          <ac:chgData name="Robin De Mol" userId="2c82b0b9-abb7-4507-8675-77a0bb8e1f2c" providerId="ADAL" clId="{161A4404-FE41-2E47-B245-954B5CCEC577}" dt="2019-08-29T11:45:26.382" v="28"/>
          <ac:spMkLst>
            <pc:docMk/>
            <pc:sldMk cId="3088475462" sldId="309"/>
            <ac:spMk id="9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0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1"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3"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3"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5"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6"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7"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9" creationId="{00000000-0000-0000-0000-000000000000}"/>
          </ac:spMkLst>
        </pc:spChg>
        <pc:spChg chg="mod">
          <ac:chgData name="Robin De Mol" userId="2c82b0b9-abb7-4507-8675-77a0bb8e1f2c" providerId="ADAL" clId="{161A4404-FE41-2E47-B245-954B5CCEC577}" dt="2019-08-29T11:45:26.382" v="28"/>
          <ac:spMkLst>
            <pc:docMk/>
            <pc:sldMk cId="3088475462" sldId="309"/>
            <ac:spMk id="15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6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7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80" creationId="{00000000-0000-0000-0000-000000000000}"/>
          </ac:spMkLst>
        </pc:spChg>
        <pc:spChg chg="mod">
          <ac:chgData name="Robin De Mol" userId="2c82b0b9-abb7-4507-8675-77a0bb8e1f2c" providerId="ADAL" clId="{161A4404-FE41-2E47-B245-954B5CCEC577}" dt="2019-08-29T11:45:26.382" v="28"/>
          <ac:spMkLst>
            <pc:docMk/>
            <pc:sldMk cId="3088475462" sldId="309"/>
            <ac:spMk id="188" creationId="{00000000-0000-0000-0000-000000000000}"/>
          </ac:spMkLst>
        </pc:spChg>
        <pc:cxnChg chg="mod">
          <ac:chgData name="Robin De Mol" userId="2c82b0b9-abb7-4507-8675-77a0bb8e1f2c" providerId="ADAL" clId="{161A4404-FE41-2E47-B245-954B5CCEC577}" dt="2019-08-29T11:45:26.382" v="28"/>
          <ac:cxnSpMkLst>
            <pc:docMk/>
            <pc:sldMk cId="3088475462" sldId="309"/>
            <ac:cxnSpMk id="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32"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3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2"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8"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64"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7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7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8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8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9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1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1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38"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4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1"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6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7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77"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89" creationId="{00000000-0000-0000-0000-000000000000}"/>
          </ac:cxnSpMkLst>
        </pc:cxnChg>
      </pc:sldChg>
      <pc:sldChg chg="addSp modSp">
        <pc:chgData name="Robin De Mol" userId="2c82b0b9-abb7-4507-8675-77a0bb8e1f2c" providerId="ADAL" clId="{161A4404-FE41-2E47-B245-954B5CCEC577}" dt="2019-08-29T11:48:29.961" v="76"/>
        <pc:sldMkLst>
          <pc:docMk/>
          <pc:sldMk cId="1608855088" sldId="310"/>
        </pc:sldMkLst>
        <pc:spChg chg="add mod">
          <ac:chgData name="Robin De Mol" userId="2c82b0b9-abb7-4507-8675-77a0bb8e1f2c" providerId="ADAL" clId="{161A4404-FE41-2E47-B245-954B5CCEC577}" dt="2019-08-29T11:48:29.961" v="76"/>
          <ac:spMkLst>
            <pc:docMk/>
            <pc:sldMk cId="1608855088" sldId="310"/>
            <ac:spMk id="3" creationId="{3C3F9802-40E3-2F42-9190-599837E584BB}"/>
          </ac:spMkLst>
        </pc:spChg>
        <pc:spChg chg="mod">
          <ac:chgData name="Robin De Mol" userId="2c82b0b9-abb7-4507-8675-77a0bb8e1f2c" providerId="ADAL" clId="{161A4404-FE41-2E47-B245-954B5CCEC577}" dt="2019-08-29T11:45:26.382" v="28"/>
          <ac:spMkLst>
            <pc:docMk/>
            <pc:sldMk cId="1608855088" sldId="310"/>
            <ac:spMk id="4" creationId="{00000000-0000-0000-0000-000000000000}"/>
          </ac:spMkLst>
        </pc:spChg>
        <pc:spChg chg="mod">
          <ac:chgData name="Robin De Mol" userId="2c82b0b9-abb7-4507-8675-77a0bb8e1f2c" providerId="ADAL" clId="{161A4404-FE41-2E47-B245-954B5CCEC577}" dt="2019-08-29T11:45:26.382" v="28"/>
          <ac:spMkLst>
            <pc:docMk/>
            <pc:sldMk cId="1608855088" sldId="310"/>
            <ac:spMk id="5" creationId="{00000000-0000-0000-0000-000000000000}"/>
          </ac:spMkLst>
        </pc:spChg>
        <pc:spChg chg="mod">
          <ac:chgData name="Robin De Mol" userId="2c82b0b9-abb7-4507-8675-77a0bb8e1f2c" providerId="ADAL" clId="{161A4404-FE41-2E47-B245-954B5CCEC577}" dt="2019-08-29T11:45:26.382" v="28"/>
          <ac:spMkLst>
            <pc:docMk/>
            <pc:sldMk cId="1608855088" sldId="310"/>
            <ac:spMk id="6" creationId="{00000000-0000-0000-0000-000000000000}"/>
          </ac:spMkLst>
        </pc:spChg>
        <pc:spChg chg="mod">
          <ac:chgData name="Robin De Mol" userId="2c82b0b9-abb7-4507-8675-77a0bb8e1f2c" providerId="ADAL" clId="{161A4404-FE41-2E47-B245-954B5CCEC577}" dt="2019-08-29T11:45:26.382" v="28"/>
          <ac:spMkLst>
            <pc:docMk/>
            <pc:sldMk cId="1608855088" sldId="310"/>
            <ac:spMk id="7" creationId="{00000000-0000-0000-0000-000000000000}"/>
          </ac:spMkLst>
        </pc:spChg>
        <pc:spChg chg="mod">
          <ac:chgData name="Robin De Mol" userId="2c82b0b9-abb7-4507-8675-77a0bb8e1f2c" providerId="ADAL" clId="{161A4404-FE41-2E47-B245-954B5CCEC577}" dt="2019-08-29T11:45:26.382" v="28"/>
          <ac:spMkLst>
            <pc:docMk/>
            <pc:sldMk cId="1608855088" sldId="310"/>
            <ac:spMk id="8" creationId="{00000000-0000-0000-0000-000000000000}"/>
          </ac:spMkLst>
        </pc:spChg>
        <pc:spChg chg="mod">
          <ac:chgData name="Robin De Mol" userId="2c82b0b9-abb7-4507-8675-77a0bb8e1f2c" providerId="ADAL" clId="{161A4404-FE41-2E47-B245-954B5CCEC577}" dt="2019-08-29T11:45:26.382" v="28"/>
          <ac:spMkLst>
            <pc:docMk/>
            <pc:sldMk cId="1608855088" sldId="310"/>
            <ac:spMk id="9"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 creationId="{00000000-0000-0000-0000-000000000000}"/>
          </ac:spMkLst>
        </pc:spChg>
        <pc:spChg chg="mod">
          <ac:chgData name="Robin De Mol" userId="2c82b0b9-abb7-4507-8675-77a0bb8e1f2c" providerId="ADAL" clId="{161A4404-FE41-2E47-B245-954B5CCEC577}" dt="2019-08-29T11:45:26.382" v="28"/>
          <ac:spMkLst>
            <pc:docMk/>
            <pc:sldMk cId="1608855088" sldId="310"/>
            <ac:spMk id="11" creationId="{00000000-0000-0000-0000-000000000000}"/>
          </ac:spMkLst>
        </pc:spChg>
        <pc:spChg chg="mod">
          <ac:chgData name="Robin De Mol" userId="2c82b0b9-abb7-4507-8675-77a0bb8e1f2c" providerId="ADAL" clId="{161A4404-FE41-2E47-B245-954B5CCEC577}" dt="2019-08-29T11:45:26.382" v="28"/>
          <ac:spMkLst>
            <pc:docMk/>
            <pc:sldMk cId="1608855088" sldId="310"/>
            <ac:spMk id="32" creationId="{00000000-0000-0000-0000-000000000000}"/>
          </ac:spMkLst>
        </pc:spChg>
        <pc:spChg chg="mod">
          <ac:chgData name="Robin De Mol" userId="2c82b0b9-abb7-4507-8675-77a0bb8e1f2c" providerId="ADAL" clId="{161A4404-FE41-2E47-B245-954B5CCEC577}" dt="2019-08-29T11:45:26.382" v="28"/>
          <ac:spMkLst>
            <pc:docMk/>
            <pc:sldMk cId="1608855088" sldId="310"/>
            <ac:spMk id="37" creationId="{00000000-0000-0000-0000-000000000000}"/>
          </ac:spMkLst>
        </pc:spChg>
        <pc:spChg chg="mod">
          <ac:chgData name="Robin De Mol" userId="2c82b0b9-abb7-4507-8675-77a0bb8e1f2c" providerId="ADAL" clId="{161A4404-FE41-2E47-B245-954B5CCEC577}" dt="2019-08-29T11:45:26.382" v="28"/>
          <ac:spMkLst>
            <pc:docMk/>
            <pc:sldMk cId="1608855088" sldId="310"/>
            <ac:spMk id="39" creationId="{00000000-0000-0000-0000-000000000000}"/>
          </ac:spMkLst>
        </pc:spChg>
        <pc:spChg chg="mod">
          <ac:chgData name="Robin De Mol" userId="2c82b0b9-abb7-4507-8675-77a0bb8e1f2c" providerId="ADAL" clId="{161A4404-FE41-2E47-B245-954B5CCEC577}" dt="2019-08-29T11:45:26.382" v="28"/>
          <ac:spMkLst>
            <pc:docMk/>
            <pc:sldMk cId="1608855088" sldId="310"/>
            <ac:spMk id="41" creationId="{00000000-0000-0000-0000-000000000000}"/>
          </ac:spMkLst>
        </pc:spChg>
        <pc:spChg chg="mod">
          <ac:chgData name="Robin De Mol" userId="2c82b0b9-abb7-4507-8675-77a0bb8e1f2c" providerId="ADAL" clId="{161A4404-FE41-2E47-B245-954B5CCEC577}" dt="2019-08-29T11:45:26.382" v="28"/>
          <ac:spMkLst>
            <pc:docMk/>
            <pc:sldMk cId="1608855088" sldId="310"/>
            <ac:spMk id="76" creationId="{00000000-0000-0000-0000-000000000000}"/>
          </ac:spMkLst>
        </pc:spChg>
        <pc:spChg chg="mod">
          <ac:chgData name="Robin De Mol" userId="2c82b0b9-abb7-4507-8675-77a0bb8e1f2c" providerId="ADAL" clId="{161A4404-FE41-2E47-B245-954B5CCEC577}" dt="2019-08-29T11:45:26.382" v="28"/>
          <ac:spMkLst>
            <pc:docMk/>
            <pc:sldMk cId="1608855088" sldId="310"/>
            <ac:spMk id="83" creationId="{00000000-0000-0000-0000-000000000000}"/>
          </ac:spMkLst>
        </pc:spChg>
        <pc:spChg chg="mod">
          <ac:chgData name="Robin De Mol" userId="2c82b0b9-abb7-4507-8675-77a0bb8e1f2c" providerId="ADAL" clId="{161A4404-FE41-2E47-B245-954B5CCEC577}" dt="2019-08-29T11:45:26.382" v="28"/>
          <ac:spMkLst>
            <pc:docMk/>
            <pc:sldMk cId="1608855088" sldId="310"/>
            <ac:spMk id="87"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1"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2"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3"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4"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5"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6"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8" creationId="{00000000-0000-0000-0000-000000000000}"/>
          </ac:spMkLst>
        </pc:spChg>
        <pc:spChg chg="mod">
          <ac:chgData name="Robin De Mol" userId="2c82b0b9-abb7-4507-8675-77a0bb8e1f2c" providerId="ADAL" clId="{161A4404-FE41-2E47-B245-954B5CCEC577}" dt="2019-08-29T11:45:26.382" v="28"/>
          <ac:spMkLst>
            <pc:docMk/>
            <pc:sldMk cId="1608855088" sldId="310"/>
            <ac:spMk id="113" creationId="{00000000-0000-0000-0000-000000000000}"/>
          </ac:spMkLst>
        </pc:spChg>
        <pc:cxnChg chg="mod">
          <ac:chgData name="Robin De Mol" userId="2c82b0b9-abb7-4507-8675-77a0bb8e1f2c" providerId="ADAL" clId="{161A4404-FE41-2E47-B245-954B5CCEC577}" dt="2019-08-29T11:45:26.382" v="28"/>
          <ac:cxnSpMkLst>
            <pc:docMk/>
            <pc:sldMk cId="1608855088" sldId="310"/>
            <ac:cxnSpMk id="12"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9"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24"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28"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43"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4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55"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5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65"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1"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2"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7"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84"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88"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91"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00"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09" creationId="{00000000-0000-0000-0000-000000000000}"/>
          </ac:cxnSpMkLst>
        </pc:cxnChg>
      </pc:sldChg>
      <pc:sldChg chg="addSp modSp">
        <pc:chgData name="Robin De Mol" userId="2c82b0b9-abb7-4507-8675-77a0bb8e1f2c" providerId="ADAL" clId="{161A4404-FE41-2E47-B245-954B5CCEC577}" dt="2019-08-29T11:48:29.961" v="76"/>
        <pc:sldMkLst>
          <pc:docMk/>
          <pc:sldMk cId="201367671" sldId="311"/>
        </pc:sldMkLst>
        <pc:spChg chg="add mod">
          <ac:chgData name="Robin De Mol" userId="2c82b0b9-abb7-4507-8675-77a0bb8e1f2c" providerId="ADAL" clId="{161A4404-FE41-2E47-B245-954B5CCEC577}" dt="2019-08-29T11:48:29.961" v="76"/>
          <ac:spMkLst>
            <pc:docMk/>
            <pc:sldMk cId="201367671" sldId="311"/>
            <ac:spMk id="3" creationId="{0364FC10-2B3A-4242-8C50-A662B965B42B}"/>
          </ac:spMkLst>
        </pc:spChg>
        <pc:spChg chg="mod">
          <ac:chgData name="Robin De Mol" userId="2c82b0b9-abb7-4507-8675-77a0bb8e1f2c" providerId="ADAL" clId="{161A4404-FE41-2E47-B245-954B5CCEC577}" dt="2019-08-29T11:45:26.382" v="28"/>
          <ac:spMkLst>
            <pc:docMk/>
            <pc:sldMk cId="201367671" sldId="311"/>
            <ac:spMk id="4" creationId="{00000000-0000-0000-0000-000000000000}"/>
          </ac:spMkLst>
        </pc:spChg>
        <pc:spChg chg="mod">
          <ac:chgData name="Robin De Mol" userId="2c82b0b9-abb7-4507-8675-77a0bb8e1f2c" providerId="ADAL" clId="{161A4404-FE41-2E47-B245-954B5CCEC577}" dt="2019-08-29T11:45:26.382" v="28"/>
          <ac:spMkLst>
            <pc:docMk/>
            <pc:sldMk cId="201367671" sldId="311"/>
            <ac:spMk id="5" creationId="{00000000-0000-0000-0000-000000000000}"/>
          </ac:spMkLst>
        </pc:spChg>
        <pc:spChg chg="mod">
          <ac:chgData name="Robin De Mol" userId="2c82b0b9-abb7-4507-8675-77a0bb8e1f2c" providerId="ADAL" clId="{161A4404-FE41-2E47-B245-954B5CCEC577}" dt="2019-08-29T11:45:26.382" v="28"/>
          <ac:spMkLst>
            <pc:docMk/>
            <pc:sldMk cId="201367671" sldId="311"/>
            <ac:spMk id="6" creationId="{00000000-0000-0000-0000-000000000000}"/>
          </ac:spMkLst>
        </pc:spChg>
        <pc:spChg chg="mod">
          <ac:chgData name="Robin De Mol" userId="2c82b0b9-abb7-4507-8675-77a0bb8e1f2c" providerId="ADAL" clId="{161A4404-FE41-2E47-B245-954B5CCEC577}" dt="2019-08-29T11:45:26.382" v="28"/>
          <ac:spMkLst>
            <pc:docMk/>
            <pc:sldMk cId="201367671" sldId="311"/>
            <ac:spMk id="7" creationId="{00000000-0000-0000-0000-000000000000}"/>
          </ac:spMkLst>
        </pc:spChg>
        <pc:spChg chg="mod">
          <ac:chgData name="Robin De Mol" userId="2c82b0b9-abb7-4507-8675-77a0bb8e1f2c" providerId="ADAL" clId="{161A4404-FE41-2E47-B245-954B5CCEC577}" dt="2019-08-29T11:45:26.382" v="28"/>
          <ac:spMkLst>
            <pc:docMk/>
            <pc:sldMk cId="201367671" sldId="311"/>
            <ac:spMk id="8" creationId="{00000000-0000-0000-0000-000000000000}"/>
          </ac:spMkLst>
        </pc:spChg>
        <pc:spChg chg="mod">
          <ac:chgData name="Robin De Mol" userId="2c82b0b9-abb7-4507-8675-77a0bb8e1f2c" providerId="ADAL" clId="{161A4404-FE41-2E47-B245-954B5CCEC577}" dt="2019-08-29T11:45:26.382" v="28"/>
          <ac:spMkLst>
            <pc:docMk/>
            <pc:sldMk cId="201367671" sldId="311"/>
            <ac:spMk id="9" creationId="{00000000-0000-0000-0000-000000000000}"/>
          </ac:spMkLst>
        </pc:spChg>
        <pc:spChg chg="mod">
          <ac:chgData name="Robin De Mol" userId="2c82b0b9-abb7-4507-8675-77a0bb8e1f2c" providerId="ADAL" clId="{161A4404-FE41-2E47-B245-954B5CCEC577}" dt="2019-08-29T11:45:26.382" v="28"/>
          <ac:spMkLst>
            <pc:docMk/>
            <pc:sldMk cId="201367671" sldId="311"/>
            <ac:spMk id="10" creationId="{00000000-0000-0000-0000-000000000000}"/>
          </ac:spMkLst>
        </pc:spChg>
        <pc:spChg chg="mod">
          <ac:chgData name="Robin De Mol" userId="2c82b0b9-abb7-4507-8675-77a0bb8e1f2c" providerId="ADAL" clId="{161A4404-FE41-2E47-B245-954B5CCEC577}" dt="2019-08-29T11:45:26.382" v="28"/>
          <ac:spMkLst>
            <pc:docMk/>
            <pc:sldMk cId="201367671" sldId="311"/>
            <ac:spMk id="11" creationId="{00000000-0000-0000-0000-000000000000}"/>
          </ac:spMkLst>
        </pc:spChg>
        <pc:spChg chg="mod">
          <ac:chgData name="Robin De Mol" userId="2c82b0b9-abb7-4507-8675-77a0bb8e1f2c" providerId="ADAL" clId="{161A4404-FE41-2E47-B245-954B5CCEC577}" dt="2019-08-29T11:45:26.382" v="28"/>
          <ac:spMkLst>
            <pc:docMk/>
            <pc:sldMk cId="201367671" sldId="311"/>
            <ac:spMk id="32" creationId="{00000000-0000-0000-0000-000000000000}"/>
          </ac:spMkLst>
        </pc:spChg>
        <pc:spChg chg="mod">
          <ac:chgData name="Robin De Mol" userId="2c82b0b9-abb7-4507-8675-77a0bb8e1f2c" providerId="ADAL" clId="{161A4404-FE41-2E47-B245-954B5CCEC577}" dt="2019-08-29T11:45:26.382" v="28"/>
          <ac:spMkLst>
            <pc:docMk/>
            <pc:sldMk cId="201367671" sldId="311"/>
            <ac:spMk id="33" creationId="{00000000-0000-0000-0000-000000000000}"/>
          </ac:spMkLst>
        </pc:spChg>
        <pc:spChg chg="mod">
          <ac:chgData name="Robin De Mol" userId="2c82b0b9-abb7-4507-8675-77a0bb8e1f2c" providerId="ADAL" clId="{161A4404-FE41-2E47-B245-954B5CCEC577}" dt="2019-08-29T11:45:26.382" v="28"/>
          <ac:spMkLst>
            <pc:docMk/>
            <pc:sldMk cId="201367671" sldId="311"/>
            <ac:spMk id="37" creationId="{00000000-0000-0000-0000-000000000000}"/>
          </ac:spMkLst>
        </pc:spChg>
        <pc:spChg chg="mod">
          <ac:chgData name="Robin De Mol" userId="2c82b0b9-abb7-4507-8675-77a0bb8e1f2c" providerId="ADAL" clId="{161A4404-FE41-2E47-B245-954B5CCEC577}" dt="2019-08-29T11:45:26.382" v="28"/>
          <ac:spMkLst>
            <pc:docMk/>
            <pc:sldMk cId="201367671" sldId="311"/>
            <ac:spMk id="39" creationId="{00000000-0000-0000-0000-000000000000}"/>
          </ac:spMkLst>
        </pc:spChg>
        <pc:spChg chg="mod">
          <ac:chgData name="Robin De Mol" userId="2c82b0b9-abb7-4507-8675-77a0bb8e1f2c" providerId="ADAL" clId="{161A4404-FE41-2E47-B245-954B5CCEC577}" dt="2019-08-29T11:45:26.382" v="28"/>
          <ac:spMkLst>
            <pc:docMk/>
            <pc:sldMk cId="201367671" sldId="311"/>
            <ac:spMk id="40" creationId="{00000000-0000-0000-0000-000000000000}"/>
          </ac:spMkLst>
        </pc:spChg>
        <pc:spChg chg="mod">
          <ac:chgData name="Robin De Mol" userId="2c82b0b9-abb7-4507-8675-77a0bb8e1f2c" providerId="ADAL" clId="{161A4404-FE41-2E47-B245-954B5CCEC577}" dt="2019-08-29T11:45:26.382" v="28"/>
          <ac:spMkLst>
            <pc:docMk/>
            <pc:sldMk cId="201367671" sldId="311"/>
            <ac:spMk id="41" creationId="{00000000-0000-0000-0000-000000000000}"/>
          </ac:spMkLst>
        </pc:spChg>
        <pc:spChg chg="mod">
          <ac:chgData name="Robin De Mol" userId="2c82b0b9-abb7-4507-8675-77a0bb8e1f2c" providerId="ADAL" clId="{161A4404-FE41-2E47-B245-954B5CCEC577}" dt="2019-08-29T11:45:26.382" v="28"/>
          <ac:spMkLst>
            <pc:docMk/>
            <pc:sldMk cId="201367671" sldId="311"/>
            <ac:spMk id="42" creationId="{00000000-0000-0000-0000-000000000000}"/>
          </ac:spMkLst>
        </pc:spChg>
        <pc:spChg chg="mod">
          <ac:chgData name="Robin De Mol" userId="2c82b0b9-abb7-4507-8675-77a0bb8e1f2c" providerId="ADAL" clId="{161A4404-FE41-2E47-B245-954B5CCEC577}" dt="2019-08-29T11:45:26.382" v="28"/>
          <ac:spMkLst>
            <pc:docMk/>
            <pc:sldMk cId="201367671" sldId="311"/>
            <ac:spMk id="76" creationId="{00000000-0000-0000-0000-000000000000}"/>
          </ac:spMkLst>
        </pc:spChg>
        <pc:spChg chg="mod">
          <ac:chgData name="Robin De Mol" userId="2c82b0b9-abb7-4507-8675-77a0bb8e1f2c" providerId="ADAL" clId="{161A4404-FE41-2E47-B245-954B5CCEC577}" dt="2019-08-29T11:45:26.382" v="28"/>
          <ac:spMkLst>
            <pc:docMk/>
            <pc:sldMk cId="201367671" sldId="311"/>
            <ac:spMk id="83" creationId="{00000000-0000-0000-0000-000000000000}"/>
          </ac:spMkLst>
        </pc:spChg>
        <pc:spChg chg="mod">
          <ac:chgData name="Robin De Mol" userId="2c82b0b9-abb7-4507-8675-77a0bb8e1f2c" providerId="ADAL" clId="{161A4404-FE41-2E47-B245-954B5CCEC577}" dt="2019-08-29T11:45:26.382" v="28"/>
          <ac:spMkLst>
            <pc:docMk/>
            <pc:sldMk cId="201367671" sldId="311"/>
            <ac:spMk id="87" creationId="{00000000-0000-0000-0000-000000000000}"/>
          </ac:spMkLst>
        </pc:spChg>
        <pc:spChg chg="mod">
          <ac:chgData name="Robin De Mol" userId="2c82b0b9-abb7-4507-8675-77a0bb8e1f2c" providerId="ADAL" clId="{161A4404-FE41-2E47-B245-954B5CCEC577}" dt="2019-08-29T11:45:26.382" v="28"/>
          <ac:spMkLst>
            <pc:docMk/>
            <pc:sldMk cId="201367671" sldId="311"/>
            <ac:spMk id="101" creationId="{00000000-0000-0000-0000-000000000000}"/>
          </ac:spMkLst>
        </pc:spChg>
        <pc:spChg chg="mod">
          <ac:chgData name="Robin De Mol" userId="2c82b0b9-abb7-4507-8675-77a0bb8e1f2c" providerId="ADAL" clId="{161A4404-FE41-2E47-B245-954B5CCEC577}" dt="2019-08-29T11:45:26.382" v="28"/>
          <ac:spMkLst>
            <pc:docMk/>
            <pc:sldMk cId="201367671" sldId="311"/>
            <ac:spMk id="102" creationId="{00000000-0000-0000-0000-000000000000}"/>
          </ac:spMkLst>
        </pc:spChg>
        <pc:spChg chg="mod">
          <ac:chgData name="Robin De Mol" userId="2c82b0b9-abb7-4507-8675-77a0bb8e1f2c" providerId="ADAL" clId="{161A4404-FE41-2E47-B245-954B5CCEC577}" dt="2019-08-29T11:45:26.382" v="28"/>
          <ac:spMkLst>
            <pc:docMk/>
            <pc:sldMk cId="201367671" sldId="311"/>
            <ac:spMk id="103" creationId="{00000000-0000-0000-0000-000000000000}"/>
          </ac:spMkLst>
        </pc:spChg>
        <pc:spChg chg="mod">
          <ac:chgData name="Robin De Mol" userId="2c82b0b9-abb7-4507-8675-77a0bb8e1f2c" providerId="ADAL" clId="{161A4404-FE41-2E47-B245-954B5CCEC577}" dt="2019-08-29T11:45:26.382" v="28"/>
          <ac:spMkLst>
            <pc:docMk/>
            <pc:sldMk cId="201367671" sldId="311"/>
            <ac:spMk id="104" creationId="{00000000-0000-0000-0000-000000000000}"/>
          </ac:spMkLst>
        </pc:spChg>
        <pc:spChg chg="mod">
          <ac:chgData name="Robin De Mol" userId="2c82b0b9-abb7-4507-8675-77a0bb8e1f2c" providerId="ADAL" clId="{161A4404-FE41-2E47-B245-954B5CCEC577}" dt="2019-08-29T11:45:26.382" v="28"/>
          <ac:spMkLst>
            <pc:docMk/>
            <pc:sldMk cId="201367671" sldId="311"/>
            <ac:spMk id="105" creationId="{00000000-0000-0000-0000-000000000000}"/>
          </ac:spMkLst>
        </pc:spChg>
        <pc:spChg chg="mod">
          <ac:chgData name="Robin De Mol" userId="2c82b0b9-abb7-4507-8675-77a0bb8e1f2c" providerId="ADAL" clId="{161A4404-FE41-2E47-B245-954B5CCEC577}" dt="2019-08-29T11:45:26.382" v="28"/>
          <ac:spMkLst>
            <pc:docMk/>
            <pc:sldMk cId="201367671" sldId="311"/>
            <ac:spMk id="106" creationId="{00000000-0000-0000-0000-000000000000}"/>
          </ac:spMkLst>
        </pc:spChg>
        <pc:cxnChg chg="mod">
          <ac:chgData name="Robin De Mol" userId="2c82b0b9-abb7-4507-8675-77a0bb8e1f2c" providerId="ADAL" clId="{161A4404-FE41-2E47-B245-954B5CCEC577}" dt="2019-08-29T11:45:26.382" v="28"/>
          <ac:cxnSpMkLst>
            <pc:docMk/>
            <pc:sldMk cId="201367671" sldId="311"/>
            <ac:cxnSpMk id="12"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9"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24"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28"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43"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4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55"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5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65"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1"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2"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7"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84"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88"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91"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00" creationId="{00000000-0000-0000-0000-000000000000}"/>
          </ac:cxnSpMkLst>
        </pc:cxnChg>
      </pc:sldChg>
      <pc:sldChg chg="addSp modSp">
        <pc:chgData name="Robin De Mol" userId="2c82b0b9-abb7-4507-8675-77a0bb8e1f2c" providerId="ADAL" clId="{161A4404-FE41-2E47-B245-954B5CCEC577}" dt="2019-08-29T11:48:29.961" v="76"/>
        <pc:sldMkLst>
          <pc:docMk/>
          <pc:sldMk cId="1077690711" sldId="312"/>
        </pc:sldMkLst>
        <pc:spChg chg="add mod">
          <ac:chgData name="Robin De Mol" userId="2c82b0b9-abb7-4507-8675-77a0bb8e1f2c" providerId="ADAL" clId="{161A4404-FE41-2E47-B245-954B5CCEC577}" dt="2019-08-29T11:48:29.961" v="76"/>
          <ac:spMkLst>
            <pc:docMk/>
            <pc:sldMk cId="1077690711" sldId="312"/>
            <ac:spMk id="3" creationId="{2C8B6DE8-5902-544D-839D-21B7376BD52B}"/>
          </ac:spMkLst>
        </pc:spChg>
        <pc:spChg chg="mod">
          <ac:chgData name="Robin De Mol" userId="2c82b0b9-abb7-4507-8675-77a0bb8e1f2c" providerId="ADAL" clId="{161A4404-FE41-2E47-B245-954B5CCEC577}" dt="2019-08-29T11:45:26.382" v="28"/>
          <ac:spMkLst>
            <pc:docMk/>
            <pc:sldMk cId="1077690711" sldId="312"/>
            <ac:spMk id="4" creationId="{00000000-0000-0000-0000-000000000000}"/>
          </ac:spMkLst>
        </pc:spChg>
        <pc:spChg chg="mod">
          <ac:chgData name="Robin De Mol" userId="2c82b0b9-abb7-4507-8675-77a0bb8e1f2c" providerId="ADAL" clId="{161A4404-FE41-2E47-B245-954B5CCEC577}" dt="2019-08-29T11:45:26.382" v="28"/>
          <ac:spMkLst>
            <pc:docMk/>
            <pc:sldMk cId="1077690711" sldId="312"/>
            <ac:spMk id="5" creationId="{00000000-0000-0000-0000-000000000000}"/>
          </ac:spMkLst>
        </pc:spChg>
        <pc:spChg chg="mod">
          <ac:chgData name="Robin De Mol" userId="2c82b0b9-abb7-4507-8675-77a0bb8e1f2c" providerId="ADAL" clId="{161A4404-FE41-2E47-B245-954B5CCEC577}" dt="2019-08-29T11:45:26.382" v="28"/>
          <ac:spMkLst>
            <pc:docMk/>
            <pc:sldMk cId="1077690711" sldId="312"/>
            <ac:spMk id="6" creationId="{00000000-0000-0000-0000-000000000000}"/>
          </ac:spMkLst>
        </pc:spChg>
        <pc:spChg chg="mod">
          <ac:chgData name="Robin De Mol" userId="2c82b0b9-abb7-4507-8675-77a0bb8e1f2c" providerId="ADAL" clId="{161A4404-FE41-2E47-B245-954B5CCEC577}" dt="2019-08-29T11:45:26.382" v="28"/>
          <ac:spMkLst>
            <pc:docMk/>
            <pc:sldMk cId="1077690711" sldId="312"/>
            <ac:spMk id="7" creationId="{00000000-0000-0000-0000-000000000000}"/>
          </ac:spMkLst>
        </pc:spChg>
        <pc:spChg chg="mod">
          <ac:chgData name="Robin De Mol" userId="2c82b0b9-abb7-4507-8675-77a0bb8e1f2c" providerId="ADAL" clId="{161A4404-FE41-2E47-B245-954B5CCEC577}" dt="2019-08-29T11:45:26.382" v="28"/>
          <ac:spMkLst>
            <pc:docMk/>
            <pc:sldMk cId="1077690711" sldId="312"/>
            <ac:spMk id="8" creationId="{00000000-0000-0000-0000-000000000000}"/>
          </ac:spMkLst>
        </pc:spChg>
        <pc:spChg chg="mod">
          <ac:chgData name="Robin De Mol" userId="2c82b0b9-abb7-4507-8675-77a0bb8e1f2c" providerId="ADAL" clId="{161A4404-FE41-2E47-B245-954B5CCEC577}" dt="2019-08-29T11:45:26.382" v="28"/>
          <ac:spMkLst>
            <pc:docMk/>
            <pc:sldMk cId="1077690711" sldId="312"/>
            <ac:spMk id="9" creationId="{00000000-0000-0000-0000-000000000000}"/>
          </ac:spMkLst>
        </pc:spChg>
        <pc:spChg chg="mod">
          <ac:chgData name="Robin De Mol" userId="2c82b0b9-abb7-4507-8675-77a0bb8e1f2c" providerId="ADAL" clId="{161A4404-FE41-2E47-B245-954B5CCEC577}" dt="2019-08-29T11:45:26.382" v="28"/>
          <ac:spMkLst>
            <pc:docMk/>
            <pc:sldMk cId="1077690711" sldId="312"/>
            <ac:spMk id="10" creationId="{00000000-0000-0000-0000-000000000000}"/>
          </ac:spMkLst>
        </pc:spChg>
        <pc:spChg chg="mod">
          <ac:chgData name="Robin De Mol" userId="2c82b0b9-abb7-4507-8675-77a0bb8e1f2c" providerId="ADAL" clId="{161A4404-FE41-2E47-B245-954B5CCEC577}" dt="2019-08-29T11:45:26.382" v="28"/>
          <ac:spMkLst>
            <pc:docMk/>
            <pc:sldMk cId="1077690711" sldId="312"/>
            <ac:spMk id="11" creationId="{00000000-0000-0000-0000-000000000000}"/>
          </ac:spMkLst>
        </pc:spChg>
        <pc:spChg chg="mod">
          <ac:chgData name="Robin De Mol" userId="2c82b0b9-abb7-4507-8675-77a0bb8e1f2c" providerId="ADAL" clId="{161A4404-FE41-2E47-B245-954B5CCEC577}" dt="2019-08-29T11:45:26.382" v="28"/>
          <ac:spMkLst>
            <pc:docMk/>
            <pc:sldMk cId="1077690711" sldId="312"/>
            <ac:spMk id="37" creationId="{00000000-0000-0000-0000-000000000000}"/>
          </ac:spMkLst>
        </pc:spChg>
        <pc:spChg chg="mod">
          <ac:chgData name="Robin De Mol" userId="2c82b0b9-abb7-4507-8675-77a0bb8e1f2c" providerId="ADAL" clId="{161A4404-FE41-2E47-B245-954B5CCEC577}" dt="2019-08-29T11:45:26.382" v="28"/>
          <ac:spMkLst>
            <pc:docMk/>
            <pc:sldMk cId="1077690711" sldId="312"/>
            <ac:spMk id="58" creationId="{00000000-0000-0000-0000-000000000000}"/>
          </ac:spMkLst>
        </pc:spChg>
        <pc:spChg chg="mod">
          <ac:chgData name="Robin De Mol" userId="2c82b0b9-abb7-4507-8675-77a0bb8e1f2c" providerId="ADAL" clId="{161A4404-FE41-2E47-B245-954B5CCEC577}" dt="2019-08-29T11:45:26.382" v="28"/>
          <ac:spMkLst>
            <pc:docMk/>
            <pc:sldMk cId="1077690711" sldId="312"/>
            <ac:spMk id="59" creationId="{00000000-0000-0000-0000-000000000000}"/>
          </ac:spMkLst>
        </pc:spChg>
        <pc:spChg chg="mod">
          <ac:chgData name="Robin De Mol" userId="2c82b0b9-abb7-4507-8675-77a0bb8e1f2c" providerId="ADAL" clId="{161A4404-FE41-2E47-B245-954B5CCEC577}" dt="2019-08-29T11:45:26.382" v="28"/>
          <ac:spMkLst>
            <pc:docMk/>
            <pc:sldMk cId="1077690711" sldId="312"/>
            <ac:spMk id="60" creationId="{00000000-0000-0000-0000-000000000000}"/>
          </ac:spMkLst>
        </pc:spChg>
        <pc:spChg chg="mod">
          <ac:chgData name="Robin De Mol" userId="2c82b0b9-abb7-4507-8675-77a0bb8e1f2c" providerId="ADAL" clId="{161A4404-FE41-2E47-B245-954B5CCEC577}" dt="2019-08-29T11:45:26.382" v="28"/>
          <ac:spMkLst>
            <pc:docMk/>
            <pc:sldMk cId="1077690711" sldId="312"/>
            <ac:spMk id="76" creationId="{00000000-0000-0000-0000-000000000000}"/>
          </ac:spMkLst>
        </pc:spChg>
        <pc:spChg chg="mod">
          <ac:chgData name="Robin De Mol" userId="2c82b0b9-abb7-4507-8675-77a0bb8e1f2c" providerId="ADAL" clId="{161A4404-FE41-2E47-B245-954B5CCEC577}" dt="2019-08-29T11:45:26.382" v="28"/>
          <ac:spMkLst>
            <pc:docMk/>
            <pc:sldMk cId="1077690711" sldId="312"/>
            <ac:spMk id="83" creationId="{00000000-0000-0000-0000-000000000000}"/>
          </ac:spMkLst>
        </pc:spChg>
        <pc:spChg chg="mod">
          <ac:chgData name="Robin De Mol" userId="2c82b0b9-abb7-4507-8675-77a0bb8e1f2c" providerId="ADAL" clId="{161A4404-FE41-2E47-B245-954B5CCEC577}" dt="2019-08-29T11:45:26.382" v="28"/>
          <ac:spMkLst>
            <pc:docMk/>
            <pc:sldMk cId="1077690711" sldId="312"/>
            <ac:spMk id="87" creationId="{00000000-0000-0000-0000-000000000000}"/>
          </ac:spMkLst>
        </pc:spChg>
        <pc:picChg chg="mod">
          <ac:chgData name="Robin De Mol" userId="2c82b0b9-abb7-4507-8675-77a0bb8e1f2c" providerId="ADAL" clId="{161A4404-FE41-2E47-B245-954B5CCEC577}" dt="2019-08-29T11:45:26.382" v="28"/>
          <ac:picMkLst>
            <pc:docMk/>
            <pc:sldMk cId="1077690711" sldId="312"/>
            <ac:picMk id="1026" creationId="{00000000-0000-0000-0000-000000000000}"/>
          </ac:picMkLst>
        </pc:picChg>
        <pc:cxnChg chg="mod">
          <ac:chgData name="Robin De Mol" userId="2c82b0b9-abb7-4507-8675-77a0bb8e1f2c" providerId="ADAL" clId="{161A4404-FE41-2E47-B245-954B5CCEC577}" dt="2019-08-29T11:45:26.382" v="28"/>
          <ac:cxnSpMkLst>
            <pc:docMk/>
            <pc:sldMk cId="1077690711" sldId="312"/>
            <ac:cxnSpMk id="12"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16"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19"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2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28"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4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4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5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5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7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2975958107" sldId="313"/>
        </pc:sldMkLst>
        <pc:spChg chg="add mod">
          <ac:chgData name="Robin De Mol" userId="2c82b0b9-abb7-4507-8675-77a0bb8e1f2c" providerId="ADAL" clId="{161A4404-FE41-2E47-B245-954B5CCEC577}" dt="2019-08-29T11:48:29.961" v="76"/>
          <ac:spMkLst>
            <pc:docMk/>
            <pc:sldMk cId="2975958107" sldId="313"/>
            <ac:spMk id="3" creationId="{A960A957-FE42-D845-8CAF-432E08CDFBFA}"/>
          </ac:spMkLst>
        </pc:spChg>
        <pc:spChg chg="mod">
          <ac:chgData name="Robin De Mol" userId="2c82b0b9-abb7-4507-8675-77a0bb8e1f2c" providerId="ADAL" clId="{161A4404-FE41-2E47-B245-954B5CCEC577}" dt="2019-08-29T11:45:26.382" v="28"/>
          <ac:spMkLst>
            <pc:docMk/>
            <pc:sldMk cId="2975958107" sldId="313"/>
            <ac:spMk id="30" creationId="{00000000-0000-0000-0000-000000000000}"/>
          </ac:spMkLst>
        </pc:spChg>
      </pc:sldChg>
      <pc:sldChg chg="addSp modSp">
        <pc:chgData name="Robin De Mol" userId="2c82b0b9-abb7-4507-8675-77a0bb8e1f2c" providerId="ADAL" clId="{161A4404-FE41-2E47-B245-954B5CCEC577}" dt="2019-08-29T11:48:29.961" v="76"/>
        <pc:sldMkLst>
          <pc:docMk/>
          <pc:sldMk cId="4067892633" sldId="314"/>
        </pc:sldMkLst>
        <pc:spChg chg="add mod">
          <ac:chgData name="Robin De Mol" userId="2c82b0b9-abb7-4507-8675-77a0bb8e1f2c" providerId="ADAL" clId="{161A4404-FE41-2E47-B245-954B5CCEC577}" dt="2019-08-29T11:48:29.961" v="76"/>
          <ac:spMkLst>
            <pc:docMk/>
            <pc:sldMk cId="4067892633" sldId="314"/>
            <ac:spMk id="3" creationId="{70FD6D3A-C98F-8944-8B7C-866630BFBABE}"/>
          </ac:spMkLst>
        </pc:spChg>
        <pc:spChg chg="mod">
          <ac:chgData name="Robin De Mol" userId="2c82b0b9-abb7-4507-8675-77a0bb8e1f2c" providerId="ADAL" clId="{161A4404-FE41-2E47-B245-954B5CCEC577}" dt="2019-08-29T11:45:26.382" v="28"/>
          <ac:spMkLst>
            <pc:docMk/>
            <pc:sldMk cId="4067892633" sldId="314"/>
            <ac:spMk id="4" creationId="{00000000-0000-0000-0000-000000000000}"/>
          </ac:spMkLst>
        </pc:spChg>
        <pc:spChg chg="mod">
          <ac:chgData name="Robin De Mol" userId="2c82b0b9-abb7-4507-8675-77a0bb8e1f2c" providerId="ADAL" clId="{161A4404-FE41-2E47-B245-954B5CCEC577}" dt="2019-08-29T11:45:26.382" v="28"/>
          <ac:spMkLst>
            <pc:docMk/>
            <pc:sldMk cId="4067892633" sldId="314"/>
            <ac:spMk id="5" creationId="{00000000-0000-0000-0000-000000000000}"/>
          </ac:spMkLst>
        </pc:spChg>
        <pc:spChg chg="mod">
          <ac:chgData name="Robin De Mol" userId="2c82b0b9-abb7-4507-8675-77a0bb8e1f2c" providerId="ADAL" clId="{161A4404-FE41-2E47-B245-954B5CCEC577}" dt="2019-08-29T11:45:26.382" v="28"/>
          <ac:spMkLst>
            <pc:docMk/>
            <pc:sldMk cId="4067892633" sldId="314"/>
            <ac:spMk id="6" creationId="{00000000-0000-0000-0000-000000000000}"/>
          </ac:spMkLst>
        </pc:spChg>
        <pc:spChg chg="mod">
          <ac:chgData name="Robin De Mol" userId="2c82b0b9-abb7-4507-8675-77a0bb8e1f2c" providerId="ADAL" clId="{161A4404-FE41-2E47-B245-954B5CCEC577}" dt="2019-08-29T11:45:26.382" v="28"/>
          <ac:spMkLst>
            <pc:docMk/>
            <pc:sldMk cId="4067892633" sldId="314"/>
            <ac:spMk id="9" creationId="{00000000-0000-0000-0000-000000000000}"/>
          </ac:spMkLst>
        </pc:spChg>
        <pc:spChg chg="mod">
          <ac:chgData name="Robin De Mol" userId="2c82b0b9-abb7-4507-8675-77a0bb8e1f2c" providerId="ADAL" clId="{161A4404-FE41-2E47-B245-954B5CCEC577}" dt="2019-08-29T11:45:26.382" v="28"/>
          <ac:spMkLst>
            <pc:docMk/>
            <pc:sldMk cId="4067892633" sldId="314"/>
            <ac:spMk id="21" creationId="{00000000-0000-0000-0000-000000000000}"/>
          </ac:spMkLst>
        </pc:spChg>
        <pc:spChg chg="mod">
          <ac:chgData name="Robin De Mol" userId="2c82b0b9-abb7-4507-8675-77a0bb8e1f2c" providerId="ADAL" clId="{161A4404-FE41-2E47-B245-954B5CCEC577}" dt="2019-08-29T11:45:26.382" v="28"/>
          <ac:spMkLst>
            <pc:docMk/>
            <pc:sldMk cId="4067892633" sldId="314"/>
            <ac:spMk id="38" creationId="{00000000-0000-0000-0000-000000000000}"/>
          </ac:spMkLst>
        </pc:spChg>
        <pc:spChg chg="mod">
          <ac:chgData name="Robin De Mol" userId="2c82b0b9-abb7-4507-8675-77a0bb8e1f2c" providerId="ADAL" clId="{161A4404-FE41-2E47-B245-954B5CCEC577}" dt="2019-08-29T11:45:26.382" v="28"/>
          <ac:spMkLst>
            <pc:docMk/>
            <pc:sldMk cId="4067892633" sldId="314"/>
            <ac:spMk id="58" creationId="{00000000-0000-0000-0000-000000000000}"/>
          </ac:spMkLst>
        </pc:spChg>
        <pc:spChg chg="mod">
          <ac:chgData name="Robin De Mol" userId="2c82b0b9-abb7-4507-8675-77a0bb8e1f2c" providerId="ADAL" clId="{161A4404-FE41-2E47-B245-954B5CCEC577}" dt="2019-08-29T11:45:26.382" v="28"/>
          <ac:spMkLst>
            <pc:docMk/>
            <pc:sldMk cId="4067892633" sldId="314"/>
            <ac:spMk id="59" creationId="{00000000-0000-0000-0000-000000000000}"/>
          </ac:spMkLst>
        </pc:spChg>
        <pc:spChg chg="mod">
          <ac:chgData name="Robin De Mol" userId="2c82b0b9-abb7-4507-8675-77a0bb8e1f2c" providerId="ADAL" clId="{161A4404-FE41-2E47-B245-954B5CCEC577}" dt="2019-08-29T11:45:26.382" v="28"/>
          <ac:spMkLst>
            <pc:docMk/>
            <pc:sldMk cId="4067892633" sldId="314"/>
            <ac:spMk id="60" creationId="{00000000-0000-0000-0000-000000000000}"/>
          </ac:spMkLst>
        </pc:spChg>
        <pc:spChg chg="mod">
          <ac:chgData name="Robin De Mol" userId="2c82b0b9-abb7-4507-8675-77a0bb8e1f2c" providerId="ADAL" clId="{161A4404-FE41-2E47-B245-954B5CCEC577}" dt="2019-08-29T11:45:26.382" v="28"/>
          <ac:spMkLst>
            <pc:docMk/>
            <pc:sldMk cId="4067892633" sldId="314"/>
            <ac:spMk id="76" creationId="{00000000-0000-0000-0000-000000000000}"/>
          </ac:spMkLst>
        </pc:spChg>
        <pc:spChg chg="mod">
          <ac:chgData name="Robin De Mol" userId="2c82b0b9-abb7-4507-8675-77a0bb8e1f2c" providerId="ADAL" clId="{161A4404-FE41-2E47-B245-954B5CCEC577}" dt="2019-08-29T11:45:26.382" v="28"/>
          <ac:spMkLst>
            <pc:docMk/>
            <pc:sldMk cId="4067892633" sldId="314"/>
            <ac:spMk id="83" creationId="{00000000-0000-0000-0000-000000000000}"/>
          </ac:spMkLst>
        </pc:spChg>
        <pc:spChg chg="mod">
          <ac:chgData name="Robin De Mol" userId="2c82b0b9-abb7-4507-8675-77a0bb8e1f2c" providerId="ADAL" clId="{161A4404-FE41-2E47-B245-954B5CCEC577}" dt="2019-08-29T11:45:26.382" v="28"/>
          <ac:spMkLst>
            <pc:docMk/>
            <pc:sldMk cId="4067892633" sldId="314"/>
            <ac:spMk id="87" creationId="{00000000-0000-0000-0000-000000000000}"/>
          </ac:spMkLst>
        </pc:spChg>
        <pc:cxnChg chg="mod">
          <ac:chgData name="Robin De Mol" userId="2c82b0b9-abb7-4507-8675-77a0bb8e1f2c" providerId="ADAL" clId="{161A4404-FE41-2E47-B245-954B5CCEC577}" dt="2019-08-29T11:45:26.382" v="28"/>
          <ac:cxnSpMkLst>
            <pc:docMk/>
            <pc:sldMk cId="4067892633" sldId="314"/>
            <ac:cxnSpMk id="28"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2"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4"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7"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54"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77"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1018671288" sldId="315"/>
        </pc:sldMkLst>
        <pc:spChg chg="add mod">
          <ac:chgData name="Robin De Mol" userId="2c82b0b9-abb7-4507-8675-77a0bb8e1f2c" providerId="ADAL" clId="{161A4404-FE41-2E47-B245-954B5CCEC577}" dt="2019-08-29T11:48:29.961" v="76"/>
          <ac:spMkLst>
            <pc:docMk/>
            <pc:sldMk cId="1018671288" sldId="315"/>
            <ac:spMk id="3" creationId="{E039FBFB-4D60-5A4B-A2AA-614F6B519627}"/>
          </ac:spMkLst>
        </pc:spChg>
        <pc:spChg chg="mod">
          <ac:chgData name="Robin De Mol" userId="2c82b0b9-abb7-4507-8675-77a0bb8e1f2c" providerId="ADAL" clId="{161A4404-FE41-2E47-B245-954B5CCEC577}" dt="2019-08-29T11:45:26.382" v="28"/>
          <ac:spMkLst>
            <pc:docMk/>
            <pc:sldMk cId="1018671288" sldId="315"/>
            <ac:spMk id="4" creationId="{00000000-0000-0000-0000-000000000000}"/>
          </ac:spMkLst>
        </pc:spChg>
        <pc:spChg chg="mod">
          <ac:chgData name="Robin De Mol" userId="2c82b0b9-abb7-4507-8675-77a0bb8e1f2c" providerId="ADAL" clId="{161A4404-FE41-2E47-B245-954B5CCEC577}" dt="2019-08-29T11:45:26.382" v="28"/>
          <ac:spMkLst>
            <pc:docMk/>
            <pc:sldMk cId="1018671288" sldId="315"/>
            <ac:spMk id="5" creationId="{00000000-0000-0000-0000-000000000000}"/>
          </ac:spMkLst>
        </pc:spChg>
        <pc:spChg chg="mod">
          <ac:chgData name="Robin De Mol" userId="2c82b0b9-abb7-4507-8675-77a0bb8e1f2c" providerId="ADAL" clId="{161A4404-FE41-2E47-B245-954B5CCEC577}" dt="2019-08-29T11:45:26.382" v="28"/>
          <ac:spMkLst>
            <pc:docMk/>
            <pc:sldMk cId="1018671288" sldId="315"/>
            <ac:spMk id="6" creationId="{00000000-0000-0000-0000-000000000000}"/>
          </ac:spMkLst>
        </pc:spChg>
        <pc:spChg chg="mod">
          <ac:chgData name="Robin De Mol" userId="2c82b0b9-abb7-4507-8675-77a0bb8e1f2c" providerId="ADAL" clId="{161A4404-FE41-2E47-B245-954B5CCEC577}" dt="2019-08-29T11:45:26.382" v="28"/>
          <ac:spMkLst>
            <pc:docMk/>
            <pc:sldMk cId="1018671288" sldId="315"/>
            <ac:spMk id="9" creationId="{00000000-0000-0000-0000-000000000000}"/>
          </ac:spMkLst>
        </pc:spChg>
        <pc:spChg chg="mod">
          <ac:chgData name="Robin De Mol" userId="2c82b0b9-abb7-4507-8675-77a0bb8e1f2c" providerId="ADAL" clId="{161A4404-FE41-2E47-B245-954B5CCEC577}" dt="2019-08-29T11:45:26.382" v="28"/>
          <ac:spMkLst>
            <pc:docMk/>
            <pc:sldMk cId="1018671288" sldId="315"/>
            <ac:spMk id="45" creationId="{00000000-0000-0000-0000-000000000000}"/>
          </ac:spMkLst>
        </pc:spChg>
        <pc:spChg chg="mod">
          <ac:chgData name="Robin De Mol" userId="2c82b0b9-abb7-4507-8675-77a0bb8e1f2c" providerId="ADAL" clId="{161A4404-FE41-2E47-B245-954B5CCEC577}" dt="2019-08-29T11:45:26.382" v="28"/>
          <ac:spMkLst>
            <pc:docMk/>
            <pc:sldMk cId="1018671288" sldId="315"/>
            <ac:spMk id="48" creationId="{00000000-0000-0000-0000-000000000000}"/>
          </ac:spMkLst>
        </pc:spChg>
        <pc:spChg chg="mod">
          <ac:chgData name="Robin De Mol" userId="2c82b0b9-abb7-4507-8675-77a0bb8e1f2c" providerId="ADAL" clId="{161A4404-FE41-2E47-B245-954B5CCEC577}" dt="2019-08-29T11:45:26.382" v="28"/>
          <ac:spMkLst>
            <pc:docMk/>
            <pc:sldMk cId="1018671288" sldId="315"/>
            <ac:spMk id="59" creationId="{00000000-0000-0000-0000-000000000000}"/>
          </ac:spMkLst>
        </pc:spChg>
        <pc:spChg chg="mod">
          <ac:chgData name="Robin De Mol" userId="2c82b0b9-abb7-4507-8675-77a0bb8e1f2c" providerId="ADAL" clId="{161A4404-FE41-2E47-B245-954B5CCEC577}" dt="2019-08-29T11:45:26.382" v="28"/>
          <ac:spMkLst>
            <pc:docMk/>
            <pc:sldMk cId="1018671288" sldId="315"/>
            <ac:spMk id="76" creationId="{00000000-0000-0000-0000-000000000000}"/>
          </ac:spMkLst>
        </pc:spChg>
        <pc:spChg chg="mod">
          <ac:chgData name="Robin De Mol" userId="2c82b0b9-abb7-4507-8675-77a0bb8e1f2c" providerId="ADAL" clId="{161A4404-FE41-2E47-B245-954B5CCEC577}" dt="2019-08-29T11:45:26.382" v="28"/>
          <ac:spMkLst>
            <pc:docMk/>
            <pc:sldMk cId="1018671288" sldId="315"/>
            <ac:spMk id="78" creationId="{00000000-0000-0000-0000-000000000000}"/>
          </ac:spMkLst>
        </pc:spChg>
        <pc:spChg chg="mod">
          <ac:chgData name="Robin De Mol" userId="2c82b0b9-abb7-4507-8675-77a0bb8e1f2c" providerId="ADAL" clId="{161A4404-FE41-2E47-B245-954B5CCEC577}" dt="2019-08-29T11:45:26.382" v="28"/>
          <ac:spMkLst>
            <pc:docMk/>
            <pc:sldMk cId="1018671288" sldId="315"/>
            <ac:spMk id="79" creationId="{00000000-0000-0000-0000-000000000000}"/>
          </ac:spMkLst>
        </pc:spChg>
        <pc:spChg chg="mod">
          <ac:chgData name="Robin De Mol" userId="2c82b0b9-abb7-4507-8675-77a0bb8e1f2c" providerId="ADAL" clId="{161A4404-FE41-2E47-B245-954B5CCEC577}" dt="2019-08-29T11:45:26.382" v="28"/>
          <ac:spMkLst>
            <pc:docMk/>
            <pc:sldMk cId="1018671288" sldId="315"/>
            <ac:spMk id="80" creationId="{00000000-0000-0000-0000-000000000000}"/>
          </ac:spMkLst>
        </pc:spChg>
        <pc:spChg chg="mod">
          <ac:chgData name="Robin De Mol" userId="2c82b0b9-abb7-4507-8675-77a0bb8e1f2c" providerId="ADAL" clId="{161A4404-FE41-2E47-B245-954B5CCEC577}" dt="2019-08-29T11:45:26.382" v="28"/>
          <ac:spMkLst>
            <pc:docMk/>
            <pc:sldMk cId="1018671288" sldId="315"/>
            <ac:spMk id="81" creationId="{00000000-0000-0000-0000-000000000000}"/>
          </ac:spMkLst>
        </pc:spChg>
        <pc:spChg chg="mod">
          <ac:chgData name="Robin De Mol" userId="2c82b0b9-abb7-4507-8675-77a0bb8e1f2c" providerId="ADAL" clId="{161A4404-FE41-2E47-B245-954B5CCEC577}" dt="2019-08-29T11:45:26.382" v="28"/>
          <ac:spMkLst>
            <pc:docMk/>
            <pc:sldMk cId="1018671288" sldId="315"/>
            <ac:spMk id="83" creationId="{00000000-0000-0000-0000-000000000000}"/>
          </ac:spMkLst>
        </pc:spChg>
        <pc:cxnChg chg="mod">
          <ac:chgData name="Robin De Mol" userId="2c82b0b9-abb7-4507-8675-77a0bb8e1f2c" providerId="ADAL" clId="{161A4404-FE41-2E47-B245-954B5CCEC577}" dt="2019-08-29T11:45:26.382" v="28"/>
          <ac:cxnSpMkLst>
            <pc:docMk/>
            <pc:sldMk cId="1018671288" sldId="315"/>
            <ac:cxnSpMk id="28"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50"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68"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69"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0"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1"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4"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7"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3635662853" sldId="316"/>
        </pc:sldMkLst>
        <pc:spChg chg="add mod">
          <ac:chgData name="Robin De Mol" userId="2c82b0b9-abb7-4507-8675-77a0bb8e1f2c" providerId="ADAL" clId="{161A4404-FE41-2E47-B245-954B5CCEC577}" dt="2019-08-29T11:48:29.961" v="76"/>
          <ac:spMkLst>
            <pc:docMk/>
            <pc:sldMk cId="3635662853" sldId="316"/>
            <ac:spMk id="3" creationId="{0FD20780-EC19-FD46-AAF1-E0F86FC2B832}"/>
          </ac:spMkLst>
        </pc:spChg>
        <pc:spChg chg="mod">
          <ac:chgData name="Robin De Mol" userId="2c82b0b9-abb7-4507-8675-77a0bb8e1f2c" providerId="ADAL" clId="{161A4404-FE41-2E47-B245-954B5CCEC577}" dt="2019-08-29T11:45:26.382" v="28"/>
          <ac:spMkLst>
            <pc:docMk/>
            <pc:sldMk cId="3635662853" sldId="316"/>
            <ac:spMk id="4" creationId="{00000000-0000-0000-0000-000000000000}"/>
          </ac:spMkLst>
        </pc:spChg>
        <pc:spChg chg="mod">
          <ac:chgData name="Robin De Mol" userId="2c82b0b9-abb7-4507-8675-77a0bb8e1f2c" providerId="ADAL" clId="{161A4404-FE41-2E47-B245-954B5CCEC577}" dt="2019-08-29T11:45:26.382" v="28"/>
          <ac:spMkLst>
            <pc:docMk/>
            <pc:sldMk cId="3635662853" sldId="316"/>
            <ac:spMk id="9" creationId="{00000000-0000-0000-0000-000000000000}"/>
          </ac:spMkLst>
        </pc:spChg>
        <pc:spChg chg="mod">
          <ac:chgData name="Robin De Mol" userId="2c82b0b9-abb7-4507-8675-77a0bb8e1f2c" providerId="ADAL" clId="{161A4404-FE41-2E47-B245-954B5CCEC577}" dt="2019-08-29T11:45:26.382" v="28"/>
          <ac:spMkLst>
            <pc:docMk/>
            <pc:sldMk cId="3635662853" sldId="316"/>
            <ac:spMk id="14" creationId="{00000000-0000-0000-0000-000000000000}"/>
          </ac:spMkLst>
        </pc:spChg>
        <pc:spChg chg="mod">
          <ac:chgData name="Robin De Mol" userId="2c82b0b9-abb7-4507-8675-77a0bb8e1f2c" providerId="ADAL" clId="{161A4404-FE41-2E47-B245-954B5CCEC577}" dt="2019-08-29T11:45:26.382" v="28"/>
          <ac:spMkLst>
            <pc:docMk/>
            <pc:sldMk cId="3635662853" sldId="316"/>
            <ac:spMk id="26" creationId="{00000000-0000-0000-0000-000000000000}"/>
          </ac:spMkLst>
        </pc:spChg>
        <pc:spChg chg="mod">
          <ac:chgData name="Robin De Mol" userId="2c82b0b9-abb7-4507-8675-77a0bb8e1f2c" providerId="ADAL" clId="{161A4404-FE41-2E47-B245-954B5CCEC577}" dt="2019-08-29T11:45:26.382" v="28"/>
          <ac:spMkLst>
            <pc:docMk/>
            <pc:sldMk cId="3635662853" sldId="316"/>
            <ac:spMk id="27" creationId="{00000000-0000-0000-0000-000000000000}"/>
          </ac:spMkLst>
        </pc:spChg>
        <pc:spChg chg="mod">
          <ac:chgData name="Robin De Mol" userId="2c82b0b9-abb7-4507-8675-77a0bb8e1f2c" providerId="ADAL" clId="{161A4404-FE41-2E47-B245-954B5CCEC577}" dt="2019-08-29T11:45:26.382" v="28"/>
          <ac:spMkLst>
            <pc:docMk/>
            <pc:sldMk cId="3635662853" sldId="316"/>
            <ac:spMk id="48" creationId="{00000000-0000-0000-0000-000000000000}"/>
          </ac:spMkLst>
        </pc:spChg>
        <pc:spChg chg="mod">
          <ac:chgData name="Robin De Mol" userId="2c82b0b9-abb7-4507-8675-77a0bb8e1f2c" providerId="ADAL" clId="{161A4404-FE41-2E47-B245-954B5CCEC577}" dt="2019-08-29T11:45:26.382" v="28"/>
          <ac:spMkLst>
            <pc:docMk/>
            <pc:sldMk cId="3635662853" sldId="316"/>
            <ac:spMk id="49" creationId="{00000000-0000-0000-0000-000000000000}"/>
          </ac:spMkLst>
        </pc:spChg>
        <pc:spChg chg="mod">
          <ac:chgData name="Robin De Mol" userId="2c82b0b9-abb7-4507-8675-77a0bb8e1f2c" providerId="ADAL" clId="{161A4404-FE41-2E47-B245-954B5CCEC577}" dt="2019-08-29T11:45:26.382" v="28"/>
          <ac:spMkLst>
            <pc:docMk/>
            <pc:sldMk cId="3635662853" sldId="316"/>
            <ac:spMk id="50" creationId="{00000000-0000-0000-0000-000000000000}"/>
          </ac:spMkLst>
        </pc:spChg>
        <pc:spChg chg="mod">
          <ac:chgData name="Robin De Mol" userId="2c82b0b9-abb7-4507-8675-77a0bb8e1f2c" providerId="ADAL" clId="{161A4404-FE41-2E47-B245-954B5CCEC577}" dt="2019-08-29T11:45:26.382" v="28"/>
          <ac:spMkLst>
            <pc:docMk/>
            <pc:sldMk cId="3635662853" sldId="316"/>
            <ac:spMk id="51" creationId="{00000000-0000-0000-0000-000000000000}"/>
          </ac:spMkLst>
        </pc:spChg>
        <pc:spChg chg="mod">
          <ac:chgData name="Robin De Mol" userId="2c82b0b9-abb7-4507-8675-77a0bb8e1f2c" providerId="ADAL" clId="{161A4404-FE41-2E47-B245-954B5CCEC577}" dt="2019-08-29T11:45:26.382" v="28"/>
          <ac:spMkLst>
            <pc:docMk/>
            <pc:sldMk cId="3635662853" sldId="316"/>
            <ac:spMk id="62" creationId="{00000000-0000-0000-0000-000000000000}"/>
          </ac:spMkLst>
        </pc:spChg>
        <pc:spChg chg="mod">
          <ac:chgData name="Robin De Mol" userId="2c82b0b9-abb7-4507-8675-77a0bb8e1f2c" providerId="ADAL" clId="{161A4404-FE41-2E47-B245-954B5CCEC577}" dt="2019-08-29T11:45:26.382" v="28"/>
          <ac:spMkLst>
            <pc:docMk/>
            <pc:sldMk cId="3635662853" sldId="316"/>
            <ac:spMk id="63" creationId="{00000000-0000-0000-0000-000000000000}"/>
          </ac:spMkLst>
        </pc:spChg>
        <pc:spChg chg="mod">
          <ac:chgData name="Robin De Mol" userId="2c82b0b9-abb7-4507-8675-77a0bb8e1f2c" providerId="ADAL" clId="{161A4404-FE41-2E47-B245-954B5CCEC577}" dt="2019-08-29T11:45:26.382" v="28"/>
          <ac:spMkLst>
            <pc:docMk/>
            <pc:sldMk cId="3635662853" sldId="316"/>
            <ac:spMk id="69" creationId="{00000000-0000-0000-0000-000000000000}"/>
          </ac:spMkLst>
        </pc:spChg>
        <pc:spChg chg="mod">
          <ac:chgData name="Robin De Mol" userId="2c82b0b9-abb7-4507-8675-77a0bb8e1f2c" providerId="ADAL" clId="{161A4404-FE41-2E47-B245-954B5CCEC577}" dt="2019-08-29T11:45:26.382" v="28"/>
          <ac:spMkLst>
            <pc:docMk/>
            <pc:sldMk cId="3635662853" sldId="316"/>
            <ac:spMk id="74" creationId="{00000000-0000-0000-0000-000000000000}"/>
          </ac:spMkLst>
        </pc:spChg>
        <pc:spChg chg="mod">
          <ac:chgData name="Robin De Mol" userId="2c82b0b9-abb7-4507-8675-77a0bb8e1f2c" providerId="ADAL" clId="{161A4404-FE41-2E47-B245-954B5CCEC577}" dt="2019-08-29T11:45:26.382" v="28"/>
          <ac:spMkLst>
            <pc:docMk/>
            <pc:sldMk cId="3635662853" sldId="316"/>
            <ac:spMk id="83" creationId="{00000000-0000-0000-0000-000000000000}"/>
          </ac:spMkLst>
        </pc:spChg>
        <pc:spChg chg="mod">
          <ac:chgData name="Robin De Mol" userId="2c82b0b9-abb7-4507-8675-77a0bb8e1f2c" providerId="ADAL" clId="{161A4404-FE41-2E47-B245-954B5CCEC577}" dt="2019-08-29T11:45:26.382" v="28"/>
          <ac:spMkLst>
            <pc:docMk/>
            <pc:sldMk cId="3635662853" sldId="316"/>
            <ac:spMk id="84" creationId="{00000000-0000-0000-0000-000000000000}"/>
          </ac:spMkLst>
        </pc:spChg>
        <pc:spChg chg="mod">
          <ac:chgData name="Robin De Mol" userId="2c82b0b9-abb7-4507-8675-77a0bb8e1f2c" providerId="ADAL" clId="{161A4404-FE41-2E47-B245-954B5CCEC577}" dt="2019-08-29T11:45:26.382" v="28"/>
          <ac:spMkLst>
            <pc:docMk/>
            <pc:sldMk cId="3635662853" sldId="316"/>
            <ac:spMk id="86" creationId="{00000000-0000-0000-0000-000000000000}"/>
          </ac:spMkLst>
        </pc:spChg>
        <pc:spChg chg="mod">
          <ac:chgData name="Robin De Mol" userId="2c82b0b9-abb7-4507-8675-77a0bb8e1f2c" providerId="ADAL" clId="{161A4404-FE41-2E47-B245-954B5CCEC577}" dt="2019-08-29T11:45:26.382" v="28"/>
          <ac:spMkLst>
            <pc:docMk/>
            <pc:sldMk cId="3635662853" sldId="316"/>
            <ac:spMk id="87" creationId="{00000000-0000-0000-0000-000000000000}"/>
          </ac:spMkLst>
        </pc:spChg>
        <pc:spChg chg="mod">
          <ac:chgData name="Robin De Mol" userId="2c82b0b9-abb7-4507-8675-77a0bb8e1f2c" providerId="ADAL" clId="{161A4404-FE41-2E47-B245-954B5CCEC577}" dt="2019-08-29T11:45:26.382" v="28"/>
          <ac:spMkLst>
            <pc:docMk/>
            <pc:sldMk cId="3635662853" sldId="316"/>
            <ac:spMk id="88" creationId="{00000000-0000-0000-0000-000000000000}"/>
          </ac:spMkLst>
        </pc:spChg>
        <pc:spChg chg="mod">
          <ac:chgData name="Robin De Mol" userId="2c82b0b9-abb7-4507-8675-77a0bb8e1f2c" providerId="ADAL" clId="{161A4404-FE41-2E47-B245-954B5CCEC577}" dt="2019-08-29T11:45:26.382" v="28"/>
          <ac:spMkLst>
            <pc:docMk/>
            <pc:sldMk cId="3635662853" sldId="316"/>
            <ac:spMk id="97" creationId="{00000000-0000-0000-0000-000000000000}"/>
          </ac:spMkLst>
        </pc:spChg>
        <pc:spChg chg="mod">
          <ac:chgData name="Robin De Mol" userId="2c82b0b9-abb7-4507-8675-77a0bb8e1f2c" providerId="ADAL" clId="{161A4404-FE41-2E47-B245-954B5CCEC577}" dt="2019-08-29T11:45:26.382" v="28"/>
          <ac:spMkLst>
            <pc:docMk/>
            <pc:sldMk cId="3635662853" sldId="316"/>
            <ac:spMk id="98"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0"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1"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1"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6"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7"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4"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5"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5"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6"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7" creationId="{00000000-0000-0000-0000-000000000000}"/>
          </ac:spMkLst>
        </pc:spChg>
        <pc:spChg chg="mod">
          <ac:chgData name="Robin De Mol" userId="2c82b0b9-abb7-4507-8675-77a0bb8e1f2c" providerId="ADAL" clId="{161A4404-FE41-2E47-B245-954B5CCEC577}" dt="2019-08-29T11:45:26.382" v="28"/>
          <ac:spMkLst>
            <pc:docMk/>
            <pc:sldMk cId="3635662853" sldId="316"/>
            <ac:spMk id="152" creationId="{00000000-0000-0000-0000-000000000000}"/>
          </ac:spMkLst>
        </pc:spChg>
        <pc:cxnChg chg="mod">
          <ac:chgData name="Robin De Mol" userId="2c82b0b9-abb7-4507-8675-77a0bb8e1f2c" providerId="ADAL" clId="{161A4404-FE41-2E47-B245-954B5CCEC577}" dt="2019-08-29T11:45:26.382" v="28"/>
          <ac:cxnSpMkLst>
            <pc:docMk/>
            <pc:sldMk cId="3635662853" sldId="316"/>
            <ac:cxnSpMk id="1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32"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3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2"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8"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64"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7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73"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8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8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1"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4"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3"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7"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8"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1"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7"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53" creationId="{00000000-0000-0000-0000-000000000000}"/>
          </ac:cxnSpMkLst>
        </pc:cxnChg>
      </pc:sldChg>
      <pc:sldChg chg="addSp delSp modSp">
        <pc:chgData name="Robin De Mol" userId="2c82b0b9-abb7-4507-8675-77a0bb8e1f2c" providerId="ADAL" clId="{161A4404-FE41-2E47-B245-954B5CCEC577}" dt="2019-08-29T11:48:29.961" v="76"/>
        <pc:sldMkLst>
          <pc:docMk/>
          <pc:sldMk cId="27046851" sldId="317"/>
        </pc:sldMkLst>
        <pc:spChg chg="del mod">
          <ac:chgData name="Robin De Mol" userId="2c82b0b9-abb7-4507-8675-77a0bb8e1f2c" providerId="ADAL" clId="{161A4404-FE41-2E47-B245-954B5CCEC577}" dt="2019-08-29T11:46:52.796" v="43" actId="478"/>
          <ac:spMkLst>
            <pc:docMk/>
            <pc:sldMk cId="27046851" sldId="317"/>
            <ac:spMk id="2" creationId="{00000000-0000-0000-0000-000000000000}"/>
          </ac:spMkLst>
        </pc:spChg>
        <pc:spChg chg="mod">
          <ac:chgData name="Robin De Mol" userId="2c82b0b9-abb7-4507-8675-77a0bb8e1f2c" providerId="ADAL" clId="{161A4404-FE41-2E47-B245-954B5CCEC577}" dt="2019-08-29T11:45:26.382" v="28"/>
          <ac:spMkLst>
            <pc:docMk/>
            <pc:sldMk cId="27046851" sldId="317"/>
            <ac:spMk id="3" creationId="{00000000-0000-0000-0000-000000000000}"/>
          </ac:spMkLst>
        </pc:spChg>
        <pc:spChg chg="mod">
          <ac:chgData name="Robin De Mol" userId="2c82b0b9-abb7-4507-8675-77a0bb8e1f2c" providerId="ADAL" clId="{161A4404-FE41-2E47-B245-954B5CCEC577}" dt="2019-08-29T11:45:26.382" v="28"/>
          <ac:spMkLst>
            <pc:docMk/>
            <pc:sldMk cId="27046851" sldId="317"/>
            <ac:spMk id="4" creationId="{00000000-0000-0000-0000-000000000000}"/>
          </ac:spMkLst>
        </pc:spChg>
        <pc:spChg chg="mod">
          <ac:chgData name="Robin De Mol" userId="2c82b0b9-abb7-4507-8675-77a0bb8e1f2c" providerId="ADAL" clId="{161A4404-FE41-2E47-B245-954B5CCEC577}" dt="2019-08-29T11:45:26.382" v="28"/>
          <ac:spMkLst>
            <pc:docMk/>
            <pc:sldMk cId="27046851" sldId="317"/>
            <ac:spMk id="5" creationId="{00000000-0000-0000-0000-000000000000}"/>
          </ac:spMkLst>
        </pc:spChg>
        <pc:spChg chg="add del mod">
          <ac:chgData name="Robin De Mol" userId="2c82b0b9-abb7-4507-8675-77a0bb8e1f2c" providerId="ADAL" clId="{161A4404-FE41-2E47-B245-954B5CCEC577}" dt="2019-08-29T11:46:55.904" v="45" actId="478"/>
          <ac:spMkLst>
            <pc:docMk/>
            <pc:sldMk cId="27046851" sldId="317"/>
            <ac:spMk id="7" creationId="{B56EFC77-08FB-BA40-80EB-7ADF0E317773}"/>
          </ac:spMkLst>
        </pc:spChg>
        <pc:spChg chg="mod">
          <ac:chgData name="Robin De Mol" userId="2c82b0b9-abb7-4507-8675-77a0bb8e1f2c" providerId="ADAL" clId="{161A4404-FE41-2E47-B245-954B5CCEC577}" dt="2019-08-29T11:45:26.382" v="28"/>
          <ac:spMkLst>
            <pc:docMk/>
            <pc:sldMk cId="27046851" sldId="317"/>
            <ac:spMk id="8" creationId="{00000000-0000-0000-0000-000000000000}"/>
          </ac:spMkLst>
        </pc:spChg>
        <pc:spChg chg="mod">
          <ac:chgData name="Robin De Mol" userId="2c82b0b9-abb7-4507-8675-77a0bb8e1f2c" providerId="ADAL" clId="{161A4404-FE41-2E47-B245-954B5CCEC577}" dt="2019-08-29T11:45:26.382" v="28"/>
          <ac:spMkLst>
            <pc:docMk/>
            <pc:sldMk cId="27046851" sldId="317"/>
            <ac:spMk id="9" creationId="{00000000-0000-0000-0000-000000000000}"/>
          </ac:spMkLst>
        </pc:spChg>
        <pc:spChg chg="add mod">
          <ac:chgData name="Robin De Mol" userId="2c82b0b9-abb7-4507-8675-77a0bb8e1f2c" providerId="ADAL" clId="{161A4404-FE41-2E47-B245-954B5CCEC577}" dt="2019-08-29T11:48:29.961" v="76"/>
          <ac:spMkLst>
            <pc:docMk/>
            <pc:sldMk cId="27046851" sldId="317"/>
            <ac:spMk id="11" creationId="{D073B1DD-B3E2-E847-A470-677E348EFA52}"/>
          </ac:spMkLst>
        </pc:spChg>
        <pc:spChg chg="mod">
          <ac:chgData name="Robin De Mol" userId="2c82b0b9-abb7-4507-8675-77a0bb8e1f2c" providerId="ADAL" clId="{161A4404-FE41-2E47-B245-954B5CCEC577}" dt="2019-08-29T11:45:26.382" v="28"/>
          <ac:spMkLst>
            <pc:docMk/>
            <pc:sldMk cId="27046851" sldId="317"/>
            <ac:spMk id="12" creationId="{00000000-0000-0000-0000-000000000000}"/>
          </ac:spMkLst>
        </pc:spChg>
        <pc:spChg chg="mod">
          <ac:chgData name="Robin De Mol" userId="2c82b0b9-abb7-4507-8675-77a0bb8e1f2c" providerId="ADAL" clId="{161A4404-FE41-2E47-B245-954B5CCEC577}" dt="2019-08-29T11:45:26.382" v="28"/>
          <ac:spMkLst>
            <pc:docMk/>
            <pc:sldMk cId="27046851" sldId="317"/>
            <ac:spMk id="17" creationId="{00000000-0000-0000-0000-000000000000}"/>
          </ac:spMkLst>
        </pc:spChg>
        <pc:spChg chg="mod">
          <ac:chgData name="Robin De Mol" userId="2c82b0b9-abb7-4507-8675-77a0bb8e1f2c" providerId="ADAL" clId="{161A4404-FE41-2E47-B245-954B5CCEC577}" dt="2019-08-29T11:45:26.382" v="28"/>
          <ac:spMkLst>
            <pc:docMk/>
            <pc:sldMk cId="27046851" sldId="317"/>
            <ac:spMk id="18" creationId="{00000000-0000-0000-0000-000000000000}"/>
          </ac:spMkLst>
        </pc:spChg>
        <pc:spChg chg="mod">
          <ac:chgData name="Robin De Mol" userId="2c82b0b9-abb7-4507-8675-77a0bb8e1f2c" providerId="ADAL" clId="{161A4404-FE41-2E47-B245-954B5CCEC577}" dt="2019-08-29T11:45:26.382" v="28"/>
          <ac:spMkLst>
            <pc:docMk/>
            <pc:sldMk cId="27046851" sldId="317"/>
            <ac:spMk id="27" creationId="{00000000-0000-0000-0000-000000000000}"/>
          </ac:spMkLst>
        </pc:spChg>
        <pc:spChg chg="mod">
          <ac:chgData name="Robin De Mol" userId="2c82b0b9-abb7-4507-8675-77a0bb8e1f2c" providerId="ADAL" clId="{161A4404-FE41-2E47-B245-954B5CCEC577}" dt="2019-08-29T11:45:26.382" v="28"/>
          <ac:spMkLst>
            <pc:docMk/>
            <pc:sldMk cId="27046851" sldId="317"/>
            <ac:spMk id="28" creationId="{00000000-0000-0000-0000-000000000000}"/>
          </ac:spMkLst>
        </pc:spChg>
        <pc:spChg chg="mod">
          <ac:chgData name="Robin De Mol" userId="2c82b0b9-abb7-4507-8675-77a0bb8e1f2c" providerId="ADAL" clId="{161A4404-FE41-2E47-B245-954B5CCEC577}" dt="2019-08-29T11:45:26.382" v="28"/>
          <ac:spMkLst>
            <pc:docMk/>
            <pc:sldMk cId="27046851" sldId="317"/>
            <ac:spMk id="29" creationId="{00000000-0000-0000-0000-000000000000}"/>
          </ac:spMkLst>
        </pc:spChg>
        <pc:spChg chg="mod">
          <ac:chgData name="Robin De Mol" userId="2c82b0b9-abb7-4507-8675-77a0bb8e1f2c" providerId="ADAL" clId="{161A4404-FE41-2E47-B245-954B5CCEC577}" dt="2019-08-29T11:45:26.382" v="28"/>
          <ac:spMkLst>
            <pc:docMk/>
            <pc:sldMk cId="27046851" sldId="317"/>
            <ac:spMk id="30" creationId="{00000000-0000-0000-0000-000000000000}"/>
          </ac:spMkLst>
        </pc:spChg>
        <pc:spChg chg="mod">
          <ac:chgData name="Robin De Mol" userId="2c82b0b9-abb7-4507-8675-77a0bb8e1f2c" providerId="ADAL" clId="{161A4404-FE41-2E47-B245-954B5CCEC577}" dt="2019-08-29T11:45:26.382" v="28"/>
          <ac:spMkLst>
            <pc:docMk/>
            <pc:sldMk cId="27046851" sldId="317"/>
            <ac:spMk id="49" creationId="{00000000-0000-0000-0000-000000000000}"/>
          </ac:spMkLst>
        </pc:spChg>
        <pc:spChg chg="mod">
          <ac:chgData name="Robin De Mol" userId="2c82b0b9-abb7-4507-8675-77a0bb8e1f2c" providerId="ADAL" clId="{161A4404-FE41-2E47-B245-954B5CCEC577}" dt="2019-08-29T11:45:26.382" v="28"/>
          <ac:spMkLst>
            <pc:docMk/>
            <pc:sldMk cId="27046851" sldId="317"/>
            <ac:spMk id="54" creationId="{00000000-0000-0000-0000-000000000000}"/>
          </ac:spMkLst>
        </pc:spChg>
        <pc:spChg chg="mod">
          <ac:chgData name="Robin De Mol" userId="2c82b0b9-abb7-4507-8675-77a0bb8e1f2c" providerId="ADAL" clId="{161A4404-FE41-2E47-B245-954B5CCEC577}" dt="2019-08-29T11:45:26.382" v="28"/>
          <ac:spMkLst>
            <pc:docMk/>
            <pc:sldMk cId="27046851" sldId="317"/>
            <ac:spMk id="64" creationId="{00000000-0000-0000-0000-000000000000}"/>
          </ac:spMkLst>
        </pc:spChg>
        <pc:spChg chg="mod">
          <ac:chgData name="Robin De Mol" userId="2c82b0b9-abb7-4507-8675-77a0bb8e1f2c" providerId="ADAL" clId="{161A4404-FE41-2E47-B245-954B5CCEC577}" dt="2019-08-29T11:45:26.382" v="28"/>
          <ac:spMkLst>
            <pc:docMk/>
            <pc:sldMk cId="27046851" sldId="317"/>
            <ac:spMk id="65" creationId="{00000000-0000-0000-0000-000000000000}"/>
          </ac:spMkLst>
        </pc:spChg>
        <pc:spChg chg="mod">
          <ac:chgData name="Robin De Mol" userId="2c82b0b9-abb7-4507-8675-77a0bb8e1f2c" providerId="ADAL" clId="{161A4404-FE41-2E47-B245-954B5CCEC577}" dt="2019-08-29T11:45:26.382" v="28"/>
          <ac:spMkLst>
            <pc:docMk/>
            <pc:sldMk cId="27046851" sldId="317"/>
            <ac:spMk id="71" creationId="{00000000-0000-0000-0000-000000000000}"/>
          </ac:spMkLst>
        </pc:spChg>
        <pc:cxnChg chg="mod">
          <ac:chgData name="Robin De Mol" userId="2c82b0b9-abb7-4507-8675-77a0bb8e1f2c" providerId="ADAL" clId="{161A4404-FE41-2E47-B245-954B5CCEC577}" dt="2019-08-29T11:45:26.382" v="28"/>
          <ac:cxnSpMkLst>
            <pc:docMk/>
            <pc:sldMk cId="27046851" sldId="317"/>
            <ac:cxnSpMk id="1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13"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2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23"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1"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4"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8"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41"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5"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8"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869301606" sldId="318"/>
        </pc:sldMkLst>
        <pc:spChg chg="add mod">
          <ac:chgData name="Robin De Mol" userId="2c82b0b9-abb7-4507-8675-77a0bb8e1f2c" providerId="ADAL" clId="{161A4404-FE41-2E47-B245-954B5CCEC577}" dt="2019-08-29T11:48:29.961" v="76"/>
          <ac:spMkLst>
            <pc:docMk/>
            <pc:sldMk cId="869301606" sldId="318"/>
            <ac:spMk id="3" creationId="{9EBFA0C3-3578-5240-B3A5-63B6FF310321}"/>
          </ac:spMkLst>
        </pc:spChg>
        <pc:spChg chg="mod">
          <ac:chgData name="Robin De Mol" userId="2c82b0b9-abb7-4507-8675-77a0bb8e1f2c" providerId="ADAL" clId="{161A4404-FE41-2E47-B245-954B5CCEC577}" dt="2019-08-29T11:45:26.382" v="28"/>
          <ac:spMkLst>
            <pc:docMk/>
            <pc:sldMk cId="869301606" sldId="318"/>
            <ac:spMk id="4" creationId="{00000000-0000-0000-0000-000000000000}"/>
          </ac:spMkLst>
        </pc:spChg>
        <pc:spChg chg="mod">
          <ac:chgData name="Robin De Mol" userId="2c82b0b9-abb7-4507-8675-77a0bb8e1f2c" providerId="ADAL" clId="{161A4404-FE41-2E47-B245-954B5CCEC577}" dt="2019-08-29T11:45:26.382" v="28"/>
          <ac:spMkLst>
            <pc:docMk/>
            <pc:sldMk cId="869301606" sldId="318"/>
            <ac:spMk id="5" creationId="{00000000-0000-0000-0000-000000000000}"/>
          </ac:spMkLst>
        </pc:spChg>
        <pc:spChg chg="mod">
          <ac:chgData name="Robin De Mol" userId="2c82b0b9-abb7-4507-8675-77a0bb8e1f2c" providerId="ADAL" clId="{161A4404-FE41-2E47-B245-954B5CCEC577}" dt="2019-08-29T11:45:26.382" v="28"/>
          <ac:spMkLst>
            <pc:docMk/>
            <pc:sldMk cId="869301606" sldId="318"/>
            <ac:spMk id="8" creationId="{00000000-0000-0000-0000-000000000000}"/>
          </ac:spMkLst>
        </pc:spChg>
        <pc:spChg chg="mod">
          <ac:chgData name="Robin De Mol" userId="2c82b0b9-abb7-4507-8675-77a0bb8e1f2c" providerId="ADAL" clId="{161A4404-FE41-2E47-B245-954B5CCEC577}" dt="2019-08-29T11:45:26.382" v="28"/>
          <ac:spMkLst>
            <pc:docMk/>
            <pc:sldMk cId="869301606" sldId="318"/>
            <ac:spMk id="15" creationId="{00000000-0000-0000-0000-000000000000}"/>
          </ac:spMkLst>
        </pc:spChg>
        <pc:spChg chg="mod">
          <ac:chgData name="Robin De Mol" userId="2c82b0b9-abb7-4507-8675-77a0bb8e1f2c" providerId="ADAL" clId="{161A4404-FE41-2E47-B245-954B5CCEC577}" dt="2019-08-29T11:45:26.382" v="28"/>
          <ac:spMkLst>
            <pc:docMk/>
            <pc:sldMk cId="869301606" sldId="318"/>
            <ac:spMk id="32" creationId="{00000000-0000-0000-0000-000000000000}"/>
          </ac:spMkLst>
        </pc:spChg>
        <pc:spChg chg="mod">
          <ac:chgData name="Robin De Mol" userId="2c82b0b9-abb7-4507-8675-77a0bb8e1f2c" providerId="ADAL" clId="{161A4404-FE41-2E47-B245-954B5CCEC577}" dt="2019-08-29T11:45:26.382" v="28"/>
          <ac:spMkLst>
            <pc:docMk/>
            <pc:sldMk cId="869301606" sldId="318"/>
            <ac:spMk id="37" creationId="{00000000-0000-0000-0000-000000000000}"/>
          </ac:spMkLst>
        </pc:spChg>
        <pc:spChg chg="mod">
          <ac:chgData name="Robin De Mol" userId="2c82b0b9-abb7-4507-8675-77a0bb8e1f2c" providerId="ADAL" clId="{161A4404-FE41-2E47-B245-954B5CCEC577}" dt="2019-08-29T11:45:26.382" v="28"/>
          <ac:spMkLst>
            <pc:docMk/>
            <pc:sldMk cId="869301606" sldId="318"/>
            <ac:spMk id="39" creationId="{00000000-0000-0000-0000-000000000000}"/>
          </ac:spMkLst>
        </pc:spChg>
        <pc:spChg chg="mod">
          <ac:chgData name="Robin De Mol" userId="2c82b0b9-abb7-4507-8675-77a0bb8e1f2c" providerId="ADAL" clId="{161A4404-FE41-2E47-B245-954B5CCEC577}" dt="2019-08-29T11:45:26.382" v="28"/>
          <ac:spMkLst>
            <pc:docMk/>
            <pc:sldMk cId="869301606" sldId="318"/>
            <ac:spMk id="40" creationId="{00000000-0000-0000-0000-000000000000}"/>
          </ac:spMkLst>
        </pc:spChg>
        <pc:spChg chg="mod">
          <ac:chgData name="Robin De Mol" userId="2c82b0b9-abb7-4507-8675-77a0bb8e1f2c" providerId="ADAL" clId="{161A4404-FE41-2E47-B245-954B5CCEC577}" dt="2019-08-29T11:45:26.382" v="28"/>
          <ac:spMkLst>
            <pc:docMk/>
            <pc:sldMk cId="869301606" sldId="318"/>
            <ac:spMk id="42" creationId="{00000000-0000-0000-0000-000000000000}"/>
          </ac:spMkLst>
        </pc:spChg>
        <pc:spChg chg="mod">
          <ac:chgData name="Robin De Mol" userId="2c82b0b9-abb7-4507-8675-77a0bb8e1f2c" providerId="ADAL" clId="{161A4404-FE41-2E47-B245-954B5CCEC577}" dt="2019-08-29T11:45:26.382" v="28"/>
          <ac:spMkLst>
            <pc:docMk/>
            <pc:sldMk cId="869301606" sldId="318"/>
            <ac:spMk id="46" creationId="{00000000-0000-0000-0000-000000000000}"/>
          </ac:spMkLst>
        </pc:spChg>
        <pc:spChg chg="mod">
          <ac:chgData name="Robin De Mol" userId="2c82b0b9-abb7-4507-8675-77a0bb8e1f2c" providerId="ADAL" clId="{161A4404-FE41-2E47-B245-954B5CCEC577}" dt="2019-08-29T11:45:26.382" v="28"/>
          <ac:spMkLst>
            <pc:docMk/>
            <pc:sldMk cId="869301606" sldId="318"/>
            <ac:spMk id="47" creationId="{00000000-0000-0000-0000-000000000000}"/>
          </ac:spMkLst>
        </pc:spChg>
        <pc:spChg chg="mod">
          <ac:chgData name="Robin De Mol" userId="2c82b0b9-abb7-4507-8675-77a0bb8e1f2c" providerId="ADAL" clId="{161A4404-FE41-2E47-B245-954B5CCEC577}" dt="2019-08-29T11:45:26.382" v="28"/>
          <ac:spMkLst>
            <pc:docMk/>
            <pc:sldMk cId="869301606" sldId="318"/>
            <ac:spMk id="48" creationId="{00000000-0000-0000-0000-000000000000}"/>
          </ac:spMkLst>
        </pc:spChg>
        <pc:spChg chg="mod">
          <ac:chgData name="Robin De Mol" userId="2c82b0b9-abb7-4507-8675-77a0bb8e1f2c" providerId="ADAL" clId="{161A4404-FE41-2E47-B245-954B5CCEC577}" dt="2019-08-29T11:45:26.382" v="28"/>
          <ac:spMkLst>
            <pc:docMk/>
            <pc:sldMk cId="869301606" sldId="318"/>
            <ac:spMk id="51" creationId="{00000000-0000-0000-0000-000000000000}"/>
          </ac:spMkLst>
        </pc:spChg>
        <pc:spChg chg="mod">
          <ac:chgData name="Robin De Mol" userId="2c82b0b9-abb7-4507-8675-77a0bb8e1f2c" providerId="ADAL" clId="{161A4404-FE41-2E47-B245-954B5CCEC577}" dt="2019-08-29T11:45:26.382" v="28"/>
          <ac:spMkLst>
            <pc:docMk/>
            <pc:sldMk cId="869301606" sldId="318"/>
            <ac:spMk id="52" creationId="{00000000-0000-0000-0000-000000000000}"/>
          </ac:spMkLst>
        </pc:spChg>
        <pc:spChg chg="mod">
          <ac:chgData name="Robin De Mol" userId="2c82b0b9-abb7-4507-8675-77a0bb8e1f2c" providerId="ADAL" clId="{161A4404-FE41-2E47-B245-954B5CCEC577}" dt="2019-08-29T11:45:26.382" v="28"/>
          <ac:spMkLst>
            <pc:docMk/>
            <pc:sldMk cId="869301606" sldId="318"/>
            <ac:spMk id="54" creationId="{00000000-0000-0000-0000-000000000000}"/>
          </ac:spMkLst>
        </pc:spChg>
        <pc:spChg chg="mod">
          <ac:chgData name="Robin De Mol" userId="2c82b0b9-abb7-4507-8675-77a0bb8e1f2c" providerId="ADAL" clId="{161A4404-FE41-2E47-B245-954B5CCEC577}" dt="2019-08-29T11:45:26.382" v="28"/>
          <ac:spMkLst>
            <pc:docMk/>
            <pc:sldMk cId="869301606" sldId="318"/>
            <ac:spMk id="64" creationId="{00000000-0000-0000-0000-000000000000}"/>
          </ac:spMkLst>
        </pc:spChg>
        <pc:spChg chg="mod">
          <ac:chgData name="Robin De Mol" userId="2c82b0b9-abb7-4507-8675-77a0bb8e1f2c" providerId="ADAL" clId="{161A4404-FE41-2E47-B245-954B5CCEC577}" dt="2019-08-29T11:45:26.382" v="28"/>
          <ac:spMkLst>
            <pc:docMk/>
            <pc:sldMk cId="869301606" sldId="318"/>
            <ac:spMk id="65" creationId="{00000000-0000-0000-0000-000000000000}"/>
          </ac:spMkLst>
        </pc:spChg>
        <pc:cxnChg chg="mod">
          <ac:chgData name="Robin De Mol" userId="2c82b0b9-abb7-4507-8675-77a0bb8e1f2c" providerId="ADAL" clId="{161A4404-FE41-2E47-B245-954B5CCEC577}" dt="2019-08-29T11:45:26.382" v="28"/>
          <ac:cxnSpMkLst>
            <pc:docMk/>
            <pc:sldMk cId="869301606" sldId="318"/>
            <ac:cxnSpMk id="43"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44"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45"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55"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58"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2063181215" sldId="319"/>
        </pc:sldMkLst>
        <pc:spChg chg="add mod">
          <ac:chgData name="Robin De Mol" userId="2c82b0b9-abb7-4507-8675-77a0bb8e1f2c" providerId="ADAL" clId="{161A4404-FE41-2E47-B245-954B5CCEC577}" dt="2019-08-29T11:48:29.961" v="76"/>
          <ac:spMkLst>
            <pc:docMk/>
            <pc:sldMk cId="2063181215" sldId="319"/>
            <ac:spMk id="3" creationId="{8EF92E10-1B69-8B4E-8824-EE7C8F22D25E}"/>
          </ac:spMkLst>
        </pc:spChg>
        <pc:spChg chg="mod">
          <ac:chgData name="Robin De Mol" userId="2c82b0b9-abb7-4507-8675-77a0bb8e1f2c" providerId="ADAL" clId="{161A4404-FE41-2E47-B245-954B5CCEC577}" dt="2019-08-29T11:45:26.382" v="28"/>
          <ac:spMkLst>
            <pc:docMk/>
            <pc:sldMk cId="2063181215" sldId="319"/>
            <ac:spMk id="4" creationId="{00000000-0000-0000-0000-000000000000}"/>
          </ac:spMkLst>
        </pc:spChg>
        <pc:spChg chg="mod">
          <ac:chgData name="Robin De Mol" userId="2c82b0b9-abb7-4507-8675-77a0bb8e1f2c" providerId="ADAL" clId="{161A4404-FE41-2E47-B245-954B5CCEC577}" dt="2019-08-29T11:45:26.382" v="28"/>
          <ac:spMkLst>
            <pc:docMk/>
            <pc:sldMk cId="2063181215" sldId="319"/>
            <ac:spMk id="5" creationId="{00000000-0000-0000-0000-000000000000}"/>
          </ac:spMkLst>
        </pc:spChg>
        <pc:spChg chg="mod">
          <ac:chgData name="Robin De Mol" userId="2c82b0b9-abb7-4507-8675-77a0bb8e1f2c" providerId="ADAL" clId="{161A4404-FE41-2E47-B245-954B5CCEC577}" dt="2019-08-29T11:45:26.382" v="28"/>
          <ac:spMkLst>
            <pc:docMk/>
            <pc:sldMk cId="2063181215" sldId="319"/>
            <ac:spMk id="8" creationId="{00000000-0000-0000-0000-000000000000}"/>
          </ac:spMkLst>
        </pc:spChg>
        <pc:spChg chg="mod">
          <ac:chgData name="Robin De Mol" userId="2c82b0b9-abb7-4507-8675-77a0bb8e1f2c" providerId="ADAL" clId="{161A4404-FE41-2E47-B245-954B5CCEC577}" dt="2019-08-29T11:45:26.382" v="28"/>
          <ac:spMkLst>
            <pc:docMk/>
            <pc:sldMk cId="2063181215" sldId="319"/>
            <ac:spMk id="15" creationId="{00000000-0000-0000-0000-000000000000}"/>
          </ac:spMkLst>
        </pc:spChg>
        <pc:spChg chg="mod">
          <ac:chgData name="Robin De Mol" userId="2c82b0b9-abb7-4507-8675-77a0bb8e1f2c" providerId="ADAL" clId="{161A4404-FE41-2E47-B245-954B5CCEC577}" dt="2019-08-29T11:45:26.382" v="28"/>
          <ac:spMkLst>
            <pc:docMk/>
            <pc:sldMk cId="2063181215" sldId="319"/>
            <ac:spMk id="37" creationId="{00000000-0000-0000-0000-000000000000}"/>
          </ac:spMkLst>
        </pc:spChg>
        <pc:spChg chg="mod">
          <ac:chgData name="Robin De Mol" userId="2c82b0b9-abb7-4507-8675-77a0bb8e1f2c" providerId="ADAL" clId="{161A4404-FE41-2E47-B245-954B5CCEC577}" dt="2019-08-29T11:45:26.382" v="28"/>
          <ac:spMkLst>
            <pc:docMk/>
            <pc:sldMk cId="2063181215" sldId="319"/>
            <ac:spMk id="39" creationId="{00000000-0000-0000-0000-000000000000}"/>
          </ac:spMkLst>
        </pc:spChg>
        <pc:spChg chg="mod">
          <ac:chgData name="Robin De Mol" userId="2c82b0b9-abb7-4507-8675-77a0bb8e1f2c" providerId="ADAL" clId="{161A4404-FE41-2E47-B245-954B5CCEC577}" dt="2019-08-29T11:45:26.382" v="28"/>
          <ac:spMkLst>
            <pc:docMk/>
            <pc:sldMk cId="2063181215" sldId="319"/>
            <ac:spMk id="40" creationId="{00000000-0000-0000-0000-000000000000}"/>
          </ac:spMkLst>
        </pc:spChg>
        <pc:spChg chg="mod">
          <ac:chgData name="Robin De Mol" userId="2c82b0b9-abb7-4507-8675-77a0bb8e1f2c" providerId="ADAL" clId="{161A4404-FE41-2E47-B245-954B5CCEC577}" dt="2019-08-29T11:45:26.382" v="28"/>
          <ac:spMkLst>
            <pc:docMk/>
            <pc:sldMk cId="2063181215" sldId="319"/>
            <ac:spMk id="42" creationId="{00000000-0000-0000-0000-000000000000}"/>
          </ac:spMkLst>
        </pc:spChg>
        <pc:spChg chg="mod">
          <ac:chgData name="Robin De Mol" userId="2c82b0b9-abb7-4507-8675-77a0bb8e1f2c" providerId="ADAL" clId="{161A4404-FE41-2E47-B245-954B5CCEC577}" dt="2019-08-29T11:45:26.382" v="28"/>
          <ac:spMkLst>
            <pc:docMk/>
            <pc:sldMk cId="2063181215" sldId="319"/>
            <ac:spMk id="46" creationId="{00000000-0000-0000-0000-000000000000}"/>
          </ac:spMkLst>
        </pc:spChg>
        <pc:spChg chg="mod">
          <ac:chgData name="Robin De Mol" userId="2c82b0b9-abb7-4507-8675-77a0bb8e1f2c" providerId="ADAL" clId="{161A4404-FE41-2E47-B245-954B5CCEC577}" dt="2019-08-29T11:45:26.382" v="28"/>
          <ac:spMkLst>
            <pc:docMk/>
            <pc:sldMk cId="2063181215" sldId="319"/>
            <ac:spMk id="47" creationId="{00000000-0000-0000-0000-000000000000}"/>
          </ac:spMkLst>
        </pc:spChg>
        <pc:spChg chg="mod">
          <ac:chgData name="Robin De Mol" userId="2c82b0b9-abb7-4507-8675-77a0bb8e1f2c" providerId="ADAL" clId="{161A4404-FE41-2E47-B245-954B5CCEC577}" dt="2019-08-29T11:45:26.382" v="28"/>
          <ac:spMkLst>
            <pc:docMk/>
            <pc:sldMk cId="2063181215" sldId="319"/>
            <ac:spMk id="51" creationId="{00000000-0000-0000-0000-000000000000}"/>
          </ac:spMkLst>
        </pc:spChg>
        <pc:spChg chg="mod">
          <ac:chgData name="Robin De Mol" userId="2c82b0b9-abb7-4507-8675-77a0bb8e1f2c" providerId="ADAL" clId="{161A4404-FE41-2E47-B245-954B5CCEC577}" dt="2019-08-29T11:45:26.382" v="28"/>
          <ac:spMkLst>
            <pc:docMk/>
            <pc:sldMk cId="2063181215" sldId="319"/>
            <ac:spMk id="52" creationId="{00000000-0000-0000-0000-000000000000}"/>
          </ac:spMkLst>
        </pc:spChg>
        <pc:spChg chg="mod">
          <ac:chgData name="Robin De Mol" userId="2c82b0b9-abb7-4507-8675-77a0bb8e1f2c" providerId="ADAL" clId="{161A4404-FE41-2E47-B245-954B5CCEC577}" dt="2019-08-29T11:45:26.382" v="28"/>
          <ac:spMkLst>
            <pc:docMk/>
            <pc:sldMk cId="2063181215" sldId="319"/>
            <ac:spMk id="54" creationId="{00000000-0000-0000-0000-000000000000}"/>
          </ac:spMkLst>
        </pc:spChg>
        <pc:spChg chg="mod">
          <ac:chgData name="Robin De Mol" userId="2c82b0b9-abb7-4507-8675-77a0bb8e1f2c" providerId="ADAL" clId="{161A4404-FE41-2E47-B245-954B5CCEC577}" dt="2019-08-29T11:45:26.382" v="28"/>
          <ac:spMkLst>
            <pc:docMk/>
            <pc:sldMk cId="2063181215" sldId="319"/>
            <ac:spMk id="64" creationId="{00000000-0000-0000-0000-000000000000}"/>
          </ac:spMkLst>
        </pc:spChg>
        <pc:spChg chg="mod">
          <ac:chgData name="Robin De Mol" userId="2c82b0b9-abb7-4507-8675-77a0bb8e1f2c" providerId="ADAL" clId="{161A4404-FE41-2E47-B245-954B5CCEC577}" dt="2019-08-29T11:45:26.382" v="28"/>
          <ac:spMkLst>
            <pc:docMk/>
            <pc:sldMk cId="2063181215" sldId="319"/>
            <ac:spMk id="65" creationId="{00000000-0000-0000-0000-000000000000}"/>
          </ac:spMkLst>
        </pc:spChg>
        <pc:cxnChg chg="mod">
          <ac:chgData name="Robin De Mol" userId="2c82b0b9-abb7-4507-8675-77a0bb8e1f2c" providerId="ADAL" clId="{161A4404-FE41-2E47-B245-954B5CCEC577}" dt="2019-08-29T11:45:26.382" v="28"/>
          <ac:cxnSpMkLst>
            <pc:docMk/>
            <pc:sldMk cId="2063181215" sldId="319"/>
            <ac:cxnSpMk id="28"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3"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4"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5"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55"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58"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3481507551" sldId="320"/>
        </pc:sldMkLst>
        <pc:spChg chg="add mod">
          <ac:chgData name="Robin De Mol" userId="2c82b0b9-abb7-4507-8675-77a0bb8e1f2c" providerId="ADAL" clId="{161A4404-FE41-2E47-B245-954B5CCEC577}" dt="2019-08-29T11:48:29.961" v="76"/>
          <ac:spMkLst>
            <pc:docMk/>
            <pc:sldMk cId="3481507551" sldId="320"/>
            <ac:spMk id="3" creationId="{A9A968D6-0FFB-AA48-9B0A-2457E3E77D0B}"/>
          </ac:spMkLst>
        </pc:spChg>
        <pc:spChg chg="mod">
          <ac:chgData name="Robin De Mol" userId="2c82b0b9-abb7-4507-8675-77a0bb8e1f2c" providerId="ADAL" clId="{161A4404-FE41-2E47-B245-954B5CCEC577}" dt="2019-08-29T11:45:26.382" v="28"/>
          <ac:spMkLst>
            <pc:docMk/>
            <pc:sldMk cId="3481507551" sldId="320"/>
            <ac:spMk id="4" creationId="{00000000-0000-0000-0000-000000000000}"/>
          </ac:spMkLst>
        </pc:spChg>
        <pc:spChg chg="mod">
          <ac:chgData name="Robin De Mol" userId="2c82b0b9-abb7-4507-8675-77a0bb8e1f2c" providerId="ADAL" clId="{161A4404-FE41-2E47-B245-954B5CCEC577}" dt="2019-08-29T11:45:26.382" v="28"/>
          <ac:spMkLst>
            <pc:docMk/>
            <pc:sldMk cId="3481507551" sldId="320"/>
            <ac:spMk id="9" creationId="{00000000-0000-0000-0000-000000000000}"/>
          </ac:spMkLst>
        </pc:spChg>
        <pc:spChg chg="mod">
          <ac:chgData name="Robin De Mol" userId="2c82b0b9-abb7-4507-8675-77a0bb8e1f2c" providerId="ADAL" clId="{161A4404-FE41-2E47-B245-954B5CCEC577}" dt="2019-08-29T11:45:26.382" v="28"/>
          <ac:spMkLst>
            <pc:docMk/>
            <pc:sldMk cId="3481507551" sldId="320"/>
            <ac:spMk id="14" creationId="{00000000-0000-0000-0000-000000000000}"/>
          </ac:spMkLst>
        </pc:spChg>
        <pc:spChg chg="mod">
          <ac:chgData name="Robin De Mol" userId="2c82b0b9-abb7-4507-8675-77a0bb8e1f2c" providerId="ADAL" clId="{161A4404-FE41-2E47-B245-954B5CCEC577}" dt="2019-08-29T11:45:26.382" v="28"/>
          <ac:spMkLst>
            <pc:docMk/>
            <pc:sldMk cId="3481507551" sldId="320"/>
            <ac:spMk id="26" creationId="{00000000-0000-0000-0000-000000000000}"/>
          </ac:spMkLst>
        </pc:spChg>
        <pc:spChg chg="mod">
          <ac:chgData name="Robin De Mol" userId="2c82b0b9-abb7-4507-8675-77a0bb8e1f2c" providerId="ADAL" clId="{161A4404-FE41-2E47-B245-954B5CCEC577}" dt="2019-08-29T11:45:26.382" v="28"/>
          <ac:spMkLst>
            <pc:docMk/>
            <pc:sldMk cId="3481507551" sldId="320"/>
            <ac:spMk id="27" creationId="{00000000-0000-0000-0000-000000000000}"/>
          </ac:spMkLst>
        </pc:spChg>
        <pc:spChg chg="mod">
          <ac:chgData name="Robin De Mol" userId="2c82b0b9-abb7-4507-8675-77a0bb8e1f2c" providerId="ADAL" clId="{161A4404-FE41-2E47-B245-954B5CCEC577}" dt="2019-08-29T11:45:26.382" v="28"/>
          <ac:spMkLst>
            <pc:docMk/>
            <pc:sldMk cId="3481507551" sldId="320"/>
            <ac:spMk id="48" creationId="{00000000-0000-0000-0000-000000000000}"/>
          </ac:spMkLst>
        </pc:spChg>
        <pc:spChg chg="mod">
          <ac:chgData name="Robin De Mol" userId="2c82b0b9-abb7-4507-8675-77a0bb8e1f2c" providerId="ADAL" clId="{161A4404-FE41-2E47-B245-954B5CCEC577}" dt="2019-08-29T11:45:26.382" v="28"/>
          <ac:spMkLst>
            <pc:docMk/>
            <pc:sldMk cId="3481507551" sldId="320"/>
            <ac:spMk id="49" creationId="{00000000-0000-0000-0000-000000000000}"/>
          </ac:spMkLst>
        </pc:spChg>
        <pc:spChg chg="mod">
          <ac:chgData name="Robin De Mol" userId="2c82b0b9-abb7-4507-8675-77a0bb8e1f2c" providerId="ADAL" clId="{161A4404-FE41-2E47-B245-954B5CCEC577}" dt="2019-08-29T11:45:26.382" v="28"/>
          <ac:spMkLst>
            <pc:docMk/>
            <pc:sldMk cId="3481507551" sldId="320"/>
            <ac:spMk id="50" creationId="{00000000-0000-0000-0000-000000000000}"/>
          </ac:spMkLst>
        </pc:spChg>
        <pc:spChg chg="mod">
          <ac:chgData name="Robin De Mol" userId="2c82b0b9-abb7-4507-8675-77a0bb8e1f2c" providerId="ADAL" clId="{161A4404-FE41-2E47-B245-954B5CCEC577}" dt="2019-08-29T11:45:26.382" v="28"/>
          <ac:spMkLst>
            <pc:docMk/>
            <pc:sldMk cId="3481507551" sldId="320"/>
            <ac:spMk id="51" creationId="{00000000-0000-0000-0000-000000000000}"/>
          </ac:spMkLst>
        </pc:spChg>
        <pc:spChg chg="mod">
          <ac:chgData name="Robin De Mol" userId="2c82b0b9-abb7-4507-8675-77a0bb8e1f2c" providerId="ADAL" clId="{161A4404-FE41-2E47-B245-954B5CCEC577}" dt="2019-08-29T11:45:26.382" v="28"/>
          <ac:spMkLst>
            <pc:docMk/>
            <pc:sldMk cId="3481507551" sldId="320"/>
            <ac:spMk id="62" creationId="{00000000-0000-0000-0000-000000000000}"/>
          </ac:spMkLst>
        </pc:spChg>
        <pc:spChg chg="mod">
          <ac:chgData name="Robin De Mol" userId="2c82b0b9-abb7-4507-8675-77a0bb8e1f2c" providerId="ADAL" clId="{161A4404-FE41-2E47-B245-954B5CCEC577}" dt="2019-08-29T11:45:26.382" v="28"/>
          <ac:spMkLst>
            <pc:docMk/>
            <pc:sldMk cId="3481507551" sldId="320"/>
            <ac:spMk id="63" creationId="{00000000-0000-0000-0000-000000000000}"/>
          </ac:spMkLst>
        </pc:spChg>
        <pc:spChg chg="mod">
          <ac:chgData name="Robin De Mol" userId="2c82b0b9-abb7-4507-8675-77a0bb8e1f2c" providerId="ADAL" clId="{161A4404-FE41-2E47-B245-954B5CCEC577}" dt="2019-08-29T11:45:26.382" v="28"/>
          <ac:spMkLst>
            <pc:docMk/>
            <pc:sldMk cId="3481507551" sldId="320"/>
            <ac:spMk id="69" creationId="{00000000-0000-0000-0000-000000000000}"/>
          </ac:spMkLst>
        </pc:spChg>
        <pc:spChg chg="mod">
          <ac:chgData name="Robin De Mol" userId="2c82b0b9-abb7-4507-8675-77a0bb8e1f2c" providerId="ADAL" clId="{161A4404-FE41-2E47-B245-954B5CCEC577}" dt="2019-08-29T11:45:26.382" v="28"/>
          <ac:spMkLst>
            <pc:docMk/>
            <pc:sldMk cId="3481507551" sldId="320"/>
            <ac:spMk id="74" creationId="{00000000-0000-0000-0000-000000000000}"/>
          </ac:spMkLst>
        </pc:spChg>
        <pc:spChg chg="mod">
          <ac:chgData name="Robin De Mol" userId="2c82b0b9-abb7-4507-8675-77a0bb8e1f2c" providerId="ADAL" clId="{161A4404-FE41-2E47-B245-954B5CCEC577}" dt="2019-08-29T11:45:26.382" v="28"/>
          <ac:spMkLst>
            <pc:docMk/>
            <pc:sldMk cId="3481507551" sldId="320"/>
            <ac:spMk id="75" creationId="{00000000-0000-0000-0000-000000000000}"/>
          </ac:spMkLst>
        </pc:spChg>
        <pc:spChg chg="mod">
          <ac:chgData name="Robin De Mol" userId="2c82b0b9-abb7-4507-8675-77a0bb8e1f2c" providerId="ADAL" clId="{161A4404-FE41-2E47-B245-954B5CCEC577}" dt="2019-08-29T11:45:26.382" v="28"/>
          <ac:spMkLst>
            <pc:docMk/>
            <pc:sldMk cId="3481507551" sldId="320"/>
            <ac:spMk id="79" creationId="{00000000-0000-0000-0000-000000000000}"/>
          </ac:spMkLst>
        </pc:spChg>
        <pc:spChg chg="mod">
          <ac:chgData name="Robin De Mol" userId="2c82b0b9-abb7-4507-8675-77a0bb8e1f2c" providerId="ADAL" clId="{161A4404-FE41-2E47-B245-954B5CCEC577}" dt="2019-08-29T11:45:26.382" v="28"/>
          <ac:spMkLst>
            <pc:docMk/>
            <pc:sldMk cId="3481507551" sldId="320"/>
            <ac:spMk id="80" creationId="{00000000-0000-0000-0000-000000000000}"/>
          </ac:spMkLst>
        </pc:spChg>
        <pc:spChg chg="mod">
          <ac:chgData name="Robin De Mol" userId="2c82b0b9-abb7-4507-8675-77a0bb8e1f2c" providerId="ADAL" clId="{161A4404-FE41-2E47-B245-954B5CCEC577}" dt="2019-08-29T11:45:26.382" v="28"/>
          <ac:spMkLst>
            <pc:docMk/>
            <pc:sldMk cId="3481507551" sldId="320"/>
            <ac:spMk id="81" creationId="{00000000-0000-0000-0000-000000000000}"/>
          </ac:spMkLst>
        </pc:spChg>
        <pc:spChg chg="mod">
          <ac:chgData name="Robin De Mol" userId="2c82b0b9-abb7-4507-8675-77a0bb8e1f2c" providerId="ADAL" clId="{161A4404-FE41-2E47-B245-954B5CCEC577}" dt="2019-08-29T11:45:26.382" v="28"/>
          <ac:spMkLst>
            <pc:docMk/>
            <pc:sldMk cId="3481507551" sldId="320"/>
            <ac:spMk id="83" creationId="{00000000-0000-0000-0000-000000000000}"/>
          </ac:spMkLst>
        </pc:spChg>
        <pc:spChg chg="mod">
          <ac:chgData name="Robin De Mol" userId="2c82b0b9-abb7-4507-8675-77a0bb8e1f2c" providerId="ADAL" clId="{161A4404-FE41-2E47-B245-954B5CCEC577}" dt="2019-08-29T11:45:26.382" v="28"/>
          <ac:spMkLst>
            <pc:docMk/>
            <pc:sldMk cId="3481507551" sldId="320"/>
            <ac:spMk id="84" creationId="{00000000-0000-0000-0000-000000000000}"/>
          </ac:spMkLst>
        </pc:spChg>
        <pc:spChg chg="mod">
          <ac:chgData name="Robin De Mol" userId="2c82b0b9-abb7-4507-8675-77a0bb8e1f2c" providerId="ADAL" clId="{161A4404-FE41-2E47-B245-954B5CCEC577}" dt="2019-08-29T11:45:26.382" v="28"/>
          <ac:spMkLst>
            <pc:docMk/>
            <pc:sldMk cId="3481507551" sldId="320"/>
            <ac:spMk id="86" creationId="{00000000-0000-0000-0000-000000000000}"/>
          </ac:spMkLst>
        </pc:spChg>
        <pc:spChg chg="mod">
          <ac:chgData name="Robin De Mol" userId="2c82b0b9-abb7-4507-8675-77a0bb8e1f2c" providerId="ADAL" clId="{161A4404-FE41-2E47-B245-954B5CCEC577}" dt="2019-08-29T11:45:26.382" v="28"/>
          <ac:spMkLst>
            <pc:docMk/>
            <pc:sldMk cId="3481507551" sldId="320"/>
            <ac:spMk id="87" creationId="{00000000-0000-0000-0000-000000000000}"/>
          </ac:spMkLst>
        </pc:spChg>
        <pc:spChg chg="mod">
          <ac:chgData name="Robin De Mol" userId="2c82b0b9-abb7-4507-8675-77a0bb8e1f2c" providerId="ADAL" clId="{161A4404-FE41-2E47-B245-954B5CCEC577}" dt="2019-08-29T11:45:26.382" v="28"/>
          <ac:spMkLst>
            <pc:docMk/>
            <pc:sldMk cId="3481507551" sldId="320"/>
            <ac:spMk id="88" creationId="{00000000-0000-0000-0000-000000000000}"/>
          </ac:spMkLst>
        </pc:spChg>
        <pc:spChg chg="mod">
          <ac:chgData name="Robin De Mol" userId="2c82b0b9-abb7-4507-8675-77a0bb8e1f2c" providerId="ADAL" clId="{161A4404-FE41-2E47-B245-954B5CCEC577}" dt="2019-08-29T11:45:26.382" v="28"/>
          <ac:spMkLst>
            <pc:docMk/>
            <pc:sldMk cId="3481507551" sldId="320"/>
            <ac:spMk id="97" creationId="{00000000-0000-0000-0000-000000000000}"/>
          </ac:spMkLst>
        </pc:spChg>
        <pc:spChg chg="mod">
          <ac:chgData name="Robin De Mol" userId="2c82b0b9-abb7-4507-8675-77a0bb8e1f2c" providerId="ADAL" clId="{161A4404-FE41-2E47-B245-954B5CCEC577}" dt="2019-08-29T11:45:26.382" v="28"/>
          <ac:spMkLst>
            <pc:docMk/>
            <pc:sldMk cId="3481507551" sldId="320"/>
            <ac:spMk id="98"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0"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1"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1"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6"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5"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6"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7" creationId="{00000000-0000-0000-0000-000000000000}"/>
          </ac:spMkLst>
        </pc:spChg>
        <pc:spChg chg="mod">
          <ac:chgData name="Robin De Mol" userId="2c82b0b9-abb7-4507-8675-77a0bb8e1f2c" providerId="ADAL" clId="{161A4404-FE41-2E47-B245-954B5CCEC577}" dt="2019-08-29T11:45:26.382" v="28"/>
          <ac:spMkLst>
            <pc:docMk/>
            <pc:sldMk cId="3481507551" sldId="320"/>
            <ac:spMk id="152" creationId="{00000000-0000-0000-0000-000000000000}"/>
          </ac:spMkLst>
        </pc:spChg>
        <pc:cxnChg chg="mod">
          <ac:chgData name="Robin De Mol" userId="2c82b0b9-abb7-4507-8675-77a0bb8e1f2c" providerId="ADAL" clId="{161A4404-FE41-2E47-B245-954B5CCEC577}" dt="2019-08-29T11:45:26.382" v="28"/>
          <ac:cxnSpMkLst>
            <pc:docMk/>
            <pc:sldMk cId="3481507551" sldId="320"/>
            <ac:cxnSpMk id="1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3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3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8"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64"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1"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3"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7"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8"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1"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4"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3"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7"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1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1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2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2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53" creationId="{00000000-0000-0000-0000-000000000000}"/>
          </ac:cxnSpMkLst>
        </pc:cxnChg>
      </pc:sldChg>
      <pc:sldChg chg="addSp modSp">
        <pc:chgData name="Robin De Mol" userId="2c82b0b9-abb7-4507-8675-77a0bb8e1f2c" providerId="ADAL" clId="{161A4404-FE41-2E47-B245-954B5CCEC577}" dt="2019-08-29T11:48:29.961" v="76"/>
        <pc:sldMkLst>
          <pc:docMk/>
          <pc:sldMk cId="4202028738" sldId="321"/>
        </pc:sldMkLst>
        <pc:spChg chg="mod">
          <ac:chgData name="Robin De Mol" userId="2c82b0b9-abb7-4507-8675-77a0bb8e1f2c" providerId="ADAL" clId="{161A4404-FE41-2E47-B245-954B5CCEC577}" dt="2019-08-29T11:45:26.382" v="28"/>
          <ac:spMkLst>
            <pc:docMk/>
            <pc:sldMk cId="4202028738" sldId="321"/>
            <ac:spMk id="3" creationId="{00000000-0000-0000-0000-000000000000}"/>
          </ac:spMkLst>
        </pc:spChg>
        <pc:spChg chg="add mod">
          <ac:chgData name="Robin De Mol" userId="2c82b0b9-abb7-4507-8675-77a0bb8e1f2c" providerId="ADAL" clId="{161A4404-FE41-2E47-B245-954B5CCEC577}" dt="2019-08-29T11:48:29.961" v="76"/>
          <ac:spMkLst>
            <pc:docMk/>
            <pc:sldMk cId="4202028738" sldId="321"/>
            <ac:spMk id="4" creationId="{2244F960-44A7-2B43-B697-D98CAAD3DE21}"/>
          </ac:spMkLst>
        </pc:spChg>
      </pc:sldChg>
      <pc:sldChg chg="addSp modSp">
        <pc:chgData name="Robin De Mol" userId="2c82b0b9-abb7-4507-8675-77a0bb8e1f2c" providerId="ADAL" clId="{161A4404-FE41-2E47-B245-954B5CCEC577}" dt="2019-08-29T11:48:29.961" v="76"/>
        <pc:sldMkLst>
          <pc:docMk/>
          <pc:sldMk cId="268097856" sldId="322"/>
        </pc:sldMkLst>
        <pc:spChg chg="mod">
          <ac:chgData name="Robin De Mol" userId="2c82b0b9-abb7-4507-8675-77a0bb8e1f2c" providerId="ADAL" clId="{161A4404-FE41-2E47-B245-954B5CCEC577}" dt="2019-08-29T11:45:26.382" v="28"/>
          <ac:spMkLst>
            <pc:docMk/>
            <pc:sldMk cId="268097856" sldId="322"/>
            <ac:spMk id="3" creationId="{00000000-0000-0000-0000-000000000000}"/>
          </ac:spMkLst>
        </pc:spChg>
        <pc:spChg chg="add mod">
          <ac:chgData name="Robin De Mol" userId="2c82b0b9-abb7-4507-8675-77a0bb8e1f2c" providerId="ADAL" clId="{161A4404-FE41-2E47-B245-954B5CCEC577}" dt="2019-08-29T11:48:29.961" v="76"/>
          <ac:spMkLst>
            <pc:docMk/>
            <pc:sldMk cId="268097856" sldId="322"/>
            <ac:spMk id="4" creationId="{25E5D644-7007-4E4B-B1FA-93969F9C4F58}"/>
          </ac:spMkLst>
        </pc:spChg>
      </pc:sldChg>
      <pc:sldChg chg="addSp modSp">
        <pc:chgData name="Robin De Mol" userId="2c82b0b9-abb7-4507-8675-77a0bb8e1f2c" providerId="ADAL" clId="{161A4404-FE41-2E47-B245-954B5CCEC577}" dt="2019-08-29T11:48:29.961" v="76"/>
        <pc:sldMkLst>
          <pc:docMk/>
          <pc:sldMk cId="3567752078" sldId="323"/>
        </pc:sldMkLst>
        <pc:spChg chg="mod">
          <ac:chgData name="Robin De Mol" userId="2c82b0b9-abb7-4507-8675-77a0bb8e1f2c" providerId="ADAL" clId="{161A4404-FE41-2E47-B245-954B5CCEC577}" dt="2019-08-29T11:45:26.382" v="28"/>
          <ac:spMkLst>
            <pc:docMk/>
            <pc:sldMk cId="3567752078" sldId="323"/>
            <ac:spMk id="3" creationId="{00000000-0000-0000-0000-000000000000}"/>
          </ac:spMkLst>
        </pc:spChg>
        <pc:spChg chg="add mod">
          <ac:chgData name="Robin De Mol" userId="2c82b0b9-abb7-4507-8675-77a0bb8e1f2c" providerId="ADAL" clId="{161A4404-FE41-2E47-B245-954B5CCEC577}" dt="2019-08-29T11:48:29.961" v="76"/>
          <ac:spMkLst>
            <pc:docMk/>
            <pc:sldMk cId="3567752078" sldId="323"/>
            <ac:spMk id="4" creationId="{DB8ADC39-2673-814C-BC60-AAFFED1224AD}"/>
          </ac:spMkLst>
        </pc:spChg>
      </pc:sldChg>
      <pc:sldChg chg="addSp delSp modSp">
        <pc:chgData name="Robin De Mol" userId="2c82b0b9-abb7-4507-8675-77a0bb8e1f2c" providerId="ADAL" clId="{161A4404-FE41-2E47-B245-954B5CCEC577}" dt="2019-08-29T11:48:29.961" v="76"/>
        <pc:sldMkLst>
          <pc:docMk/>
          <pc:sldMk cId="2090873718" sldId="324"/>
        </pc:sldMkLst>
        <pc:spChg chg="del">
          <ac:chgData name="Robin De Mol" userId="2c82b0b9-abb7-4507-8675-77a0bb8e1f2c" providerId="ADAL" clId="{161A4404-FE41-2E47-B245-954B5CCEC577}" dt="2019-08-29T11:42:29.662" v="1" actId="478"/>
          <ac:spMkLst>
            <pc:docMk/>
            <pc:sldMk cId="2090873718" sldId="324"/>
            <ac:spMk id="2" creationId="{00000000-0000-0000-0000-000000000000}"/>
          </ac:spMkLst>
        </pc:spChg>
        <pc:spChg chg="mod">
          <ac:chgData name="Robin De Mol" userId="2c82b0b9-abb7-4507-8675-77a0bb8e1f2c" providerId="ADAL" clId="{161A4404-FE41-2E47-B245-954B5CCEC577}" dt="2019-08-29T11:45:26.382" v="28"/>
          <ac:spMkLst>
            <pc:docMk/>
            <pc:sldMk cId="2090873718" sldId="324"/>
            <ac:spMk id="3" creationId="{00000000-0000-0000-0000-000000000000}"/>
          </ac:spMkLst>
        </pc:spChg>
        <pc:spChg chg="add del mod">
          <ac:chgData name="Robin De Mol" userId="2c82b0b9-abb7-4507-8675-77a0bb8e1f2c" providerId="ADAL" clId="{161A4404-FE41-2E47-B245-954B5CCEC577}" dt="2019-08-29T11:42:31.438" v="2" actId="478"/>
          <ac:spMkLst>
            <pc:docMk/>
            <pc:sldMk cId="2090873718" sldId="324"/>
            <ac:spMk id="5" creationId="{0BF22DCE-0F1F-9847-BA67-542B943ECB5E}"/>
          </ac:spMkLst>
        </pc:spChg>
        <pc:spChg chg="add mod">
          <ac:chgData name="Robin De Mol" userId="2c82b0b9-abb7-4507-8675-77a0bb8e1f2c" providerId="ADAL" clId="{161A4404-FE41-2E47-B245-954B5CCEC577}" dt="2019-08-29T11:48:29.961" v="76"/>
          <ac:spMkLst>
            <pc:docMk/>
            <pc:sldMk cId="2090873718" sldId="324"/>
            <ac:spMk id="6" creationId="{32C3C109-8C3E-6B44-B27A-A12C1C6D279B}"/>
          </ac:spMkLst>
        </pc:spChg>
      </pc:sldChg>
      <pc:sldChg chg="addSp modSp">
        <pc:chgData name="Robin De Mol" userId="2c82b0b9-abb7-4507-8675-77a0bb8e1f2c" providerId="ADAL" clId="{161A4404-FE41-2E47-B245-954B5CCEC577}" dt="2019-08-29T11:48:29.961" v="76"/>
        <pc:sldMkLst>
          <pc:docMk/>
          <pc:sldMk cId="2869835477" sldId="325"/>
        </pc:sldMkLst>
        <pc:spChg chg="add mod">
          <ac:chgData name="Robin De Mol" userId="2c82b0b9-abb7-4507-8675-77a0bb8e1f2c" providerId="ADAL" clId="{161A4404-FE41-2E47-B245-954B5CCEC577}" dt="2019-08-29T11:48:29.961" v="76"/>
          <ac:spMkLst>
            <pc:docMk/>
            <pc:sldMk cId="2869835477" sldId="325"/>
            <ac:spMk id="3" creationId="{57BD7432-06F5-AE49-8C49-FC8F187AEE52}"/>
          </ac:spMkLst>
        </pc:spChg>
        <pc:spChg chg="mod">
          <ac:chgData name="Robin De Mol" userId="2c82b0b9-abb7-4507-8675-77a0bb8e1f2c" providerId="ADAL" clId="{161A4404-FE41-2E47-B245-954B5CCEC577}" dt="2019-08-29T11:45:26.382" v="28"/>
          <ac:spMkLst>
            <pc:docMk/>
            <pc:sldMk cId="2869835477" sldId="325"/>
            <ac:spMk id="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 creationId="{00000000-0000-0000-0000-000000000000}"/>
          </ac:spMkLst>
        </pc:spChg>
        <pc:spChg chg="mod">
          <ac:chgData name="Robin De Mol" userId="2c82b0b9-abb7-4507-8675-77a0bb8e1f2c" providerId="ADAL" clId="{161A4404-FE41-2E47-B245-954B5CCEC577}" dt="2019-08-29T11:45:26.382" v="28"/>
          <ac:spMkLst>
            <pc:docMk/>
            <pc:sldMk cId="2869835477" sldId="325"/>
            <ac:spMk id="14" creationId="{00000000-0000-0000-0000-000000000000}"/>
          </ac:spMkLst>
        </pc:spChg>
        <pc:spChg chg="mod">
          <ac:chgData name="Robin De Mol" userId="2c82b0b9-abb7-4507-8675-77a0bb8e1f2c" providerId="ADAL" clId="{161A4404-FE41-2E47-B245-954B5CCEC577}" dt="2019-08-29T11:45:26.382" v="28"/>
          <ac:spMkLst>
            <pc:docMk/>
            <pc:sldMk cId="2869835477" sldId="325"/>
            <ac:spMk id="22" creationId="{00000000-0000-0000-0000-000000000000}"/>
          </ac:spMkLst>
        </pc:spChg>
        <pc:spChg chg="mod">
          <ac:chgData name="Robin De Mol" userId="2c82b0b9-abb7-4507-8675-77a0bb8e1f2c" providerId="ADAL" clId="{161A4404-FE41-2E47-B245-954B5CCEC577}" dt="2019-08-29T11:45:26.382" v="28"/>
          <ac:spMkLst>
            <pc:docMk/>
            <pc:sldMk cId="2869835477" sldId="325"/>
            <ac:spMk id="31" creationId="{00000000-0000-0000-0000-000000000000}"/>
          </ac:spMkLst>
        </pc:spChg>
        <pc:spChg chg="mod">
          <ac:chgData name="Robin De Mol" userId="2c82b0b9-abb7-4507-8675-77a0bb8e1f2c" providerId="ADAL" clId="{161A4404-FE41-2E47-B245-954B5CCEC577}" dt="2019-08-29T11:45:26.382" v="28"/>
          <ac:spMkLst>
            <pc:docMk/>
            <pc:sldMk cId="2869835477" sldId="325"/>
            <ac:spMk id="37" creationId="{00000000-0000-0000-0000-000000000000}"/>
          </ac:spMkLst>
        </pc:spChg>
        <pc:spChg chg="mod">
          <ac:chgData name="Robin De Mol" userId="2c82b0b9-abb7-4507-8675-77a0bb8e1f2c" providerId="ADAL" clId="{161A4404-FE41-2E47-B245-954B5CCEC577}" dt="2019-08-29T11:45:26.382" v="28"/>
          <ac:spMkLst>
            <pc:docMk/>
            <pc:sldMk cId="2869835477" sldId="325"/>
            <ac:spMk id="38" creationId="{00000000-0000-0000-0000-000000000000}"/>
          </ac:spMkLst>
        </pc:spChg>
        <pc:spChg chg="mod">
          <ac:chgData name="Robin De Mol" userId="2c82b0b9-abb7-4507-8675-77a0bb8e1f2c" providerId="ADAL" clId="{161A4404-FE41-2E47-B245-954B5CCEC577}" dt="2019-08-29T11:45:26.382" v="28"/>
          <ac:spMkLst>
            <pc:docMk/>
            <pc:sldMk cId="2869835477" sldId="325"/>
            <ac:spMk id="39" creationId="{00000000-0000-0000-0000-000000000000}"/>
          </ac:spMkLst>
        </pc:spChg>
        <pc:spChg chg="mod">
          <ac:chgData name="Robin De Mol" userId="2c82b0b9-abb7-4507-8675-77a0bb8e1f2c" providerId="ADAL" clId="{161A4404-FE41-2E47-B245-954B5CCEC577}" dt="2019-08-29T11:45:26.382" v="28"/>
          <ac:spMkLst>
            <pc:docMk/>
            <pc:sldMk cId="2869835477" sldId="325"/>
            <ac:spMk id="40" creationId="{00000000-0000-0000-0000-000000000000}"/>
          </ac:spMkLst>
        </pc:spChg>
        <pc:spChg chg="mod">
          <ac:chgData name="Robin De Mol" userId="2c82b0b9-abb7-4507-8675-77a0bb8e1f2c" providerId="ADAL" clId="{161A4404-FE41-2E47-B245-954B5CCEC577}" dt="2019-08-29T11:45:26.382" v="28"/>
          <ac:spMkLst>
            <pc:docMk/>
            <pc:sldMk cId="2869835477" sldId="325"/>
            <ac:spMk id="41" creationId="{00000000-0000-0000-0000-000000000000}"/>
          </ac:spMkLst>
        </pc:spChg>
        <pc:spChg chg="mod">
          <ac:chgData name="Robin De Mol" userId="2c82b0b9-abb7-4507-8675-77a0bb8e1f2c" providerId="ADAL" clId="{161A4404-FE41-2E47-B245-954B5CCEC577}" dt="2019-08-29T11:45:26.382" v="28"/>
          <ac:spMkLst>
            <pc:docMk/>
            <pc:sldMk cId="2869835477" sldId="325"/>
            <ac:spMk id="61" creationId="{00000000-0000-0000-0000-000000000000}"/>
          </ac:spMkLst>
        </pc:spChg>
        <pc:spChg chg="mod">
          <ac:chgData name="Robin De Mol" userId="2c82b0b9-abb7-4507-8675-77a0bb8e1f2c" providerId="ADAL" clId="{161A4404-FE41-2E47-B245-954B5CCEC577}" dt="2019-08-29T11:45:26.382" v="28"/>
          <ac:spMkLst>
            <pc:docMk/>
            <pc:sldMk cId="2869835477" sldId="325"/>
            <ac:spMk id="68" creationId="{00000000-0000-0000-0000-000000000000}"/>
          </ac:spMkLst>
        </pc:spChg>
        <pc:spChg chg="mod">
          <ac:chgData name="Robin De Mol" userId="2c82b0b9-abb7-4507-8675-77a0bb8e1f2c" providerId="ADAL" clId="{161A4404-FE41-2E47-B245-954B5CCEC577}" dt="2019-08-29T11:45:26.382" v="28"/>
          <ac:spMkLst>
            <pc:docMk/>
            <pc:sldMk cId="2869835477" sldId="325"/>
            <ac:spMk id="72" creationId="{00000000-0000-0000-0000-000000000000}"/>
          </ac:spMkLst>
        </pc:spChg>
        <pc:spChg chg="mod">
          <ac:chgData name="Robin De Mol" userId="2c82b0b9-abb7-4507-8675-77a0bb8e1f2c" providerId="ADAL" clId="{161A4404-FE41-2E47-B245-954B5CCEC577}" dt="2019-08-29T11:45:26.382" v="28"/>
          <ac:spMkLst>
            <pc:docMk/>
            <pc:sldMk cId="2869835477" sldId="325"/>
            <ac:spMk id="76" creationId="{00000000-0000-0000-0000-000000000000}"/>
          </ac:spMkLst>
        </pc:spChg>
        <pc:spChg chg="mod">
          <ac:chgData name="Robin De Mol" userId="2c82b0b9-abb7-4507-8675-77a0bb8e1f2c" providerId="ADAL" clId="{161A4404-FE41-2E47-B245-954B5CCEC577}" dt="2019-08-29T11:45:26.382" v="28"/>
          <ac:spMkLst>
            <pc:docMk/>
            <pc:sldMk cId="2869835477" sldId="325"/>
            <ac:spMk id="77" creationId="{00000000-0000-0000-0000-000000000000}"/>
          </ac:spMkLst>
        </pc:spChg>
        <pc:spChg chg="mod">
          <ac:chgData name="Robin De Mol" userId="2c82b0b9-abb7-4507-8675-77a0bb8e1f2c" providerId="ADAL" clId="{161A4404-FE41-2E47-B245-954B5CCEC577}" dt="2019-08-29T11:45:26.382" v="28"/>
          <ac:spMkLst>
            <pc:docMk/>
            <pc:sldMk cId="2869835477" sldId="325"/>
            <ac:spMk id="78" creationId="{00000000-0000-0000-0000-000000000000}"/>
          </ac:spMkLst>
        </pc:spChg>
        <pc:spChg chg="mod">
          <ac:chgData name="Robin De Mol" userId="2c82b0b9-abb7-4507-8675-77a0bb8e1f2c" providerId="ADAL" clId="{161A4404-FE41-2E47-B245-954B5CCEC577}" dt="2019-08-29T11:45:26.382" v="28"/>
          <ac:spMkLst>
            <pc:docMk/>
            <pc:sldMk cId="2869835477" sldId="325"/>
            <ac:spMk id="88" creationId="{00000000-0000-0000-0000-000000000000}"/>
          </ac:spMkLst>
        </pc:spChg>
        <pc:spChg chg="mod">
          <ac:chgData name="Robin De Mol" userId="2c82b0b9-abb7-4507-8675-77a0bb8e1f2c" providerId="ADAL" clId="{161A4404-FE41-2E47-B245-954B5CCEC577}" dt="2019-08-29T11:45:26.382" v="28"/>
          <ac:spMkLst>
            <pc:docMk/>
            <pc:sldMk cId="2869835477" sldId="325"/>
            <ac:spMk id="89" creationId="{00000000-0000-0000-0000-000000000000}"/>
          </ac:spMkLst>
        </pc:spChg>
        <pc:spChg chg="mod">
          <ac:chgData name="Robin De Mol" userId="2c82b0b9-abb7-4507-8675-77a0bb8e1f2c" providerId="ADAL" clId="{161A4404-FE41-2E47-B245-954B5CCEC577}" dt="2019-08-29T11:45:26.382" v="28"/>
          <ac:spMkLst>
            <pc:docMk/>
            <pc:sldMk cId="2869835477" sldId="325"/>
            <ac:spMk id="9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6"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7"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2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2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3"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6"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7"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2"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80" creationId="{00000000-0000-0000-0000-000000000000}"/>
          </ac:spMkLst>
        </pc:spChg>
        <pc:cxnChg chg="mod">
          <ac:chgData name="Robin De Mol" userId="2c82b0b9-abb7-4507-8675-77a0bb8e1f2c" providerId="ADAL" clId="{161A4404-FE41-2E47-B245-954B5CCEC577}" dt="2019-08-29T11:45:26.382" v="28"/>
          <ac:cxnSpMkLst>
            <pc:docMk/>
            <pc:sldMk cId="2869835477" sldId="325"/>
            <ac:cxnSpMk id="3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3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3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8"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6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6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73"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79"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00"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0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1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9"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3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3"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6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6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7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81" creationId="{00000000-0000-0000-0000-000000000000}"/>
          </ac:cxnSpMkLst>
        </pc:cxnChg>
      </pc:sldChg>
      <pc:sldChg chg="addSp modSp">
        <pc:chgData name="Robin De Mol" userId="2c82b0b9-abb7-4507-8675-77a0bb8e1f2c" providerId="ADAL" clId="{161A4404-FE41-2E47-B245-954B5CCEC577}" dt="2019-08-29T11:48:29.961" v="76"/>
        <pc:sldMkLst>
          <pc:docMk/>
          <pc:sldMk cId="3862172996" sldId="327"/>
        </pc:sldMkLst>
        <pc:spChg chg="add mod">
          <ac:chgData name="Robin De Mol" userId="2c82b0b9-abb7-4507-8675-77a0bb8e1f2c" providerId="ADAL" clId="{161A4404-FE41-2E47-B245-954B5CCEC577}" dt="2019-08-29T11:48:29.961" v="76"/>
          <ac:spMkLst>
            <pc:docMk/>
            <pc:sldMk cId="3862172996" sldId="327"/>
            <ac:spMk id="3" creationId="{F04EDFD5-C960-0443-BE8F-368B52623C65}"/>
          </ac:spMkLst>
        </pc:spChg>
        <pc:spChg chg="mod">
          <ac:chgData name="Robin De Mol" userId="2c82b0b9-abb7-4507-8675-77a0bb8e1f2c" providerId="ADAL" clId="{161A4404-FE41-2E47-B245-954B5CCEC577}" dt="2019-08-29T11:45:26.382" v="28"/>
          <ac:spMkLst>
            <pc:docMk/>
            <pc:sldMk cId="3862172996" sldId="327"/>
            <ac:spMk id="5" creationId="{00000000-0000-0000-0000-000000000000}"/>
          </ac:spMkLst>
        </pc:spChg>
        <pc:spChg chg="mod">
          <ac:chgData name="Robin De Mol" userId="2c82b0b9-abb7-4507-8675-77a0bb8e1f2c" providerId="ADAL" clId="{161A4404-FE41-2E47-B245-954B5CCEC577}" dt="2019-08-29T11:45:26.382" v="28"/>
          <ac:spMkLst>
            <pc:docMk/>
            <pc:sldMk cId="3862172996" sldId="327"/>
            <ac:spMk id="6" creationId="{00000000-0000-0000-0000-000000000000}"/>
          </ac:spMkLst>
        </pc:spChg>
        <pc:spChg chg="mod">
          <ac:chgData name="Robin De Mol" userId="2c82b0b9-abb7-4507-8675-77a0bb8e1f2c" providerId="ADAL" clId="{161A4404-FE41-2E47-B245-954B5CCEC577}" dt="2019-08-29T11:45:26.382" v="28"/>
          <ac:spMkLst>
            <pc:docMk/>
            <pc:sldMk cId="3862172996" sldId="327"/>
            <ac:spMk id="7" creationId="{00000000-0000-0000-0000-000000000000}"/>
          </ac:spMkLst>
        </pc:spChg>
        <pc:spChg chg="mod">
          <ac:chgData name="Robin De Mol" userId="2c82b0b9-abb7-4507-8675-77a0bb8e1f2c" providerId="ADAL" clId="{161A4404-FE41-2E47-B245-954B5CCEC577}" dt="2019-08-29T11:45:26.382" v="28"/>
          <ac:spMkLst>
            <pc:docMk/>
            <pc:sldMk cId="3862172996" sldId="327"/>
            <ac:spMk id="8" creationId="{00000000-0000-0000-0000-000000000000}"/>
          </ac:spMkLst>
        </pc:spChg>
        <pc:spChg chg="mod">
          <ac:chgData name="Robin De Mol" userId="2c82b0b9-abb7-4507-8675-77a0bb8e1f2c" providerId="ADAL" clId="{161A4404-FE41-2E47-B245-954B5CCEC577}" dt="2019-08-29T11:45:26.382" v="28"/>
          <ac:spMkLst>
            <pc:docMk/>
            <pc:sldMk cId="3862172996" sldId="327"/>
            <ac:spMk id="9" creationId="{00000000-0000-0000-0000-000000000000}"/>
          </ac:spMkLst>
        </pc:spChg>
        <pc:spChg chg="mod">
          <ac:chgData name="Robin De Mol" userId="2c82b0b9-abb7-4507-8675-77a0bb8e1f2c" providerId="ADAL" clId="{161A4404-FE41-2E47-B245-954B5CCEC577}" dt="2019-08-29T11:45:26.382" v="28"/>
          <ac:spMkLst>
            <pc:docMk/>
            <pc:sldMk cId="3862172996" sldId="327"/>
            <ac:spMk id="10"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 creationId="{00000000-0000-0000-0000-000000000000}"/>
          </ac:spMkLst>
        </pc:spChg>
        <pc:spChg chg="mod">
          <ac:chgData name="Robin De Mol" userId="2c82b0b9-abb7-4507-8675-77a0bb8e1f2c" providerId="ADAL" clId="{161A4404-FE41-2E47-B245-954B5CCEC577}" dt="2019-08-29T11:45:26.382" v="28"/>
          <ac:spMkLst>
            <pc:docMk/>
            <pc:sldMk cId="3862172996" sldId="327"/>
            <ac:spMk id="37" creationId="{00000000-0000-0000-0000-000000000000}"/>
          </ac:spMkLst>
        </pc:spChg>
        <pc:spChg chg="mod">
          <ac:chgData name="Robin De Mol" userId="2c82b0b9-abb7-4507-8675-77a0bb8e1f2c" providerId="ADAL" clId="{161A4404-FE41-2E47-B245-954B5CCEC577}" dt="2019-08-29T11:45:26.382" v="28"/>
          <ac:spMkLst>
            <pc:docMk/>
            <pc:sldMk cId="3862172996" sldId="327"/>
            <ac:spMk id="39" creationId="{00000000-0000-0000-0000-000000000000}"/>
          </ac:spMkLst>
        </pc:spChg>
        <pc:spChg chg="mod">
          <ac:chgData name="Robin De Mol" userId="2c82b0b9-abb7-4507-8675-77a0bb8e1f2c" providerId="ADAL" clId="{161A4404-FE41-2E47-B245-954B5CCEC577}" dt="2019-08-29T11:45:26.382" v="28"/>
          <ac:spMkLst>
            <pc:docMk/>
            <pc:sldMk cId="3862172996" sldId="327"/>
            <ac:spMk id="76" creationId="{00000000-0000-0000-0000-000000000000}"/>
          </ac:spMkLst>
        </pc:spChg>
        <pc:spChg chg="mod">
          <ac:chgData name="Robin De Mol" userId="2c82b0b9-abb7-4507-8675-77a0bb8e1f2c" providerId="ADAL" clId="{161A4404-FE41-2E47-B245-954B5CCEC577}" dt="2019-08-29T11:45:26.382" v="28"/>
          <ac:spMkLst>
            <pc:docMk/>
            <pc:sldMk cId="3862172996" sldId="327"/>
            <ac:spMk id="90" creationId="{00000000-0000-0000-0000-000000000000}"/>
          </ac:spMkLst>
        </pc:spChg>
        <pc:spChg chg="mod">
          <ac:chgData name="Robin De Mol" userId="2c82b0b9-abb7-4507-8675-77a0bb8e1f2c" providerId="ADAL" clId="{161A4404-FE41-2E47-B245-954B5CCEC577}" dt="2019-08-29T11:45:26.382" v="28"/>
          <ac:spMkLst>
            <pc:docMk/>
            <pc:sldMk cId="3862172996" sldId="327"/>
            <ac:spMk id="102"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3"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9" creationId="{00000000-0000-0000-0000-000000000000}"/>
          </ac:spMkLst>
        </pc:spChg>
        <pc:cxnChg chg="mod">
          <ac:chgData name="Robin De Mol" userId="2c82b0b9-abb7-4507-8675-77a0bb8e1f2c" providerId="ADAL" clId="{161A4404-FE41-2E47-B245-954B5CCEC577}" dt="2019-08-29T11:45:26.382" v="28"/>
          <ac:cxnSpMkLst>
            <pc:docMk/>
            <pc:sldMk cId="3862172996" sldId="327"/>
            <ac:cxnSpMk id="12"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6"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9"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24"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28"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55"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66"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1"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2"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7"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16" creationId="{00000000-0000-0000-0000-000000000000}"/>
          </ac:cxnSpMkLst>
        </pc:cxnChg>
      </pc:sldChg>
      <pc:sldMasterChg chg="modSp modSldLayout">
        <pc:chgData name="Robin De Mol" userId="2c82b0b9-abb7-4507-8675-77a0bb8e1f2c" providerId="ADAL" clId="{161A4404-FE41-2E47-B245-954B5CCEC577}" dt="2019-08-29T11:45:26.382" v="28"/>
        <pc:sldMasterMkLst>
          <pc:docMk/>
          <pc:sldMasterMk cId="2944339054" sldId="2147483648"/>
        </pc:sldMasterMkLst>
        <pc:spChg chg="mod">
          <ac:chgData name="Robin De Mol" userId="2c82b0b9-abb7-4507-8675-77a0bb8e1f2c" providerId="ADAL" clId="{161A4404-FE41-2E47-B245-954B5CCEC577}" dt="2019-08-29T11:45:26.382" v="28"/>
          <ac:spMkLst>
            <pc:docMk/>
            <pc:sldMasterMk cId="2944339054" sldId="2147483648"/>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4"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5"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6" creationId="{00000000-0000-0000-0000-000000000000}"/>
          </ac:spMkLst>
        </pc:spChg>
        <pc:sldLayoutChg chg="modSp">
          <pc:chgData name="Robin De Mol" userId="2c82b0b9-abb7-4507-8675-77a0bb8e1f2c" providerId="ADAL" clId="{161A4404-FE41-2E47-B245-954B5CCEC577}" dt="2019-08-29T11:45:26.382" v="28"/>
          <pc:sldLayoutMkLst>
            <pc:docMk/>
            <pc:sldMasterMk cId="2944339054" sldId="2147483648"/>
            <pc:sldLayoutMk cId="840194408" sldId="2147483649"/>
          </pc:sldLayoutMkLst>
          <pc:spChg chg="mod">
            <ac:chgData name="Robin De Mol" userId="2c82b0b9-abb7-4507-8675-77a0bb8e1f2c" providerId="ADAL" clId="{161A4404-FE41-2E47-B245-954B5CCEC577}" dt="2019-08-29T11:45:26.382" v="28"/>
            <ac:spMkLst>
              <pc:docMk/>
              <pc:sldMasterMk cId="2944339054" sldId="2147483648"/>
              <pc:sldLayoutMk cId="840194408" sldId="2147483649"/>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840194408" sldId="2147483649"/>
              <ac:spMk id="3"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116384383" sldId="2147483651"/>
          </pc:sldLayoutMkLst>
          <pc:spChg chg="mod">
            <ac:chgData name="Robin De Mol" userId="2c82b0b9-abb7-4507-8675-77a0bb8e1f2c" providerId="ADAL" clId="{161A4404-FE41-2E47-B245-954B5CCEC577}" dt="2019-08-29T11:45:26.382" v="28"/>
            <ac:spMkLst>
              <pc:docMk/>
              <pc:sldMasterMk cId="2944339054" sldId="2147483648"/>
              <pc:sldLayoutMk cId="116384383" sldId="2147483651"/>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116384383" sldId="2147483651"/>
              <ac:spMk id="3"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5103984" sldId="2147483652"/>
          </pc:sldLayoutMkLst>
          <pc:spChg chg="mod">
            <ac:chgData name="Robin De Mol" userId="2c82b0b9-abb7-4507-8675-77a0bb8e1f2c" providerId="ADAL" clId="{161A4404-FE41-2E47-B245-954B5CCEC577}" dt="2019-08-29T11:45:26.382" v="28"/>
            <ac:spMkLst>
              <pc:docMk/>
              <pc:sldMasterMk cId="2944339054" sldId="2147483648"/>
              <pc:sldLayoutMk cId="5103984" sldId="2147483652"/>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5103984" sldId="2147483652"/>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3458838624" sldId="2147483653"/>
          </pc:sldLayoutMkLst>
          <pc:spChg chg="mod">
            <ac:chgData name="Robin De Mol" userId="2c82b0b9-abb7-4507-8675-77a0bb8e1f2c" providerId="ADAL" clId="{161A4404-FE41-2E47-B245-954B5CCEC577}" dt="2019-08-29T11:45:26.382" v="28"/>
            <ac:spMkLst>
              <pc:docMk/>
              <pc:sldMasterMk cId="2944339054" sldId="2147483648"/>
              <pc:sldLayoutMk cId="3458838624" sldId="2147483653"/>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4"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5"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6"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4182862420" sldId="2147483656"/>
          </pc:sldLayoutMkLst>
          <pc:spChg chg="mod">
            <ac:chgData name="Robin De Mol" userId="2c82b0b9-abb7-4507-8675-77a0bb8e1f2c" providerId="ADAL" clId="{161A4404-FE41-2E47-B245-954B5CCEC577}" dt="2019-08-29T11:45:26.382" v="28"/>
            <ac:spMkLst>
              <pc:docMk/>
              <pc:sldMasterMk cId="2944339054" sldId="2147483648"/>
              <pc:sldLayoutMk cId="4182862420" sldId="2147483656"/>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4182862420" sldId="2147483656"/>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4182862420" sldId="2147483656"/>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3843978399" sldId="2147483657"/>
          </pc:sldLayoutMkLst>
          <pc:spChg chg="mod">
            <ac:chgData name="Robin De Mol" userId="2c82b0b9-abb7-4507-8675-77a0bb8e1f2c" providerId="ADAL" clId="{161A4404-FE41-2E47-B245-954B5CCEC577}" dt="2019-08-29T11:45:26.382" v="28"/>
            <ac:spMkLst>
              <pc:docMk/>
              <pc:sldMasterMk cId="2944339054" sldId="2147483648"/>
              <pc:sldLayoutMk cId="3843978399" sldId="2147483657"/>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843978399" sldId="2147483657"/>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843978399" sldId="2147483657"/>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980840174" sldId="2147483659"/>
          </pc:sldLayoutMkLst>
          <pc:spChg chg="mod">
            <ac:chgData name="Robin De Mol" userId="2c82b0b9-abb7-4507-8675-77a0bb8e1f2c" providerId="ADAL" clId="{161A4404-FE41-2E47-B245-954B5CCEC577}" dt="2019-08-29T11:45:26.382" v="28"/>
            <ac:spMkLst>
              <pc:docMk/>
              <pc:sldMasterMk cId="2944339054" sldId="2147483648"/>
              <pc:sldLayoutMk cId="980840174" sldId="2147483659"/>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980840174" sldId="2147483659"/>
              <ac:spMk id="3" creationId="{00000000-0000-0000-0000-000000000000}"/>
            </ac:spMkLst>
          </pc:spChg>
        </pc:sldLayoutChg>
      </pc:sldMasterChg>
    </pc:docChg>
  </pc:docChgLst>
  <pc:docChgLst>
    <pc:chgData name="Toon Boeckling" userId="S::toon.boeckling@ugent.be::a2ebef42-bd4f-4481-af68-229aaef5454f" providerId="AD" clId="Web-{B0722DFD-67C5-7353-BC34-B108BA0C6E7F}"/>
    <pc:docChg chg="modSld">
      <pc:chgData name="Toon Boeckling" userId="S::toon.boeckling@ugent.be::a2ebef42-bd4f-4481-af68-229aaef5454f" providerId="AD" clId="Web-{B0722DFD-67C5-7353-BC34-B108BA0C6E7F}" dt="2019-08-29T07:24:44.095" v="465" actId="20577"/>
      <pc:docMkLst>
        <pc:docMk/>
      </pc:docMkLst>
      <pc:sldChg chg="modSp">
        <pc:chgData name="Toon Boeckling" userId="S::toon.boeckling@ugent.be::a2ebef42-bd4f-4481-af68-229aaef5454f" providerId="AD" clId="Web-{B0722DFD-67C5-7353-BC34-B108BA0C6E7F}" dt="2019-08-29T07:24:43.391" v="463" actId="20577"/>
        <pc:sldMkLst>
          <pc:docMk/>
          <pc:sldMk cId="2438040797" sldId="286"/>
        </pc:sldMkLst>
        <pc:spChg chg="mod">
          <ac:chgData name="Toon Boeckling" userId="S::toon.boeckling@ugent.be::a2ebef42-bd4f-4481-af68-229aaef5454f" providerId="AD" clId="Web-{B0722DFD-67C5-7353-BC34-B108BA0C6E7F}" dt="2019-08-29T07:24:43.391" v="463" actId="20577"/>
          <ac:spMkLst>
            <pc:docMk/>
            <pc:sldMk cId="2438040797" sldId="286"/>
            <ac:spMk id="2" creationId="{00000000-0000-0000-0000-000000000000}"/>
          </ac:spMkLst>
        </pc:spChg>
      </pc:sldChg>
      <pc:sldChg chg="addSp delSp modSp">
        <pc:chgData name="Toon Boeckling" userId="S::toon.boeckling@ugent.be::a2ebef42-bd4f-4481-af68-229aaef5454f" providerId="AD" clId="Web-{B0722DFD-67C5-7353-BC34-B108BA0C6E7F}" dt="2019-08-29T07:24:32.641" v="439" actId="1076"/>
        <pc:sldMkLst>
          <pc:docMk/>
          <pc:sldMk cId="680411241" sldId="287"/>
        </pc:sldMkLst>
        <pc:spChg chg="del">
          <ac:chgData name="Toon Boeckling" userId="S::toon.boeckling@ugent.be::a2ebef42-bd4f-4481-af68-229aaef5454f" providerId="AD" clId="Web-{B0722DFD-67C5-7353-BC34-B108BA0C6E7F}" dt="2019-08-29T07:19:38.375" v="3"/>
          <ac:spMkLst>
            <pc:docMk/>
            <pc:sldMk cId="680411241" sldId="287"/>
            <ac:spMk id="2" creationId="{00000000-0000-0000-0000-000000000000}"/>
          </ac:spMkLst>
        </pc:spChg>
        <pc:spChg chg="mod">
          <ac:chgData name="Toon Boeckling" userId="S::toon.boeckling@ugent.be::a2ebef42-bd4f-4481-af68-229aaef5454f" providerId="AD" clId="Web-{B0722DFD-67C5-7353-BC34-B108BA0C6E7F}" dt="2019-08-29T07:24:32.641" v="439" actId="1076"/>
          <ac:spMkLst>
            <pc:docMk/>
            <pc:sldMk cId="680411241" sldId="287"/>
            <ac:spMk id="3" creationId="{00000000-0000-0000-0000-000000000000}"/>
          </ac:spMkLst>
        </pc:spChg>
        <pc:spChg chg="add del mod">
          <ac:chgData name="Toon Boeckling" userId="S::toon.boeckling@ugent.be::a2ebef42-bd4f-4481-af68-229aaef5454f" providerId="AD" clId="Web-{B0722DFD-67C5-7353-BC34-B108BA0C6E7F}" dt="2019-08-29T07:19:41.297" v="4"/>
          <ac:spMkLst>
            <pc:docMk/>
            <pc:sldMk cId="680411241" sldId="287"/>
            <ac:spMk id="5" creationId="{27CB50B1-36F0-4AEA-9FEC-075E387CCBE2}"/>
          </ac:spMkLst>
        </pc:spChg>
        <pc:spChg chg="add mod">
          <ac:chgData name="Toon Boeckling" userId="S::toon.boeckling@ugent.be::a2ebef42-bd4f-4481-af68-229aaef5454f" providerId="AD" clId="Web-{B0722DFD-67C5-7353-BC34-B108BA0C6E7F}" dt="2019-08-29T07:24:26.423" v="438" actId="1076"/>
          <ac:spMkLst>
            <pc:docMk/>
            <pc:sldMk cId="680411241" sldId="287"/>
            <ac:spMk id="7" creationId="{06BB60F4-CBD6-4C62-AA27-60D26FFD1B18}"/>
          </ac:spMkLst>
        </pc:spChg>
      </pc:sldChg>
      <pc:sldChg chg="addSp delSp modSp">
        <pc:chgData name="Toon Boeckling" userId="S::toon.boeckling@ugent.be::a2ebef42-bd4f-4481-af68-229aaef5454f" providerId="AD" clId="Web-{B0722DFD-67C5-7353-BC34-B108BA0C6E7F}" dt="2019-08-29T07:23:51.549" v="402"/>
        <pc:sldMkLst>
          <pc:docMk/>
          <pc:sldMk cId="2668740090" sldId="288"/>
        </pc:sldMkLst>
        <pc:spChg chg="mod">
          <ac:chgData name="Toon Boeckling" userId="S::toon.boeckling@ugent.be::a2ebef42-bd4f-4481-af68-229aaef5454f" providerId="AD" clId="Web-{B0722DFD-67C5-7353-BC34-B108BA0C6E7F}" dt="2019-08-29T07:23:44.157" v="398" actId="20577"/>
          <ac:spMkLst>
            <pc:docMk/>
            <pc:sldMk cId="2668740090" sldId="288"/>
            <ac:spMk id="2" creationId="{00000000-0000-0000-0000-000000000000}"/>
          </ac:spMkLst>
        </pc:spChg>
        <pc:spChg chg="add del">
          <ac:chgData name="Toon Boeckling" userId="S::toon.boeckling@ugent.be::a2ebef42-bd4f-4481-af68-229aaef5454f" providerId="AD" clId="Web-{B0722DFD-67C5-7353-BC34-B108BA0C6E7F}" dt="2019-08-29T07:23:51.549" v="402"/>
          <ac:spMkLst>
            <pc:docMk/>
            <pc:sldMk cId="2668740090" sldId="288"/>
            <ac:spMk id="7" creationId="{00FF534C-162A-4BD5-9173-4D852996B105}"/>
          </ac:spMkLst>
        </pc:spChg>
      </pc:sldChg>
      <pc:sldChg chg="addSp delSp modSp">
        <pc:chgData name="Toon Boeckling" userId="S::toon.boeckling@ugent.be::a2ebef42-bd4f-4481-af68-229aaef5454f" providerId="AD" clId="Web-{B0722DFD-67C5-7353-BC34-B108BA0C6E7F}" dt="2019-08-29T07:23:53.719" v="403"/>
        <pc:sldMkLst>
          <pc:docMk/>
          <pc:sldMk cId="4292496450" sldId="289"/>
        </pc:sldMkLst>
        <pc:spChg chg="del">
          <ac:chgData name="Toon Boeckling" userId="S::toon.boeckling@ugent.be::a2ebef42-bd4f-4481-af68-229aaef5454f" providerId="AD" clId="Web-{B0722DFD-67C5-7353-BC34-B108BA0C6E7F}" dt="2019-08-29T07:20:11.078" v="15"/>
          <ac:spMkLst>
            <pc:docMk/>
            <pc:sldMk cId="4292496450" sldId="289"/>
            <ac:spMk id="2" creationId="{00000000-0000-0000-0000-000000000000}"/>
          </ac:spMkLst>
        </pc:spChg>
        <pc:spChg chg="add del mod">
          <ac:chgData name="Toon Boeckling" userId="S::toon.boeckling@ugent.be::a2ebef42-bd4f-4481-af68-229aaef5454f" providerId="AD" clId="Web-{B0722DFD-67C5-7353-BC34-B108BA0C6E7F}" dt="2019-08-29T07:20:12.812" v="16"/>
          <ac:spMkLst>
            <pc:docMk/>
            <pc:sldMk cId="4292496450" sldId="289"/>
            <ac:spMk id="6" creationId="{6CA1E161-8EA9-444B-9CAD-5DD527F98B04}"/>
          </ac:spMkLst>
        </pc:spChg>
        <pc:spChg chg="add mod">
          <ac:chgData name="Toon Boeckling" userId="S::toon.boeckling@ugent.be::a2ebef42-bd4f-4481-af68-229aaef5454f" providerId="AD" clId="Web-{B0722DFD-67C5-7353-BC34-B108BA0C6E7F}" dt="2019-08-29T07:23:53.719" v="403"/>
          <ac:spMkLst>
            <pc:docMk/>
            <pc:sldMk cId="4292496450" sldId="289"/>
            <ac:spMk id="8" creationId="{0B927860-FC53-47DA-85E2-B4204F60E6F8}"/>
          </ac:spMkLst>
        </pc:spChg>
      </pc:sldChg>
      <pc:sldChg chg="addSp delSp modSp">
        <pc:chgData name="Toon Boeckling" userId="S::toon.boeckling@ugent.be::a2ebef42-bd4f-4481-af68-229aaef5454f" providerId="AD" clId="Web-{B0722DFD-67C5-7353-BC34-B108BA0C6E7F}" dt="2019-08-29T07:22:59.672" v="342"/>
        <pc:sldMkLst>
          <pc:docMk/>
          <pc:sldMk cId="3996182216" sldId="291"/>
        </pc:sldMkLst>
        <pc:spChg chg="add del">
          <ac:chgData name="Toon Boeckling" userId="S::toon.boeckling@ugent.be::a2ebef42-bd4f-4481-af68-229aaef5454f" providerId="AD" clId="Web-{B0722DFD-67C5-7353-BC34-B108BA0C6E7F}" dt="2019-08-29T07:22:59.672" v="342"/>
          <ac:spMkLst>
            <pc:docMk/>
            <pc:sldMk cId="3996182216" sldId="291"/>
            <ac:spMk id="2" creationId="{00000000-0000-0000-0000-000000000000}"/>
          </ac:spMkLst>
        </pc:spChg>
        <pc:spChg chg="mod">
          <ac:chgData name="Toon Boeckling" userId="S::toon.boeckling@ugent.be::a2ebef42-bd4f-4481-af68-229aaef5454f" providerId="AD" clId="Web-{B0722DFD-67C5-7353-BC34-B108BA0C6E7F}" dt="2019-08-29T07:22:55.579" v="323" actId="1076"/>
          <ac:spMkLst>
            <pc:docMk/>
            <pc:sldMk cId="3996182216" sldId="291"/>
            <ac:spMk id="3" creationId="{00000000-0000-0000-0000-000000000000}"/>
          </ac:spMkLst>
        </pc:spChg>
        <pc:spChg chg="mod">
          <ac:chgData name="Toon Boeckling" userId="S::toon.boeckling@ugent.be::a2ebef42-bd4f-4481-af68-229aaef5454f" providerId="AD" clId="Web-{B0722DFD-67C5-7353-BC34-B108BA0C6E7F}" dt="2019-08-29T07:22:55.938" v="340" actId="1076"/>
          <ac:spMkLst>
            <pc:docMk/>
            <pc:sldMk cId="3996182216" sldId="291"/>
            <ac:spMk id="5" creationId="{00000000-0000-0000-0000-000000000000}"/>
          </ac:spMkLst>
        </pc:spChg>
        <pc:spChg chg="add del mod">
          <ac:chgData name="Toon Boeckling" userId="S::toon.boeckling@ugent.be::a2ebef42-bd4f-4481-af68-229aaef5454f" providerId="AD" clId="Web-{B0722DFD-67C5-7353-BC34-B108BA0C6E7F}" dt="2019-08-29T07:22:59.672" v="342"/>
          <ac:spMkLst>
            <pc:docMk/>
            <pc:sldMk cId="3996182216" sldId="291"/>
            <ac:spMk id="6" creationId="{EA339F35-C185-45BC-8DAE-BD31F285CD30}"/>
          </ac:spMkLst>
        </pc:spChg>
        <pc:spChg chg="mod">
          <ac:chgData name="Toon Boeckling" userId="S::toon.boeckling@ugent.be::a2ebef42-bd4f-4481-af68-229aaef5454f" providerId="AD" clId="Web-{B0722DFD-67C5-7353-BC34-B108BA0C6E7F}" dt="2019-08-29T07:22:55.907" v="339" actId="1076"/>
          <ac:spMkLst>
            <pc:docMk/>
            <pc:sldMk cId="3996182216" sldId="291"/>
            <ac:spMk id="7" creationId="{00000000-0000-0000-0000-000000000000}"/>
          </ac:spMkLst>
        </pc:spChg>
        <pc:spChg chg="mod">
          <ac:chgData name="Toon Boeckling" userId="S::toon.boeckling@ugent.be::a2ebef42-bd4f-4481-af68-229aaef5454f" providerId="AD" clId="Web-{B0722DFD-67C5-7353-BC34-B108BA0C6E7F}" dt="2019-08-29T07:22:55.875" v="338" actId="1076"/>
          <ac:spMkLst>
            <pc:docMk/>
            <pc:sldMk cId="3996182216" sldId="291"/>
            <ac:spMk id="8" creationId="{00000000-0000-0000-0000-000000000000}"/>
          </ac:spMkLst>
        </pc:spChg>
        <pc:spChg chg="mod">
          <ac:chgData name="Toon Boeckling" userId="S::toon.boeckling@ugent.be::a2ebef42-bd4f-4481-af68-229aaef5454f" providerId="AD" clId="Web-{B0722DFD-67C5-7353-BC34-B108BA0C6E7F}" dt="2019-08-29T07:22:55.844" v="337" actId="1076"/>
          <ac:spMkLst>
            <pc:docMk/>
            <pc:sldMk cId="3996182216" sldId="291"/>
            <ac:spMk id="9" creationId="{00000000-0000-0000-0000-000000000000}"/>
          </ac:spMkLst>
        </pc:spChg>
        <pc:spChg chg="mod">
          <ac:chgData name="Toon Boeckling" userId="S::toon.boeckling@ugent.be::a2ebef42-bd4f-4481-af68-229aaef5454f" providerId="AD" clId="Web-{B0722DFD-67C5-7353-BC34-B108BA0C6E7F}" dt="2019-08-29T07:22:55.813" v="336" actId="1076"/>
          <ac:spMkLst>
            <pc:docMk/>
            <pc:sldMk cId="3996182216" sldId="291"/>
            <ac:spMk id="10" creationId="{00000000-0000-0000-0000-000000000000}"/>
          </ac:spMkLst>
        </pc:spChg>
        <pc:spChg chg="mod">
          <ac:chgData name="Toon Boeckling" userId="S::toon.boeckling@ugent.be::a2ebef42-bd4f-4481-af68-229aaef5454f" providerId="AD" clId="Web-{B0722DFD-67C5-7353-BC34-B108BA0C6E7F}" dt="2019-08-29T07:22:55.782" v="335" actId="1076"/>
          <ac:spMkLst>
            <pc:docMk/>
            <pc:sldMk cId="3996182216" sldId="291"/>
            <ac:spMk id="11" creationId="{00000000-0000-0000-0000-000000000000}"/>
          </ac:spMkLst>
        </pc:spChg>
        <pc:spChg chg="mod">
          <ac:chgData name="Toon Boeckling" userId="S::toon.boeckling@ugent.be::a2ebef42-bd4f-4481-af68-229aaef5454f" providerId="AD" clId="Web-{B0722DFD-67C5-7353-BC34-B108BA0C6E7F}" dt="2019-08-29T07:22:55.766" v="334" actId="1076"/>
          <ac:spMkLst>
            <pc:docMk/>
            <pc:sldMk cId="3996182216" sldId="291"/>
            <ac:spMk id="12" creationId="{00000000-0000-0000-0000-000000000000}"/>
          </ac:spMkLst>
        </pc:spChg>
        <pc:spChg chg="mod">
          <ac:chgData name="Toon Boeckling" userId="S::toon.boeckling@ugent.be::a2ebef42-bd4f-4481-af68-229aaef5454f" providerId="AD" clId="Web-{B0722DFD-67C5-7353-BC34-B108BA0C6E7F}" dt="2019-08-29T07:22:55.735" v="333" actId="1076"/>
          <ac:spMkLst>
            <pc:docMk/>
            <pc:sldMk cId="3996182216" sldId="291"/>
            <ac:spMk id="13" creationId="{00000000-0000-0000-0000-000000000000}"/>
          </ac:spMkLst>
        </pc:spChg>
        <pc:spChg chg="mod">
          <ac:chgData name="Toon Boeckling" userId="S::toon.boeckling@ugent.be::a2ebef42-bd4f-4481-af68-229aaef5454f" providerId="AD" clId="Web-{B0722DFD-67C5-7353-BC34-B108BA0C6E7F}" dt="2019-08-29T07:22:55.704" v="332" actId="1076"/>
          <ac:spMkLst>
            <pc:docMk/>
            <pc:sldMk cId="3996182216" sldId="291"/>
            <ac:spMk id="14" creationId="{00000000-0000-0000-0000-000000000000}"/>
          </ac:spMkLst>
        </pc:spChg>
        <pc:spChg chg="mod">
          <ac:chgData name="Toon Boeckling" userId="S::toon.boeckling@ugent.be::a2ebef42-bd4f-4481-af68-229aaef5454f" providerId="AD" clId="Web-{B0722DFD-67C5-7353-BC34-B108BA0C6E7F}" dt="2019-08-29T07:22:55.563" v="322" actId="1076"/>
          <ac:spMkLst>
            <pc:docMk/>
            <pc:sldMk cId="3996182216" sldId="291"/>
            <ac:spMk id="21" creationId="{00000000-0000-0000-0000-000000000000}"/>
          </ac:spMkLst>
        </pc:spChg>
        <pc:cxnChg chg="mod">
          <ac:chgData name="Toon Boeckling" userId="S::toon.boeckling@ugent.be::a2ebef42-bd4f-4481-af68-229aaef5454f" providerId="AD" clId="Web-{B0722DFD-67C5-7353-BC34-B108BA0C6E7F}" dt="2019-08-29T07:22:55.938" v="340" actId="1076"/>
          <ac:cxnSpMkLst>
            <pc:docMk/>
            <pc:sldMk cId="3996182216" sldId="291"/>
            <ac:cxnSpMk id="16"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17"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0"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3"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6"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9"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32"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35" creationId="{00000000-0000-0000-0000-000000000000}"/>
          </ac:cxnSpMkLst>
        </pc:cxnChg>
      </pc:sldChg>
      <pc:sldChg chg="addSp delSp modSp">
        <pc:chgData name="Toon Boeckling" userId="S::toon.boeckling@ugent.be::a2ebef42-bd4f-4481-af68-229aaef5454f" providerId="AD" clId="Web-{B0722DFD-67C5-7353-BC34-B108BA0C6E7F}" dt="2019-08-29T07:22:38.485" v="301"/>
        <pc:sldMkLst>
          <pc:docMk/>
          <pc:sldMk cId="3258776195" sldId="292"/>
        </pc:sldMkLst>
        <pc:spChg chg="add del">
          <ac:chgData name="Toon Boeckling" userId="S::toon.boeckling@ugent.be::a2ebef42-bd4f-4481-af68-229aaef5454f" providerId="AD" clId="Web-{B0722DFD-67C5-7353-BC34-B108BA0C6E7F}" dt="2019-08-29T07:22:38.485" v="301"/>
          <ac:spMkLst>
            <pc:docMk/>
            <pc:sldMk cId="3258776195" sldId="292"/>
            <ac:spMk id="2" creationId="{00000000-0000-0000-0000-000000000000}"/>
          </ac:spMkLst>
        </pc:spChg>
        <pc:spChg chg="add del mod">
          <ac:chgData name="Toon Boeckling" userId="S::toon.boeckling@ugent.be::a2ebef42-bd4f-4481-af68-229aaef5454f" providerId="AD" clId="Web-{B0722DFD-67C5-7353-BC34-B108BA0C6E7F}" dt="2019-08-29T07:22:38.485" v="301"/>
          <ac:spMkLst>
            <pc:docMk/>
            <pc:sldMk cId="3258776195" sldId="292"/>
            <ac:spMk id="6" creationId="{705D0E88-0A1D-40C5-8095-BF6F8FBDA07A}"/>
          </ac:spMkLst>
        </pc:spChg>
      </pc:sldChg>
      <pc:sldChg chg="addSp delSp modSp">
        <pc:chgData name="Toon Boeckling" userId="S::toon.boeckling@ugent.be::a2ebef42-bd4f-4481-af68-229aaef5454f" providerId="AD" clId="Web-{B0722DFD-67C5-7353-BC34-B108BA0C6E7F}" dt="2019-08-29T07:22:33.828" v="299"/>
        <pc:sldMkLst>
          <pc:docMk/>
          <pc:sldMk cId="2069218135" sldId="293"/>
        </pc:sldMkLst>
        <pc:spChg chg="add del">
          <ac:chgData name="Toon Boeckling" userId="S::toon.boeckling@ugent.be::a2ebef42-bd4f-4481-af68-229aaef5454f" providerId="AD" clId="Web-{B0722DFD-67C5-7353-BC34-B108BA0C6E7F}" dt="2019-08-29T07:22:33.828" v="299"/>
          <ac:spMkLst>
            <pc:docMk/>
            <pc:sldMk cId="2069218135" sldId="293"/>
            <ac:spMk id="2" creationId="{00000000-0000-0000-0000-000000000000}"/>
          </ac:spMkLst>
        </pc:spChg>
        <pc:spChg chg="add del mod">
          <ac:chgData name="Toon Boeckling" userId="S::toon.boeckling@ugent.be::a2ebef42-bd4f-4481-af68-229aaef5454f" providerId="AD" clId="Web-{B0722DFD-67C5-7353-BC34-B108BA0C6E7F}" dt="2019-08-29T07:22:33.828" v="299"/>
          <ac:spMkLst>
            <pc:docMk/>
            <pc:sldMk cId="2069218135" sldId="293"/>
            <ac:spMk id="4" creationId="{45D928CF-C826-42BB-A491-6A7C39DF7791}"/>
          </ac:spMkLst>
        </pc:spChg>
        <pc:spChg chg="mod">
          <ac:chgData name="Toon Boeckling" userId="S::toon.boeckling@ugent.be::a2ebef42-bd4f-4481-af68-229aaef5454f" providerId="AD" clId="Web-{B0722DFD-67C5-7353-BC34-B108BA0C6E7F}" dt="2019-08-29T07:22:28.063" v="297" actId="1076"/>
          <ac:spMkLst>
            <pc:docMk/>
            <pc:sldMk cId="2069218135" sldId="293"/>
            <ac:spMk id="5" creationId="{00000000-0000-0000-0000-000000000000}"/>
          </ac:spMkLst>
        </pc:spChg>
        <pc:spChg chg="mod">
          <ac:chgData name="Toon Boeckling" userId="S::toon.boeckling@ugent.be::a2ebef42-bd4f-4481-af68-229aaef5454f" providerId="AD" clId="Web-{B0722DFD-67C5-7353-BC34-B108BA0C6E7F}" dt="2019-08-29T07:22:28.032" v="296" actId="1076"/>
          <ac:spMkLst>
            <pc:docMk/>
            <pc:sldMk cId="2069218135" sldId="293"/>
            <ac:spMk id="7" creationId="{00000000-0000-0000-0000-000000000000}"/>
          </ac:spMkLst>
        </pc:spChg>
        <pc:spChg chg="mod">
          <ac:chgData name="Toon Boeckling" userId="S::toon.boeckling@ugent.be::a2ebef42-bd4f-4481-af68-229aaef5454f" providerId="AD" clId="Web-{B0722DFD-67C5-7353-BC34-B108BA0C6E7F}" dt="2019-08-29T07:22:28" v="295" actId="1076"/>
          <ac:spMkLst>
            <pc:docMk/>
            <pc:sldMk cId="2069218135" sldId="293"/>
            <ac:spMk id="8" creationId="{00000000-0000-0000-0000-000000000000}"/>
          </ac:spMkLst>
        </pc:spChg>
        <pc:spChg chg="mod">
          <ac:chgData name="Toon Boeckling" userId="S::toon.boeckling@ugent.be::a2ebef42-bd4f-4481-af68-229aaef5454f" providerId="AD" clId="Web-{B0722DFD-67C5-7353-BC34-B108BA0C6E7F}" dt="2019-08-29T07:22:27.969" v="294" actId="1076"/>
          <ac:spMkLst>
            <pc:docMk/>
            <pc:sldMk cId="2069218135" sldId="293"/>
            <ac:spMk id="9" creationId="{00000000-0000-0000-0000-000000000000}"/>
          </ac:spMkLst>
        </pc:spChg>
        <pc:spChg chg="mod">
          <ac:chgData name="Toon Boeckling" userId="S::toon.boeckling@ugent.be::a2ebef42-bd4f-4481-af68-229aaef5454f" providerId="AD" clId="Web-{B0722DFD-67C5-7353-BC34-B108BA0C6E7F}" dt="2019-08-29T07:22:27.938" v="293" actId="1076"/>
          <ac:spMkLst>
            <pc:docMk/>
            <pc:sldMk cId="2069218135" sldId="293"/>
            <ac:spMk id="10" creationId="{00000000-0000-0000-0000-000000000000}"/>
          </ac:spMkLst>
        </pc:spChg>
        <pc:spChg chg="mod">
          <ac:chgData name="Toon Boeckling" userId="S::toon.boeckling@ugent.be::a2ebef42-bd4f-4481-af68-229aaef5454f" providerId="AD" clId="Web-{B0722DFD-67C5-7353-BC34-B108BA0C6E7F}" dt="2019-08-29T07:22:27.907" v="292" actId="1076"/>
          <ac:spMkLst>
            <pc:docMk/>
            <pc:sldMk cId="2069218135" sldId="293"/>
            <ac:spMk id="11" creationId="{00000000-0000-0000-0000-000000000000}"/>
          </ac:spMkLst>
        </pc:spChg>
        <pc:spChg chg="mod">
          <ac:chgData name="Toon Boeckling" userId="S::toon.boeckling@ugent.be::a2ebef42-bd4f-4481-af68-229aaef5454f" providerId="AD" clId="Web-{B0722DFD-67C5-7353-BC34-B108BA0C6E7F}" dt="2019-08-29T07:22:27.875" v="291" actId="1076"/>
          <ac:spMkLst>
            <pc:docMk/>
            <pc:sldMk cId="2069218135" sldId="293"/>
            <ac:spMk id="12" creationId="{00000000-0000-0000-0000-000000000000}"/>
          </ac:spMkLst>
        </pc:spChg>
        <pc:spChg chg="mod">
          <ac:chgData name="Toon Boeckling" userId="S::toon.boeckling@ugent.be::a2ebef42-bd4f-4481-af68-229aaef5454f" providerId="AD" clId="Web-{B0722DFD-67C5-7353-BC34-B108BA0C6E7F}" dt="2019-08-29T07:22:27.844" v="290" actId="1076"/>
          <ac:spMkLst>
            <pc:docMk/>
            <pc:sldMk cId="2069218135" sldId="293"/>
            <ac:spMk id="13" creationId="{00000000-0000-0000-0000-000000000000}"/>
          </ac:spMkLst>
        </pc:spChg>
        <pc:spChg chg="mod">
          <ac:chgData name="Toon Boeckling" userId="S::toon.boeckling@ugent.be::a2ebef42-bd4f-4481-af68-229aaef5454f" providerId="AD" clId="Web-{B0722DFD-67C5-7353-BC34-B108BA0C6E7F}" dt="2019-08-29T07:22:27.813" v="289" actId="1076"/>
          <ac:spMkLst>
            <pc:docMk/>
            <pc:sldMk cId="2069218135" sldId="293"/>
            <ac:spMk id="14" creationId="{00000000-0000-0000-0000-000000000000}"/>
          </ac:spMkLst>
        </pc:spChg>
        <pc:spChg chg="mod">
          <ac:chgData name="Toon Boeckling" userId="S::toon.boeckling@ugent.be::a2ebef42-bd4f-4481-af68-229aaef5454f" providerId="AD" clId="Web-{B0722DFD-67C5-7353-BC34-B108BA0C6E7F}" dt="2019-08-29T07:22:27.664" v="280" actId="1076"/>
          <ac:spMkLst>
            <pc:docMk/>
            <pc:sldMk cId="2069218135" sldId="293"/>
            <ac:spMk id="27" creationId="{00000000-0000-0000-0000-000000000000}"/>
          </ac:spMkLst>
        </pc:spChg>
        <pc:spChg chg="mod">
          <ac:chgData name="Toon Boeckling" userId="S::toon.boeckling@ugent.be::a2ebef42-bd4f-4481-af68-229aaef5454f" providerId="AD" clId="Web-{B0722DFD-67C5-7353-BC34-B108BA0C6E7F}" dt="2019-08-29T07:22:27.641" v="279" actId="1076"/>
          <ac:spMkLst>
            <pc:docMk/>
            <pc:sldMk cId="2069218135" sldId="293"/>
            <ac:spMk id="31" creationId="{00000000-0000-0000-0000-000000000000}"/>
          </ac:spMkLst>
        </pc:spChg>
        <pc:spChg chg="mod">
          <ac:chgData name="Toon Boeckling" userId="S::toon.boeckling@ugent.be::a2ebef42-bd4f-4481-af68-229aaef5454f" providerId="AD" clId="Web-{B0722DFD-67C5-7353-BC34-B108BA0C6E7F}" dt="2019-08-29T07:22:27.578" v="277" actId="1076"/>
          <ac:spMkLst>
            <pc:docMk/>
            <pc:sldMk cId="2069218135" sldId="293"/>
            <ac:spMk id="51" creationId="{00000000-0000-0000-0000-000000000000}"/>
          </ac:spMkLst>
        </pc:spChg>
        <pc:spChg chg="mod">
          <ac:chgData name="Toon Boeckling" userId="S::toon.boeckling@ugent.be::a2ebef42-bd4f-4481-af68-229aaef5454f" providerId="AD" clId="Web-{B0722DFD-67C5-7353-BC34-B108BA0C6E7F}" dt="2019-08-29T07:22:27.532" v="275" actId="1076"/>
          <ac:spMkLst>
            <pc:docMk/>
            <pc:sldMk cId="2069218135" sldId="293"/>
            <ac:spMk id="55" creationId="{00000000-0000-0000-0000-000000000000}"/>
          </ac:spMkLst>
        </pc:spChg>
        <pc:spChg chg="mod">
          <ac:chgData name="Toon Boeckling" userId="S::toon.boeckling@ugent.be::a2ebef42-bd4f-4481-af68-229aaef5454f" providerId="AD" clId="Web-{B0722DFD-67C5-7353-BC34-B108BA0C6E7F}" dt="2019-08-29T07:22:27.485" v="272" actId="1076"/>
          <ac:spMkLst>
            <pc:docMk/>
            <pc:sldMk cId="2069218135" sldId="293"/>
            <ac:spMk id="70" creationId="{00000000-0000-0000-0000-000000000000}"/>
          </ac:spMkLst>
        </pc:spChg>
        <pc:cxnChg chg="mod">
          <ac:chgData name="Toon Boeckling" userId="S::toon.boeckling@ugent.be::a2ebef42-bd4f-4481-af68-229aaef5454f" providerId="AD" clId="Web-{B0722DFD-67C5-7353-BC34-B108BA0C6E7F}" dt="2019-08-29T07:22:28.063" v="297" actId="1076"/>
          <ac:cxnSpMkLst>
            <pc:docMk/>
            <pc:sldMk cId="2069218135" sldId="293"/>
            <ac:cxnSpMk id="16"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17"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0"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3"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6"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9"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32"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35"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41"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52"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56"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60" creationId="{00000000-0000-0000-0000-000000000000}"/>
          </ac:cxnSpMkLst>
        </pc:cxnChg>
      </pc:sldChg>
      <pc:sldChg chg="addSp delSp modSp">
        <pc:chgData name="Toon Boeckling" userId="S::toon.boeckling@ugent.be::a2ebef42-bd4f-4481-af68-229aaef5454f" providerId="AD" clId="Web-{B0722DFD-67C5-7353-BC34-B108BA0C6E7F}" dt="2019-08-29T07:22:19.328" v="271"/>
        <pc:sldMkLst>
          <pc:docMk/>
          <pc:sldMk cId="3971863868" sldId="294"/>
        </pc:sldMkLst>
        <pc:spChg chg="add del">
          <ac:chgData name="Toon Boeckling" userId="S::toon.boeckling@ugent.be::a2ebef42-bd4f-4481-af68-229aaef5454f" providerId="AD" clId="Web-{B0722DFD-67C5-7353-BC34-B108BA0C6E7F}" dt="2019-08-29T07:22:19.328" v="271"/>
          <ac:spMkLst>
            <pc:docMk/>
            <pc:sldMk cId="3971863868" sldId="294"/>
            <ac:spMk id="2" creationId="{00000000-0000-0000-0000-000000000000}"/>
          </ac:spMkLst>
        </pc:spChg>
        <pc:spChg chg="mod">
          <ac:chgData name="Toon Boeckling" userId="S::toon.boeckling@ugent.be::a2ebef42-bd4f-4481-af68-229aaef5454f" providerId="AD" clId="Web-{B0722DFD-67C5-7353-BC34-B108BA0C6E7F}" dt="2019-08-29T07:22:12.766" v="244" actId="1076"/>
          <ac:spMkLst>
            <pc:docMk/>
            <pc:sldMk cId="3971863868" sldId="294"/>
            <ac:spMk id="3" creationId="{00000000-0000-0000-0000-000000000000}"/>
          </ac:spMkLst>
        </pc:spChg>
        <pc:spChg chg="mod">
          <ac:chgData name="Toon Boeckling" userId="S::toon.boeckling@ugent.be::a2ebef42-bd4f-4481-af68-229aaef5454f" providerId="AD" clId="Web-{B0722DFD-67C5-7353-BC34-B108BA0C6E7F}" dt="2019-08-29T07:22:12.719" v="242" actId="1076"/>
          <ac:spMkLst>
            <pc:docMk/>
            <pc:sldMk cId="3971863868" sldId="294"/>
            <ac:spMk id="4" creationId="{00000000-0000-0000-0000-000000000000}"/>
          </ac:spMkLst>
        </pc:spChg>
        <pc:spChg chg="mod">
          <ac:chgData name="Toon Boeckling" userId="S::toon.boeckling@ugent.be::a2ebef42-bd4f-4481-af68-229aaef5454f" providerId="AD" clId="Web-{B0722DFD-67C5-7353-BC34-B108BA0C6E7F}" dt="2019-08-29T07:22:13.485" v="269" actId="1076"/>
          <ac:spMkLst>
            <pc:docMk/>
            <pc:sldMk cId="3971863868" sldId="294"/>
            <ac:spMk id="5" creationId="{00000000-0000-0000-0000-000000000000}"/>
          </ac:spMkLst>
        </pc:spChg>
        <pc:spChg chg="mod">
          <ac:chgData name="Toon Boeckling" userId="S::toon.boeckling@ugent.be::a2ebef42-bd4f-4481-af68-229aaef5454f" providerId="AD" clId="Web-{B0722DFD-67C5-7353-BC34-B108BA0C6E7F}" dt="2019-08-29T07:22:13.453" v="268" actId="1076"/>
          <ac:spMkLst>
            <pc:docMk/>
            <pc:sldMk cId="3971863868" sldId="294"/>
            <ac:spMk id="7" creationId="{00000000-0000-0000-0000-000000000000}"/>
          </ac:spMkLst>
        </pc:spChg>
        <pc:spChg chg="mod">
          <ac:chgData name="Toon Boeckling" userId="S::toon.boeckling@ugent.be::a2ebef42-bd4f-4481-af68-229aaef5454f" providerId="AD" clId="Web-{B0722DFD-67C5-7353-BC34-B108BA0C6E7F}" dt="2019-08-29T07:22:13.422" v="267" actId="1076"/>
          <ac:spMkLst>
            <pc:docMk/>
            <pc:sldMk cId="3971863868" sldId="294"/>
            <ac:spMk id="8" creationId="{00000000-0000-0000-0000-000000000000}"/>
          </ac:spMkLst>
        </pc:spChg>
        <pc:spChg chg="mod">
          <ac:chgData name="Toon Boeckling" userId="S::toon.boeckling@ugent.be::a2ebef42-bd4f-4481-af68-229aaef5454f" providerId="AD" clId="Web-{B0722DFD-67C5-7353-BC34-B108BA0C6E7F}" dt="2019-08-29T07:22:13.391" v="266" actId="1076"/>
          <ac:spMkLst>
            <pc:docMk/>
            <pc:sldMk cId="3971863868" sldId="294"/>
            <ac:spMk id="9" creationId="{00000000-0000-0000-0000-000000000000}"/>
          </ac:spMkLst>
        </pc:spChg>
        <pc:spChg chg="mod">
          <ac:chgData name="Toon Boeckling" userId="S::toon.boeckling@ugent.be::a2ebef42-bd4f-4481-af68-229aaef5454f" providerId="AD" clId="Web-{B0722DFD-67C5-7353-BC34-B108BA0C6E7F}" dt="2019-08-29T07:22:13.360" v="265" actId="1076"/>
          <ac:spMkLst>
            <pc:docMk/>
            <pc:sldMk cId="3971863868" sldId="294"/>
            <ac:spMk id="10" creationId="{00000000-0000-0000-0000-000000000000}"/>
          </ac:spMkLst>
        </pc:spChg>
        <pc:spChg chg="mod">
          <ac:chgData name="Toon Boeckling" userId="S::toon.boeckling@ugent.be::a2ebef42-bd4f-4481-af68-229aaef5454f" providerId="AD" clId="Web-{B0722DFD-67C5-7353-BC34-B108BA0C6E7F}" dt="2019-08-29T07:22:13.313" v="264" actId="1076"/>
          <ac:spMkLst>
            <pc:docMk/>
            <pc:sldMk cId="3971863868" sldId="294"/>
            <ac:spMk id="11" creationId="{00000000-0000-0000-0000-000000000000}"/>
          </ac:spMkLst>
        </pc:spChg>
        <pc:spChg chg="mod">
          <ac:chgData name="Toon Boeckling" userId="S::toon.boeckling@ugent.be::a2ebef42-bd4f-4481-af68-229aaef5454f" providerId="AD" clId="Web-{B0722DFD-67C5-7353-BC34-B108BA0C6E7F}" dt="2019-08-29T07:22:13.282" v="263" actId="1076"/>
          <ac:spMkLst>
            <pc:docMk/>
            <pc:sldMk cId="3971863868" sldId="294"/>
            <ac:spMk id="12" creationId="{00000000-0000-0000-0000-000000000000}"/>
          </ac:spMkLst>
        </pc:spChg>
        <pc:spChg chg="mod">
          <ac:chgData name="Toon Boeckling" userId="S::toon.boeckling@ugent.be::a2ebef42-bd4f-4481-af68-229aaef5454f" providerId="AD" clId="Web-{B0722DFD-67C5-7353-BC34-B108BA0C6E7F}" dt="2019-08-29T07:22:13.250" v="262" actId="1076"/>
          <ac:spMkLst>
            <pc:docMk/>
            <pc:sldMk cId="3971863868" sldId="294"/>
            <ac:spMk id="13" creationId="{00000000-0000-0000-0000-000000000000}"/>
          </ac:spMkLst>
        </pc:spChg>
        <pc:spChg chg="mod">
          <ac:chgData name="Toon Boeckling" userId="S::toon.boeckling@ugent.be::a2ebef42-bd4f-4481-af68-229aaef5454f" providerId="AD" clId="Web-{B0722DFD-67C5-7353-BC34-B108BA0C6E7F}" dt="2019-08-29T07:22:13.219" v="261" actId="1076"/>
          <ac:spMkLst>
            <pc:docMk/>
            <pc:sldMk cId="3971863868" sldId="294"/>
            <ac:spMk id="14" creationId="{00000000-0000-0000-0000-000000000000}"/>
          </ac:spMkLst>
        </pc:spChg>
        <pc:spChg chg="add del mod">
          <ac:chgData name="Toon Boeckling" userId="S::toon.boeckling@ugent.be::a2ebef42-bd4f-4481-af68-229aaef5454f" providerId="AD" clId="Web-{B0722DFD-67C5-7353-BC34-B108BA0C6E7F}" dt="2019-08-29T07:22:19.328" v="271"/>
          <ac:spMkLst>
            <pc:docMk/>
            <pc:sldMk cId="3971863868" sldId="294"/>
            <ac:spMk id="15" creationId="{B58157A3-EAC2-452A-ACA8-C1D59E6A6714}"/>
          </ac:spMkLst>
        </pc:spChg>
        <pc:spChg chg="mod">
          <ac:chgData name="Toon Boeckling" userId="S::toon.boeckling@ugent.be::a2ebef42-bd4f-4481-af68-229aaef5454f" providerId="AD" clId="Web-{B0722DFD-67C5-7353-BC34-B108BA0C6E7F}" dt="2019-08-29T07:22:13.016" v="252" actId="1076"/>
          <ac:spMkLst>
            <pc:docMk/>
            <pc:sldMk cId="3971863868" sldId="294"/>
            <ac:spMk id="27" creationId="{00000000-0000-0000-0000-000000000000}"/>
          </ac:spMkLst>
        </pc:spChg>
        <pc:spChg chg="mod">
          <ac:chgData name="Toon Boeckling" userId="S::toon.boeckling@ugent.be::a2ebef42-bd4f-4481-af68-229aaef5454f" providerId="AD" clId="Web-{B0722DFD-67C5-7353-BC34-B108BA0C6E7F}" dt="2019-08-29T07:22:12.750" v="243" actId="1076"/>
          <ac:spMkLst>
            <pc:docMk/>
            <pc:sldMk cId="3971863868" sldId="294"/>
            <ac:spMk id="30" creationId="{00000000-0000-0000-0000-000000000000}"/>
          </ac:spMkLst>
        </pc:spChg>
        <pc:spChg chg="mod">
          <ac:chgData name="Toon Boeckling" userId="S::toon.boeckling@ugent.be::a2ebef42-bd4f-4481-af68-229aaef5454f" providerId="AD" clId="Web-{B0722DFD-67C5-7353-BC34-B108BA0C6E7F}" dt="2019-08-29T07:22:12.969" v="251" actId="1076"/>
          <ac:spMkLst>
            <pc:docMk/>
            <pc:sldMk cId="3971863868" sldId="294"/>
            <ac:spMk id="31" creationId="{00000000-0000-0000-0000-000000000000}"/>
          </ac:spMkLst>
        </pc:spChg>
        <pc:spChg chg="mod">
          <ac:chgData name="Toon Boeckling" userId="S::toon.boeckling@ugent.be::a2ebef42-bd4f-4481-af68-229aaef5454f" providerId="AD" clId="Web-{B0722DFD-67C5-7353-BC34-B108BA0C6E7F}" dt="2019-08-29T07:22:12.907" v="249" actId="1076"/>
          <ac:spMkLst>
            <pc:docMk/>
            <pc:sldMk cId="3971863868" sldId="294"/>
            <ac:spMk id="51" creationId="{00000000-0000-0000-0000-000000000000}"/>
          </ac:spMkLst>
        </pc:spChg>
        <pc:spChg chg="mod">
          <ac:chgData name="Toon Boeckling" userId="S::toon.boeckling@ugent.be::a2ebef42-bd4f-4481-af68-229aaef5454f" providerId="AD" clId="Web-{B0722DFD-67C5-7353-BC34-B108BA0C6E7F}" dt="2019-08-29T07:22:12.813" v="247" actId="1076"/>
          <ac:spMkLst>
            <pc:docMk/>
            <pc:sldMk cId="3971863868" sldId="294"/>
            <ac:spMk id="55" creationId="{00000000-0000-0000-0000-000000000000}"/>
          </ac:spMkLst>
        </pc:spChg>
        <pc:cxnChg chg="mod">
          <ac:chgData name="Toon Boeckling" userId="S::toon.boeckling@ugent.be::a2ebef42-bd4f-4481-af68-229aaef5454f" providerId="AD" clId="Web-{B0722DFD-67C5-7353-BC34-B108BA0C6E7F}" dt="2019-08-29T07:22:13.485" v="269" actId="1076"/>
          <ac:cxnSpMkLst>
            <pc:docMk/>
            <pc:sldMk cId="3971863868" sldId="294"/>
            <ac:cxnSpMk id="16"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17"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0"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3"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6"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9"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32"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35"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41"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52"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56"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60" creationId="{00000000-0000-0000-0000-000000000000}"/>
          </ac:cxnSpMkLst>
        </pc:cxnChg>
      </pc:sldChg>
      <pc:sldChg chg="addSp delSp modSp">
        <pc:chgData name="Toon Boeckling" userId="S::toon.boeckling@ugent.be::a2ebef42-bd4f-4481-af68-229aaef5454f" providerId="AD" clId="Web-{B0722DFD-67C5-7353-BC34-B108BA0C6E7F}" dt="2019-08-29T07:22:08.156" v="241"/>
        <pc:sldMkLst>
          <pc:docMk/>
          <pc:sldMk cId="3547257502" sldId="295"/>
        </pc:sldMkLst>
        <pc:spChg chg="add del">
          <ac:chgData name="Toon Boeckling" userId="S::toon.boeckling@ugent.be::a2ebef42-bd4f-4481-af68-229aaef5454f" providerId="AD" clId="Web-{B0722DFD-67C5-7353-BC34-B108BA0C6E7F}" dt="2019-08-29T07:22:08.156" v="241"/>
          <ac:spMkLst>
            <pc:docMk/>
            <pc:sldMk cId="3547257502" sldId="295"/>
            <ac:spMk id="2" creationId="{00000000-0000-0000-0000-000000000000}"/>
          </ac:spMkLst>
        </pc:spChg>
        <pc:spChg chg="mod">
          <ac:chgData name="Toon Boeckling" userId="S::toon.boeckling@ugent.be::a2ebef42-bd4f-4481-af68-229aaef5454f" providerId="AD" clId="Web-{B0722DFD-67C5-7353-BC34-B108BA0C6E7F}" dt="2019-08-29T07:22:01.610" v="214" actId="1076"/>
          <ac:spMkLst>
            <pc:docMk/>
            <pc:sldMk cId="3547257502" sldId="295"/>
            <ac:spMk id="3" creationId="{00000000-0000-0000-0000-000000000000}"/>
          </ac:spMkLst>
        </pc:spChg>
        <pc:spChg chg="mod">
          <ac:chgData name="Toon Boeckling" userId="S::toon.boeckling@ugent.be::a2ebef42-bd4f-4481-af68-229aaef5454f" providerId="AD" clId="Web-{B0722DFD-67C5-7353-BC34-B108BA0C6E7F}" dt="2019-08-29T07:22:01.563" v="212" actId="1076"/>
          <ac:spMkLst>
            <pc:docMk/>
            <pc:sldMk cId="3547257502" sldId="295"/>
            <ac:spMk id="4" creationId="{00000000-0000-0000-0000-000000000000}"/>
          </ac:spMkLst>
        </pc:spChg>
        <pc:spChg chg="mod">
          <ac:chgData name="Toon Boeckling" userId="S::toon.boeckling@ugent.be::a2ebef42-bd4f-4481-af68-229aaef5454f" providerId="AD" clId="Web-{B0722DFD-67C5-7353-BC34-B108BA0C6E7F}" dt="2019-08-29T07:22:02.235" v="239" actId="1076"/>
          <ac:spMkLst>
            <pc:docMk/>
            <pc:sldMk cId="3547257502" sldId="295"/>
            <ac:spMk id="5" creationId="{00000000-0000-0000-0000-000000000000}"/>
          </ac:spMkLst>
        </pc:spChg>
        <pc:spChg chg="mod">
          <ac:chgData name="Toon Boeckling" userId="S::toon.boeckling@ugent.be::a2ebef42-bd4f-4481-af68-229aaef5454f" providerId="AD" clId="Web-{B0722DFD-67C5-7353-BC34-B108BA0C6E7F}" dt="2019-08-29T07:22:02.203" v="238" actId="1076"/>
          <ac:spMkLst>
            <pc:docMk/>
            <pc:sldMk cId="3547257502" sldId="295"/>
            <ac:spMk id="7" creationId="{00000000-0000-0000-0000-000000000000}"/>
          </ac:spMkLst>
        </pc:spChg>
        <pc:spChg chg="mod">
          <ac:chgData name="Toon Boeckling" userId="S::toon.boeckling@ugent.be::a2ebef42-bd4f-4481-af68-229aaef5454f" providerId="AD" clId="Web-{B0722DFD-67C5-7353-BC34-B108BA0C6E7F}" dt="2019-08-29T07:22:02.172" v="237" actId="1076"/>
          <ac:spMkLst>
            <pc:docMk/>
            <pc:sldMk cId="3547257502" sldId="295"/>
            <ac:spMk id="8" creationId="{00000000-0000-0000-0000-000000000000}"/>
          </ac:spMkLst>
        </pc:spChg>
        <pc:spChg chg="mod">
          <ac:chgData name="Toon Boeckling" userId="S::toon.boeckling@ugent.be::a2ebef42-bd4f-4481-af68-229aaef5454f" providerId="AD" clId="Web-{B0722DFD-67C5-7353-BC34-B108BA0C6E7F}" dt="2019-08-29T07:22:02.141" v="236" actId="1076"/>
          <ac:spMkLst>
            <pc:docMk/>
            <pc:sldMk cId="3547257502" sldId="295"/>
            <ac:spMk id="9" creationId="{00000000-0000-0000-0000-000000000000}"/>
          </ac:spMkLst>
        </pc:spChg>
        <pc:spChg chg="mod">
          <ac:chgData name="Toon Boeckling" userId="S::toon.boeckling@ugent.be::a2ebef42-bd4f-4481-af68-229aaef5454f" providerId="AD" clId="Web-{B0722DFD-67C5-7353-BC34-B108BA0C6E7F}" dt="2019-08-29T07:22:02.110" v="235" actId="1076"/>
          <ac:spMkLst>
            <pc:docMk/>
            <pc:sldMk cId="3547257502" sldId="295"/>
            <ac:spMk id="10" creationId="{00000000-0000-0000-0000-000000000000}"/>
          </ac:spMkLst>
        </pc:spChg>
        <pc:spChg chg="mod">
          <ac:chgData name="Toon Boeckling" userId="S::toon.boeckling@ugent.be::a2ebef42-bd4f-4481-af68-229aaef5454f" providerId="AD" clId="Web-{B0722DFD-67C5-7353-BC34-B108BA0C6E7F}" dt="2019-08-29T07:22:02.063" v="234" actId="1076"/>
          <ac:spMkLst>
            <pc:docMk/>
            <pc:sldMk cId="3547257502" sldId="295"/>
            <ac:spMk id="11" creationId="{00000000-0000-0000-0000-000000000000}"/>
          </ac:spMkLst>
        </pc:spChg>
        <pc:spChg chg="mod">
          <ac:chgData name="Toon Boeckling" userId="S::toon.boeckling@ugent.be::a2ebef42-bd4f-4481-af68-229aaef5454f" providerId="AD" clId="Web-{B0722DFD-67C5-7353-BC34-B108BA0C6E7F}" dt="2019-08-29T07:22:02.031" v="233" actId="1076"/>
          <ac:spMkLst>
            <pc:docMk/>
            <pc:sldMk cId="3547257502" sldId="295"/>
            <ac:spMk id="12" creationId="{00000000-0000-0000-0000-000000000000}"/>
          </ac:spMkLst>
        </pc:spChg>
        <pc:spChg chg="mod">
          <ac:chgData name="Toon Boeckling" userId="S::toon.boeckling@ugent.be::a2ebef42-bd4f-4481-af68-229aaef5454f" providerId="AD" clId="Web-{B0722DFD-67C5-7353-BC34-B108BA0C6E7F}" dt="2019-08-29T07:22:02" v="232" actId="1076"/>
          <ac:spMkLst>
            <pc:docMk/>
            <pc:sldMk cId="3547257502" sldId="295"/>
            <ac:spMk id="13" creationId="{00000000-0000-0000-0000-000000000000}"/>
          </ac:spMkLst>
        </pc:spChg>
        <pc:spChg chg="mod">
          <ac:chgData name="Toon Boeckling" userId="S::toon.boeckling@ugent.be::a2ebef42-bd4f-4481-af68-229aaef5454f" providerId="AD" clId="Web-{B0722DFD-67C5-7353-BC34-B108BA0C6E7F}" dt="2019-08-29T07:22:01.969" v="231" actId="1076"/>
          <ac:spMkLst>
            <pc:docMk/>
            <pc:sldMk cId="3547257502" sldId="295"/>
            <ac:spMk id="14" creationId="{00000000-0000-0000-0000-000000000000}"/>
          </ac:spMkLst>
        </pc:spChg>
        <pc:spChg chg="add del mod">
          <ac:chgData name="Toon Boeckling" userId="S::toon.boeckling@ugent.be::a2ebef42-bd4f-4481-af68-229aaef5454f" providerId="AD" clId="Web-{B0722DFD-67C5-7353-BC34-B108BA0C6E7F}" dt="2019-08-29T07:22:08.156" v="241"/>
          <ac:spMkLst>
            <pc:docMk/>
            <pc:sldMk cId="3547257502" sldId="295"/>
            <ac:spMk id="15" creationId="{CC82BF0A-1DAB-450C-B1DF-2E44CD57F4CD}"/>
          </ac:spMkLst>
        </pc:spChg>
        <pc:spChg chg="mod">
          <ac:chgData name="Toon Boeckling" userId="S::toon.boeckling@ugent.be::a2ebef42-bd4f-4481-af68-229aaef5454f" providerId="AD" clId="Web-{B0722DFD-67C5-7353-BC34-B108BA0C6E7F}" dt="2019-08-29T07:22:01.797" v="222" actId="1076"/>
          <ac:spMkLst>
            <pc:docMk/>
            <pc:sldMk cId="3547257502" sldId="295"/>
            <ac:spMk id="27" creationId="{00000000-0000-0000-0000-000000000000}"/>
          </ac:spMkLst>
        </pc:spChg>
        <pc:spChg chg="mod">
          <ac:chgData name="Toon Boeckling" userId="S::toon.boeckling@ugent.be::a2ebef42-bd4f-4481-af68-229aaef5454f" providerId="AD" clId="Web-{B0722DFD-67C5-7353-BC34-B108BA0C6E7F}" dt="2019-08-29T07:22:01.578" v="213" actId="1076"/>
          <ac:spMkLst>
            <pc:docMk/>
            <pc:sldMk cId="3547257502" sldId="295"/>
            <ac:spMk id="30" creationId="{00000000-0000-0000-0000-000000000000}"/>
          </ac:spMkLst>
        </pc:spChg>
        <pc:spChg chg="mod">
          <ac:chgData name="Toon Boeckling" userId="S::toon.boeckling@ugent.be::a2ebef42-bd4f-4481-af68-229aaef5454f" providerId="AD" clId="Web-{B0722DFD-67C5-7353-BC34-B108BA0C6E7F}" dt="2019-08-29T07:22:01.766" v="221" actId="1076"/>
          <ac:spMkLst>
            <pc:docMk/>
            <pc:sldMk cId="3547257502" sldId="295"/>
            <ac:spMk id="31" creationId="{00000000-0000-0000-0000-000000000000}"/>
          </ac:spMkLst>
        </pc:spChg>
        <pc:spChg chg="mod">
          <ac:chgData name="Toon Boeckling" userId="S::toon.boeckling@ugent.be::a2ebef42-bd4f-4481-af68-229aaef5454f" providerId="AD" clId="Web-{B0722DFD-67C5-7353-BC34-B108BA0C6E7F}" dt="2019-08-29T07:22:01.719" v="219" actId="1076"/>
          <ac:spMkLst>
            <pc:docMk/>
            <pc:sldMk cId="3547257502" sldId="295"/>
            <ac:spMk id="51" creationId="{00000000-0000-0000-0000-000000000000}"/>
          </ac:spMkLst>
        </pc:spChg>
        <pc:spChg chg="mod">
          <ac:chgData name="Toon Boeckling" userId="S::toon.boeckling@ugent.be::a2ebef42-bd4f-4481-af68-229aaef5454f" providerId="AD" clId="Web-{B0722DFD-67C5-7353-BC34-B108BA0C6E7F}" dt="2019-08-29T07:22:01.657" v="217" actId="1076"/>
          <ac:spMkLst>
            <pc:docMk/>
            <pc:sldMk cId="3547257502" sldId="295"/>
            <ac:spMk id="55" creationId="{00000000-0000-0000-0000-000000000000}"/>
          </ac:spMkLst>
        </pc:spChg>
        <pc:cxnChg chg="mod">
          <ac:chgData name="Toon Boeckling" userId="S::toon.boeckling@ugent.be::a2ebef42-bd4f-4481-af68-229aaef5454f" providerId="AD" clId="Web-{B0722DFD-67C5-7353-BC34-B108BA0C6E7F}" dt="2019-08-29T07:22:02.235" v="239" actId="1076"/>
          <ac:cxnSpMkLst>
            <pc:docMk/>
            <pc:sldMk cId="3547257502" sldId="295"/>
            <ac:cxnSpMk id="16"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17"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0"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3"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6"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9"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32" creationId="{00000000-0000-0000-0000-000000000000}"/>
          </ac:cxnSpMkLst>
        </pc:cxnChg>
        <pc:cxnChg chg="mod">
          <ac:chgData name="Toon Boeckling" userId="S::toon.boeckling@ugent.be::a2ebef42-bd4f-4481-af68-229aaef5454f" providerId="AD" clId="Web-{B0722DFD-67C5-7353-BC34-B108BA0C6E7F}" dt="2019-08-29T07:22:01.547" v="211" actId="1076"/>
          <ac:cxnSpMkLst>
            <pc:docMk/>
            <pc:sldMk cId="3547257502" sldId="295"/>
            <ac:cxnSpMk id="33"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35"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41"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52"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56"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60" creationId="{00000000-0000-0000-0000-000000000000}"/>
          </ac:cxnSpMkLst>
        </pc:cxnChg>
      </pc:sldChg>
      <pc:sldChg chg="addSp delSp modSp">
        <pc:chgData name="Toon Boeckling" userId="S::toon.boeckling@ugent.be::a2ebef42-bd4f-4481-af68-229aaef5454f" providerId="AD" clId="Web-{B0722DFD-67C5-7353-BC34-B108BA0C6E7F}" dt="2019-08-29T07:21:58.735" v="181"/>
        <pc:sldMkLst>
          <pc:docMk/>
          <pc:sldMk cId="1120609448" sldId="296"/>
        </pc:sldMkLst>
        <pc:spChg chg="add del">
          <ac:chgData name="Toon Boeckling" userId="S::toon.boeckling@ugent.be::a2ebef42-bd4f-4481-af68-229aaef5454f" providerId="AD" clId="Web-{B0722DFD-67C5-7353-BC34-B108BA0C6E7F}" dt="2019-08-29T07:21:58.735" v="181"/>
          <ac:spMkLst>
            <pc:docMk/>
            <pc:sldMk cId="1120609448" sldId="296"/>
            <ac:spMk id="2" creationId="{00000000-0000-0000-0000-000000000000}"/>
          </ac:spMkLst>
        </pc:spChg>
        <pc:spChg chg="add del mod">
          <ac:chgData name="Toon Boeckling" userId="S::toon.boeckling@ugent.be::a2ebef42-bd4f-4481-af68-229aaef5454f" providerId="AD" clId="Web-{B0722DFD-67C5-7353-BC34-B108BA0C6E7F}" dt="2019-08-29T07:21:58.735" v="181"/>
          <ac:spMkLst>
            <pc:docMk/>
            <pc:sldMk cId="1120609448" sldId="296"/>
            <ac:spMk id="6" creationId="{78E135F9-8386-43E1-AE32-BA23682C4E32}"/>
          </ac:spMkLst>
        </pc:spChg>
      </pc:sldChg>
      <pc:sldChg chg="addSp delSp modSp">
        <pc:chgData name="Toon Boeckling" userId="S::toon.boeckling@ugent.be::a2ebef42-bd4f-4481-af68-229aaef5454f" providerId="AD" clId="Web-{B0722DFD-67C5-7353-BC34-B108BA0C6E7F}" dt="2019-08-29T07:22:50.688" v="321"/>
        <pc:sldMkLst>
          <pc:docMk/>
          <pc:sldMk cId="2409196319" sldId="305"/>
        </pc:sldMkLst>
        <pc:spChg chg="add del">
          <ac:chgData name="Toon Boeckling" userId="S::toon.boeckling@ugent.be::a2ebef42-bd4f-4481-af68-229aaef5454f" providerId="AD" clId="Web-{B0722DFD-67C5-7353-BC34-B108BA0C6E7F}" dt="2019-08-29T07:22:50.688" v="321"/>
          <ac:spMkLst>
            <pc:docMk/>
            <pc:sldMk cId="2409196319" sldId="305"/>
            <ac:spMk id="2" creationId="{00000000-0000-0000-0000-000000000000}"/>
          </ac:spMkLst>
        </pc:spChg>
        <pc:spChg chg="mod">
          <ac:chgData name="Toon Boeckling" userId="S::toon.boeckling@ugent.be::a2ebef42-bd4f-4481-af68-229aaef5454f" providerId="AD" clId="Web-{B0722DFD-67C5-7353-BC34-B108BA0C6E7F}" dt="2019-08-29T07:22:44.235" v="302" actId="1076"/>
          <ac:spMkLst>
            <pc:docMk/>
            <pc:sldMk cId="2409196319" sldId="305"/>
            <ac:spMk id="3" creationId="{00000000-0000-0000-0000-000000000000}"/>
          </ac:spMkLst>
        </pc:spChg>
        <pc:spChg chg="mod">
          <ac:chgData name="Toon Boeckling" userId="S::toon.boeckling@ugent.be::a2ebef42-bd4f-4481-af68-229aaef5454f" providerId="AD" clId="Web-{B0722DFD-67C5-7353-BC34-B108BA0C6E7F}" dt="2019-08-29T07:22:44.532" v="319" actId="1076"/>
          <ac:spMkLst>
            <pc:docMk/>
            <pc:sldMk cId="2409196319" sldId="305"/>
            <ac:spMk id="5" creationId="{00000000-0000-0000-0000-000000000000}"/>
          </ac:spMkLst>
        </pc:spChg>
        <pc:spChg chg="add del mod">
          <ac:chgData name="Toon Boeckling" userId="S::toon.boeckling@ugent.be::a2ebef42-bd4f-4481-af68-229aaef5454f" providerId="AD" clId="Web-{B0722DFD-67C5-7353-BC34-B108BA0C6E7F}" dt="2019-08-29T07:22:50.688" v="321"/>
          <ac:spMkLst>
            <pc:docMk/>
            <pc:sldMk cId="2409196319" sldId="305"/>
            <ac:spMk id="6" creationId="{D0B7075E-F941-4C8E-BDE1-A9E206A82CBE}"/>
          </ac:spMkLst>
        </pc:spChg>
        <pc:spChg chg="mod">
          <ac:chgData name="Toon Boeckling" userId="S::toon.boeckling@ugent.be::a2ebef42-bd4f-4481-af68-229aaef5454f" providerId="AD" clId="Web-{B0722DFD-67C5-7353-BC34-B108BA0C6E7F}" dt="2019-08-29T07:22:44.500" v="318" actId="1076"/>
          <ac:spMkLst>
            <pc:docMk/>
            <pc:sldMk cId="2409196319" sldId="305"/>
            <ac:spMk id="7" creationId="{00000000-0000-0000-0000-000000000000}"/>
          </ac:spMkLst>
        </pc:spChg>
        <pc:spChg chg="mod">
          <ac:chgData name="Toon Boeckling" userId="S::toon.boeckling@ugent.be::a2ebef42-bd4f-4481-af68-229aaef5454f" providerId="AD" clId="Web-{B0722DFD-67C5-7353-BC34-B108BA0C6E7F}" dt="2019-08-29T07:22:44.469" v="317" actId="1076"/>
          <ac:spMkLst>
            <pc:docMk/>
            <pc:sldMk cId="2409196319" sldId="305"/>
            <ac:spMk id="8" creationId="{00000000-0000-0000-0000-000000000000}"/>
          </ac:spMkLst>
        </pc:spChg>
        <pc:spChg chg="mod">
          <ac:chgData name="Toon Boeckling" userId="S::toon.boeckling@ugent.be::a2ebef42-bd4f-4481-af68-229aaef5454f" providerId="AD" clId="Web-{B0722DFD-67C5-7353-BC34-B108BA0C6E7F}" dt="2019-08-29T07:22:44.454" v="316" actId="1076"/>
          <ac:spMkLst>
            <pc:docMk/>
            <pc:sldMk cId="2409196319" sldId="305"/>
            <ac:spMk id="9" creationId="{00000000-0000-0000-0000-000000000000}"/>
          </ac:spMkLst>
        </pc:spChg>
        <pc:spChg chg="mod">
          <ac:chgData name="Toon Boeckling" userId="S::toon.boeckling@ugent.be::a2ebef42-bd4f-4481-af68-229aaef5454f" providerId="AD" clId="Web-{B0722DFD-67C5-7353-BC34-B108BA0C6E7F}" dt="2019-08-29T07:22:44.422" v="315" actId="1076"/>
          <ac:spMkLst>
            <pc:docMk/>
            <pc:sldMk cId="2409196319" sldId="305"/>
            <ac:spMk id="10" creationId="{00000000-0000-0000-0000-000000000000}"/>
          </ac:spMkLst>
        </pc:spChg>
        <pc:spChg chg="mod">
          <ac:chgData name="Toon Boeckling" userId="S::toon.boeckling@ugent.be::a2ebef42-bd4f-4481-af68-229aaef5454f" providerId="AD" clId="Web-{B0722DFD-67C5-7353-BC34-B108BA0C6E7F}" dt="2019-08-29T07:22:44.391" v="314" actId="1076"/>
          <ac:spMkLst>
            <pc:docMk/>
            <pc:sldMk cId="2409196319" sldId="305"/>
            <ac:spMk id="11" creationId="{00000000-0000-0000-0000-000000000000}"/>
          </ac:spMkLst>
        </pc:spChg>
        <pc:spChg chg="mod">
          <ac:chgData name="Toon Boeckling" userId="S::toon.boeckling@ugent.be::a2ebef42-bd4f-4481-af68-229aaef5454f" providerId="AD" clId="Web-{B0722DFD-67C5-7353-BC34-B108BA0C6E7F}" dt="2019-08-29T07:22:44.375" v="313" actId="1076"/>
          <ac:spMkLst>
            <pc:docMk/>
            <pc:sldMk cId="2409196319" sldId="305"/>
            <ac:spMk id="12" creationId="{00000000-0000-0000-0000-000000000000}"/>
          </ac:spMkLst>
        </pc:spChg>
        <pc:spChg chg="mod">
          <ac:chgData name="Toon Boeckling" userId="S::toon.boeckling@ugent.be::a2ebef42-bd4f-4481-af68-229aaef5454f" providerId="AD" clId="Web-{B0722DFD-67C5-7353-BC34-B108BA0C6E7F}" dt="2019-08-29T07:22:44.344" v="312" actId="1076"/>
          <ac:spMkLst>
            <pc:docMk/>
            <pc:sldMk cId="2409196319" sldId="305"/>
            <ac:spMk id="13" creationId="{00000000-0000-0000-0000-000000000000}"/>
          </ac:spMkLst>
        </pc:spChg>
        <pc:spChg chg="mod">
          <ac:chgData name="Toon Boeckling" userId="S::toon.boeckling@ugent.be::a2ebef42-bd4f-4481-af68-229aaef5454f" providerId="AD" clId="Web-{B0722DFD-67C5-7353-BC34-B108BA0C6E7F}" dt="2019-08-29T07:22:44.329" v="311" actId="1076"/>
          <ac:spMkLst>
            <pc:docMk/>
            <pc:sldMk cId="2409196319" sldId="305"/>
            <ac:spMk id="14" creationId="{00000000-0000-0000-0000-000000000000}"/>
          </ac:spMkLst>
        </pc:spChg>
        <pc:cxnChg chg="mod">
          <ac:chgData name="Toon Boeckling" userId="S::toon.boeckling@ugent.be::a2ebef42-bd4f-4481-af68-229aaef5454f" providerId="AD" clId="Web-{B0722DFD-67C5-7353-BC34-B108BA0C6E7F}" dt="2019-08-29T07:22:44.532" v="319" actId="1076"/>
          <ac:cxnSpMkLst>
            <pc:docMk/>
            <pc:sldMk cId="2409196319" sldId="305"/>
            <ac:cxnSpMk id="16"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17"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0"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3"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6"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9"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32"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35" creationId="{00000000-0000-0000-0000-000000000000}"/>
          </ac:cxnSpMkLst>
        </pc:cxnChg>
      </pc:sldChg>
    </pc:docChg>
  </pc:docChgLst>
  <pc:docChgLst>
    <pc:chgData name="Toon Boeckling" userId="S::toon.boeckling@ugent.be::a2ebef42-bd4f-4481-af68-229aaef5454f" providerId="AD" clId="Web-{86F89242-D641-4636-633B-40F09291796F}"/>
    <pc:docChg chg="delSld">
      <pc:chgData name="Toon Boeckling" userId="S::toon.boeckling@ugent.be::a2ebef42-bd4f-4481-af68-229aaef5454f" providerId="AD" clId="Web-{86F89242-D641-4636-633B-40F09291796F}" dt="2019-08-29T07:15:06.783" v="0"/>
      <pc:docMkLst>
        <pc:docMk/>
      </pc:docMkLst>
      <pc:sldChg chg="del">
        <pc:chgData name="Toon Boeckling" userId="S::toon.boeckling@ugent.be::a2ebef42-bd4f-4481-af68-229aaef5454f" providerId="AD" clId="Web-{86F89242-D641-4636-633B-40F09291796F}" dt="2019-08-29T07:15:06.783" v="0"/>
        <pc:sldMkLst>
          <pc:docMk/>
          <pc:sldMk cId="778087000" sldId="326"/>
        </pc:sldMkLst>
      </pc:sldChg>
    </pc:docChg>
  </pc:docChgLst>
  <pc:docChgLst>
    <pc:chgData name="Toon Boeckling" userId="S::toon.boeckling@ugent.be::a2ebef42-bd4f-4481-af68-229aaef5454f" providerId="AD" clId="Web-{A343A101-6838-E105-9DBC-0294AECF8A97}"/>
    <pc:docChg chg="modSld">
      <pc:chgData name="Toon Boeckling" userId="S::toon.boeckling@ugent.be::a2ebef42-bd4f-4481-af68-229aaef5454f" providerId="AD" clId="Web-{A343A101-6838-E105-9DBC-0294AECF8A97}" dt="2019-09-04T13:16:40.088" v="7" actId="1076"/>
      <pc:docMkLst>
        <pc:docMk/>
      </pc:docMkLst>
      <pc:sldChg chg="addSp delSp modSp">
        <pc:chgData name="Toon Boeckling" userId="S::toon.boeckling@ugent.be::a2ebef42-bd4f-4481-af68-229aaef5454f" providerId="AD" clId="Web-{A343A101-6838-E105-9DBC-0294AECF8A97}" dt="2019-09-04T13:16:40.088" v="7" actId="1076"/>
        <pc:sldMkLst>
          <pc:docMk/>
          <pc:sldMk cId="2174016741" sldId="307"/>
        </pc:sldMkLst>
        <pc:spChg chg="add del mod">
          <ac:chgData name="Toon Boeckling" userId="S::toon.boeckling@ugent.be::a2ebef42-bd4f-4481-af68-229aaef5454f" providerId="AD" clId="Web-{A343A101-6838-E105-9DBC-0294AECF8A97}" dt="2019-09-04T13:16:40.088" v="7" actId="1076"/>
          <ac:spMkLst>
            <pc:docMk/>
            <pc:sldMk cId="2174016741" sldId="307"/>
            <ac:spMk id="69" creationId="{00000000-0000-0000-0000-000000000000}"/>
          </ac:spMkLst>
        </pc:spChg>
      </pc:sldChg>
      <pc:sldChg chg="modSp">
        <pc:chgData name="Toon Boeckling" userId="S::toon.boeckling@ugent.be::a2ebef42-bd4f-4481-af68-229aaef5454f" providerId="AD" clId="Web-{A343A101-6838-E105-9DBC-0294AECF8A97}" dt="2019-09-04T12:56:58.414" v="0" actId="20577"/>
        <pc:sldMkLst>
          <pc:docMk/>
          <pc:sldMk cId="1560462047" sldId="337"/>
        </pc:sldMkLst>
        <pc:spChg chg="mod">
          <ac:chgData name="Toon Boeckling" userId="S::toon.boeckling@ugent.be::a2ebef42-bd4f-4481-af68-229aaef5454f" providerId="AD" clId="Web-{A343A101-6838-E105-9DBC-0294AECF8A97}" dt="2019-09-04T12:56:58.414" v="0" actId="20577"/>
          <ac:spMkLst>
            <pc:docMk/>
            <pc:sldMk cId="1560462047" sldId="33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81572-0501-4B64-A79C-38FB8B090773}" type="datetimeFigureOut">
              <a:rPr lang="fr-BE" smtClean="0"/>
              <a:t>09-09-20</a:t>
            </a:fld>
            <a:endParaRPr lang="fr-B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B16E7-2973-487A-B1FF-BEC71F2C0C02}" type="slidenum">
              <a:rPr lang="fr-BE" smtClean="0"/>
              <a:t>‹#›</a:t>
            </a:fld>
            <a:endParaRPr lang="fr-BE"/>
          </a:p>
        </p:txBody>
      </p:sp>
    </p:spTree>
    <p:extLst>
      <p:ext uri="{BB962C8B-B14F-4D97-AF65-F5344CB8AC3E}">
        <p14:creationId xmlns:p14="http://schemas.microsoft.com/office/powerpoint/2010/main" val="1357340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BE" dirty="0"/>
              <a:t>Inleidende</a:t>
            </a:r>
            <a:r>
              <a:rPr lang="en-BE" baseline="0" dirty="0"/>
              <a:t> probleemstelling: korte schets van waaruit we vertrekken en wat we hiermee willen </a:t>
            </a:r>
            <a:r>
              <a:rPr lang="en-BE" baseline="0" dirty="0" smtClean="0"/>
              <a:t>bereiken (logisch ontwerp)</a:t>
            </a:r>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2</a:t>
            </a:fld>
            <a:endParaRPr lang="fr-BE"/>
          </a:p>
        </p:txBody>
      </p:sp>
    </p:spTree>
    <p:extLst>
      <p:ext uri="{BB962C8B-B14F-4D97-AF65-F5344CB8AC3E}">
        <p14:creationId xmlns:p14="http://schemas.microsoft.com/office/powerpoint/2010/main" val="397580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BE" dirty="0" smtClean="0"/>
              <a:t>Herhaling informatievergaring</a:t>
            </a:r>
            <a:endParaRPr lang="en-BE" baseline="0" dirty="0"/>
          </a:p>
        </p:txBody>
      </p:sp>
      <p:sp>
        <p:nvSpPr>
          <p:cNvPr id="4" name="Slide Number Placeholder 3"/>
          <p:cNvSpPr>
            <a:spLocks noGrp="1"/>
          </p:cNvSpPr>
          <p:nvPr>
            <p:ph type="sldNum" sz="quarter" idx="10"/>
          </p:nvPr>
        </p:nvSpPr>
        <p:spPr/>
        <p:txBody>
          <a:bodyPr/>
          <a:lstStyle/>
          <a:p>
            <a:fld id="{8B9B16E7-2973-487A-B1FF-BEC71F2C0C02}" type="slidenum">
              <a:rPr lang="fr-BE" smtClean="0"/>
              <a:t>3</a:t>
            </a:fld>
            <a:endParaRPr lang="fr-BE"/>
          </a:p>
        </p:txBody>
      </p:sp>
    </p:spTree>
    <p:extLst>
      <p:ext uri="{BB962C8B-B14F-4D97-AF65-F5344CB8AC3E}">
        <p14:creationId xmlns:p14="http://schemas.microsoft.com/office/powerpoint/2010/main" val="1520025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fr-BE" dirty="0" err="1" smtClean="0"/>
              <a:t>Eerste</a:t>
            </a:r>
            <a:r>
              <a:rPr lang="fr-BE" baseline="0" dirty="0" smtClean="0"/>
              <a:t> slides: </a:t>
            </a:r>
            <a:r>
              <a:rPr lang="fr-BE" baseline="0" dirty="0" err="1" smtClean="0"/>
              <a:t>korte</a:t>
            </a:r>
            <a:r>
              <a:rPr lang="fr-BE" baseline="0" dirty="0" smtClean="0"/>
              <a:t> </a:t>
            </a:r>
            <a:r>
              <a:rPr lang="fr-BE" baseline="0" dirty="0" err="1" smtClean="0"/>
              <a:t>herhaling</a:t>
            </a:r>
            <a:r>
              <a:rPr lang="fr-BE" baseline="0" dirty="0" smtClean="0"/>
              <a:t> EER</a:t>
            </a:r>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4</a:t>
            </a:fld>
            <a:endParaRPr lang="fr-BE"/>
          </a:p>
        </p:txBody>
      </p:sp>
    </p:spTree>
    <p:extLst>
      <p:ext uri="{BB962C8B-B14F-4D97-AF65-F5344CB8AC3E}">
        <p14:creationId xmlns:p14="http://schemas.microsoft.com/office/powerpoint/2010/main" val="795936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nl-BE" dirty="0" smtClean="0"/>
              <a:t>Vorige</a:t>
            </a:r>
            <a:r>
              <a:rPr lang="nl-BE" baseline="0" dirty="0" smtClean="0"/>
              <a:t> les werd het conceptueel ontwerp van een databank besproken. Hierin werd de informatie uit de informatievergaringsstap omgezet naar een EER-diagram dat onafhankelijk is van een specifiek databankmodel.</a:t>
            </a:r>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5</a:t>
            </a:fld>
            <a:endParaRPr lang="fr-BE"/>
          </a:p>
        </p:txBody>
      </p:sp>
    </p:spTree>
    <p:extLst>
      <p:ext uri="{BB962C8B-B14F-4D97-AF65-F5344CB8AC3E}">
        <p14:creationId xmlns:p14="http://schemas.microsoft.com/office/powerpoint/2010/main" val="3587381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fr-BE" dirty="0" err="1" smtClean="0"/>
              <a:t>Kort</a:t>
            </a:r>
            <a:r>
              <a:rPr lang="fr-BE" dirty="0" smtClean="0"/>
              <a:t> </a:t>
            </a:r>
            <a:r>
              <a:rPr lang="fr-BE" smtClean="0"/>
              <a:t>entiteittypes</a:t>
            </a:r>
            <a:r>
              <a:rPr lang="fr-BE" dirty="0" smtClean="0"/>
              <a:t>,</a:t>
            </a:r>
            <a:r>
              <a:rPr lang="fr-BE" baseline="0" dirty="0" smtClean="0"/>
              <a:t> </a:t>
            </a:r>
            <a:r>
              <a:rPr lang="fr-BE" baseline="0" dirty="0" err="1" smtClean="0"/>
              <a:t>attributen</a:t>
            </a:r>
            <a:r>
              <a:rPr lang="en-BE" baseline="0" dirty="0" smtClean="0"/>
              <a:t> en </a:t>
            </a:r>
            <a:r>
              <a:rPr lang="fr-BE" baseline="0" dirty="0" err="1" smtClean="0"/>
              <a:t>relatietypes</a:t>
            </a:r>
            <a:r>
              <a:rPr lang="fr-BE" baseline="0" dirty="0" smtClean="0"/>
              <a:t> </a:t>
            </a:r>
            <a:r>
              <a:rPr lang="fr-BE" baseline="0" dirty="0" err="1" smtClean="0"/>
              <a:t>herhalen</a:t>
            </a:r>
            <a:r>
              <a:rPr lang="fr-BE" baseline="0" dirty="0" smtClean="0"/>
              <a:t>.</a:t>
            </a:r>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6</a:t>
            </a:fld>
            <a:endParaRPr lang="fr-BE"/>
          </a:p>
        </p:txBody>
      </p:sp>
    </p:spTree>
    <p:extLst>
      <p:ext uri="{BB962C8B-B14F-4D97-AF65-F5344CB8AC3E}">
        <p14:creationId xmlns:p14="http://schemas.microsoft.com/office/powerpoint/2010/main" val="2748695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fr-BE" dirty="0" err="1" smtClean="0"/>
              <a:t>Korte</a:t>
            </a:r>
            <a:r>
              <a:rPr lang="fr-BE" dirty="0" smtClean="0"/>
              <a:t> </a:t>
            </a:r>
            <a:r>
              <a:rPr lang="fr-BE" dirty="0" err="1" smtClean="0"/>
              <a:t>herhaling</a:t>
            </a:r>
            <a:r>
              <a:rPr lang="fr-BE" baseline="0" dirty="0" smtClean="0"/>
              <a:t> </a:t>
            </a:r>
            <a:r>
              <a:rPr lang="fr-BE" baseline="0" dirty="0" err="1" smtClean="0"/>
              <a:t>functionele</a:t>
            </a:r>
            <a:r>
              <a:rPr lang="fr-BE" baseline="0" dirty="0" smtClean="0"/>
              <a:t> </a:t>
            </a:r>
            <a:r>
              <a:rPr lang="fr-BE" baseline="0" dirty="0" err="1" smtClean="0"/>
              <a:t>beschrijving</a:t>
            </a:r>
            <a:r>
              <a:rPr lang="fr-BE" baseline="0" dirty="0" smtClean="0"/>
              <a:t>: </a:t>
            </a:r>
            <a:r>
              <a:rPr lang="fr-BE" baseline="0" dirty="0" err="1" smtClean="0"/>
              <a:t>waarom</a:t>
            </a:r>
            <a:r>
              <a:rPr lang="fr-BE" baseline="0" dirty="0" smtClean="0"/>
              <a:t> </a:t>
            </a:r>
            <a:r>
              <a:rPr lang="fr-BE" baseline="0" dirty="0" err="1" smtClean="0"/>
              <a:t>nodig</a:t>
            </a:r>
            <a:r>
              <a:rPr lang="fr-BE" baseline="0" dirty="0" smtClean="0"/>
              <a:t> + </a:t>
            </a:r>
            <a:r>
              <a:rPr lang="fr-BE" baseline="0" dirty="0" err="1" smtClean="0"/>
              <a:t>wat</a:t>
            </a:r>
            <a:r>
              <a:rPr lang="fr-BE" baseline="0" dirty="0" smtClean="0"/>
              <a:t> </a:t>
            </a:r>
            <a:r>
              <a:rPr lang="fr-BE" baseline="0" dirty="0" err="1" smtClean="0"/>
              <a:t>plaatsen</a:t>
            </a:r>
            <a:r>
              <a:rPr lang="fr-BE" baseline="0" dirty="0" smtClean="0"/>
              <a:t> </a:t>
            </a:r>
            <a:r>
              <a:rPr lang="fr-BE" baseline="0" dirty="0" err="1" smtClean="0"/>
              <a:t>we</a:t>
            </a:r>
            <a:r>
              <a:rPr lang="fr-BE" baseline="0" dirty="0" smtClean="0"/>
              <a:t> </a:t>
            </a:r>
            <a:r>
              <a:rPr lang="fr-BE" baseline="0" dirty="0" err="1" smtClean="0"/>
              <a:t>hierin</a:t>
            </a:r>
            <a:r>
              <a:rPr lang="fr-BE" baseline="0" dirty="0" smtClean="0"/>
              <a:t>?</a:t>
            </a:r>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7</a:t>
            </a:fld>
            <a:endParaRPr lang="fr-BE"/>
          </a:p>
        </p:txBody>
      </p:sp>
    </p:spTree>
    <p:extLst>
      <p:ext uri="{BB962C8B-B14F-4D97-AF65-F5344CB8AC3E}">
        <p14:creationId xmlns:p14="http://schemas.microsoft.com/office/powerpoint/2010/main" val="1675001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nl-BE" dirty="0" smtClean="0"/>
              <a:t>Zoals eerder uitgelegd, is conceptueel ontwerp slechts 1 (zij het zeer belangrijke)</a:t>
            </a:r>
            <a:r>
              <a:rPr lang="nl-BE" baseline="0" dirty="0" smtClean="0"/>
              <a:t> stap in het ontwerpen van een databank. Het conceptueel ontwerp is onafhankelijk van het</a:t>
            </a:r>
            <a:r>
              <a:rPr lang="en-BE" baseline="0" dirty="0" smtClean="0"/>
              <a:t> </a:t>
            </a:r>
            <a:r>
              <a:rPr lang="nl-BE" baseline="0" dirty="0" smtClean="0"/>
              <a:t>databank</a:t>
            </a:r>
            <a:r>
              <a:rPr lang="en-BE" baseline="0" dirty="0" smtClean="0"/>
              <a:t>model</a:t>
            </a:r>
            <a:r>
              <a:rPr lang="nl-BE" baseline="0" dirty="0" smtClean="0"/>
              <a:t> dat je wil ontwerpen. Op een bepaald moment moet je echter kiezen welk databank</a:t>
            </a:r>
            <a:r>
              <a:rPr lang="en-BE" baseline="0" dirty="0" smtClean="0"/>
              <a:t>model</a:t>
            </a:r>
            <a:r>
              <a:rPr lang="nl-BE" baseline="0" dirty="0" smtClean="0"/>
              <a:t> je wil gaan gebruiken. Dat is het moment waarop je in de fase van het logisch ontwerp belandt. Eenmaal gekozen welk databank</a:t>
            </a:r>
            <a:r>
              <a:rPr lang="en-BE" baseline="0" dirty="0" smtClean="0"/>
              <a:t>model</a:t>
            </a:r>
            <a:r>
              <a:rPr lang="nl-BE" baseline="0" dirty="0" smtClean="0"/>
              <a:t> je gaat gebruiken, moet je conceptueel ontwerp worden omgezet naar een logisch ontwerp dat specifiek aansluit bij het gekozen databank</a:t>
            </a:r>
            <a:r>
              <a:rPr lang="en-BE" baseline="0" dirty="0" smtClean="0"/>
              <a:t>model</a:t>
            </a:r>
            <a:r>
              <a:rPr lang="nl-BE" baseline="0" dirty="0" smtClean="0"/>
              <a:t>. Dit proces heet </a:t>
            </a:r>
            <a:r>
              <a:rPr lang="nl-BE" baseline="0" dirty="0" err="1" smtClean="0"/>
              <a:t>mapping</a:t>
            </a:r>
            <a:r>
              <a:rPr lang="nl-BE" baseline="0" dirty="0" smtClean="0"/>
              <a:t>.</a:t>
            </a:r>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8</a:t>
            </a:fld>
            <a:endParaRPr lang="fr-BE"/>
          </a:p>
        </p:txBody>
      </p:sp>
    </p:spTree>
    <p:extLst>
      <p:ext uri="{BB962C8B-B14F-4D97-AF65-F5344CB8AC3E}">
        <p14:creationId xmlns:p14="http://schemas.microsoft.com/office/powerpoint/2010/main" val="2752087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fr-BE" dirty="0" err="1" smtClean="0"/>
              <a:t>Alhoewel</a:t>
            </a:r>
            <a:r>
              <a:rPr lang="fr-BE" baseline="0" dirty="0" smtClean="0"/>
              <a:t> er </a:t>
            </a:r>
            <a:r>
              <a:rPr lang="fr-BE" baseline="0" dirty="0" err="1" smtClean="0"/>
              <a:t>veel</a:t>
            </a:r>
            <a:r>
              <a:rPr lang="fr-BE" baseline="0" dirty="0" smtClean="0"/>
              <a:t> </a:t>
            </a:r>
            <a:r>
              <a:rPr lang="fr-BE" baseline="0" dirty="0" err="1" smtClean="0"/>
              <a:t>verschillende</a:t>
            </a:r>
            <a:r>
              <a:rPr lang="fr-BE" baseline="0" dirty="0" smtClean="0"/>
              <a:t> </a:t>
            </a:r>
            <a:r>
              <a:rPr lang="en-BE" baseline="0" dirty="0" smtClean="0"/>
              <a:t>databankmodellen </a:t>
            </a:r>
            <a:r>
              <a:rPr lang="fr-BE" baseline="0" dirty="0" err="1" smtClean="0"/>
              <a:t>bestaan</a:t>
            </a:r>
            <a:r>
              <a:rPr lang="fr-BE" baseline="0" dirty="0" smtClean="0"/>
              <a:t> (document </a:t>
            </a:r>
            <a:r>
              <a:rPr lang="fr-BE" baseline="0" dirty="0" err="1" smtClean="0"/>
              <a:t>databases</a:t>
            </a:r>
            <a:r>
              <a:rPr lang="fr-BE" baseline="0" dirty="0" smtClean="0"/>
              <a:t>, </a:t>
            </a:r>
            <a:r>
              <a:rPr lang="fr-BE" baseline="0" dirty="0" err="1" smtClean="0"/>
              <a:t>graafdatabases</a:t>
            </a:r>
            <a:r>
              <a:rPr lang="fr-BE" baseline="0" dirty="0" smtClean="0"/>
              <a:t>,…) </a:t>
            </a:r>
            <a:r>
              <a:rPr lang="fr-BE" baseline="0" dirty="0" err="1" smtClean="0"/>
              <a:t>zullen</a:t>
            </a:r>
            <a:r>
              <a:rPr lang="fr-BE" baseline="0" dirty="0" smtClean="0"/>
              <a:t> </a:t>
            </a:r>
            <a:r>
              <a:rPr lang="fr-BE" baseline="0" dirty="0" err="1" smtClean="0"/>
              <a:t>we</a:t>
            </a:r>
            <a:r>
              <a:rPr lang="fr-BE" baseline="0" dirty="0" smtClean="0"/>
              <a:t> </a:t>
            </a:r>
            <a:r>
              <a:rPr lang="fr-BE" baseline="0" dirty="0" err="1" smtClean="0"/>
              <a:t>ons</a:t>
            </a:r>
            <a:r>
              <a:rPr lang="fr-BE" baseline="0" dirty="0" smtClean="0"/>
              <a:t> in dit </a:t>
            </a:r>
            <a:r>
              <a:rPr lang="fr-BE" baseline="0" dirty="0" err="1" smtClean="0"/>
              <a:t>vak</a:t>
            </a:r>
            <a:r>
              <a:rPr lang="fr-BE" baseline="0" dirty="0" smtClean="0"/>
              <a:t> </a:t>
            </a:r>
            <a:r>
              <a:rPr lang="fr-BE" baseline="0" dirty="0" err="1" smtClean="0"/>
              <a:t>focussen</a:t>
            </a:r>
            <a:r>
              <a:rPr lang="fr-BE" baseline="0" dirty="0" smtClean="0"/>
              <a:t> op het </a:t>
            </a:r>
            <a:r>
              <a:rPr lang="fr-BE" baseline="0" dirty="0" err="1" smtClean="0"/>
              <a:t>meest</a:t>
            </a:r>
            <a:r>
              <a:rPr lang="en-BE" baseline="0" dirty="0" smtClean="0"/>
              <a:t> </a:t>
            </a:r>
            <a:r>
              <a:rPr lang="fr-BE" baseline="0" dirty="0" err="1" smtClean="0"/>
              <a:t>gebruikte</a:t>
            </a:r>
            <a:r>
              <a:rPr lang="fr-BE" baseline="0" dirty="0" smtClean="0"/>
              <a:t> </a:t>
            </a:r>
            <a:r>
              <a:rPr lang="fr-BE" baseline="0" dirty="0" err="1" smtClean="0"/>
              <a:t>databankmodel</a:t>
            </a:r>
            <a:r>
              <a:rPr lang="fr-BE" baseline="0" dirty="0" smtClean="0"/>
              <a:t>: het </a:t>
            </a:r>
            <a:r>
              <a:rPr lang="fr-BE" baseline="0" dirty="0" err="1" smtClean="0"/>
              <a:t>relationeel</a:t>
            </a:r>
            <a:r>
              <a:rPr lang="fr-BE" baseline="0" dirty="0" smtClean="0"/>
              <a:t> </a:t>
            </a:r>
            <a:r>
              <a:rPr lang="fr-BE" baseline="0" dirty="0" err="1" smtClean="0"/>
              <a:t>databankmodel</a:t>
            </a:r>
            <a:r>
              <a:rPr lang="fr-BE" baseline="0" dirty="0" smtClean="0"/>
              <a:t>. </a:t>
            </a:r>
          </a:p>
          <a:p>
            <a:endParaRPr lang="fr-BE" baseline="0" dirty="0" smtClean="0"/>
          </a:p>
          <a:p>
            <a:r>
              <a:rPr lang="fr-BE" baseline="0" dirty="0" err="1" smtClean="0"/>
              <a:t>Hierbij</a:t>
            </a:r>
            <a:r>
              <a:rPr lang="fr-BE" baseline="0" dirty="0" smtClean="0"/>
              <a:t> </a:t>
            </a:r>
            <a:r>
              <a:rPr lang="fr-BE" baseline="0" dirty="0" err="1" smtClean="0"/>
              <a:t>wordt</a:t>
            </a:r>
            <a:r>
              <a:rPr lang="fr-BE" baseline="0" dirty="0" smtClean="0"/>
              <a:t> data </a:t>
            </a:r>
            <a:r>
              <a:rPr lang="fr-BE" baseline="0" dirty="0" err="1" smtClean="0"/>
              <a:t>opgeslagen</a:t>
            </a:r>
            <a:r>
              <a:rPr lang="fr-BE" baseline="0" dirty="0" smtClean="0"/>
              <a:t> in </a:t>
            </a:r>
            <a:r>
              <a:rPr lang="fr-BE" baseline="0" dirty="0" err="1" smtClean="0"/>
              <a:t>tabellen</a:t>
            </a:r>
            <a:r>
              <a:rPr lang="fr-BE" baseline="0" dirty="0" smtClean="0"/>
              <a:t>, die </a:t>
            </a:r>
            <a:r>
              <a:rPr lang="fr-BE" baseline="0" dirty="0" err="1" smtClean="0"/>
              <a:t>gebaseerd</a:t>
            </a:r>
            <a:r>
              <a:rPr lang="fr-BE" baseline="0" dirty="0" smtClean="0"/>
              <a:t> </a:t>
            </a:r>
            <a:r>
              <a:rPr lang="fr-BE" baseline="0" dirty="0" err="1" smtClean="0"/>
              <a:t>zijn</a:t>
            </a:r>
            <a:r>
              <a:rPr lang="fr-BE" baseline="0" dirty="0" smtClean="0"/>
              <a:t> op het </a:t>
            </a:r>
            <a:r>
              <a:rPr lang="fr-BE" baseline="0" dirty="0" err="1" smtClean="0"/>
              <a:t>wiskundig</a:t>
            </a:r>
            <a:r>
              <a:rPr lang="fr-BE" baseline="0" dirty="0" smtClean="0"/>
              <a:t> concept </a:t>
            </a:r>
            <a:r>
              <a:rPr lang="fr-BE" baseline="0" dirty="0" err="1" smtClean="0"/>
              <a:t>relatie</a:t>
            </a:r>
            <a:r>
              <a:rPr lang="fr-BE" baseline="0" dirty="0" smtClean="0"/>
              <a:t>. De </a:t>
            </a:r>
            <a:r>
              <a:rPr lang="fr-BE" baseline="0" dirty="0" err="1" smtClean="0"/>
              <a:t>kolommen</a:t>
            </a:r>
            <a:r>
              <a:rPr lang="fr-BE" baseline="0" dirty="0" smtClean="0"/>
              <a:t> van </a:t>
            </a:r>
            <a:r>
              <a:rPr lang="fr-BE" baseline="0" dirty="0" err="1" smtClean="0"/>
              <a:t>deze</a:t>
            </a:r>
            <a:r>
              <a:rPr lang="fr-BE" baseline="0" dirty="0" smtClean="0"/>
              <a:t> </a:t>
            </a:r>
            <a:r>
              <a:rPr lang="en-BE" baseline="0" dirty="0" smtClean="0"/>
              <a:t>basis</a:t>
            </a:r>
            <a:r>
              <a:rPr lang="fr-BE" baseline="0" dirty="0" err="1" smtClean="0"/>
              <a:t>relaties</a:t>
            </a:r>
            <a:r>
              <a:rPr lang="fr-BE" baseline="0" dirty="0" smtClean="0"/>
              <a:t> </a:t>
            </a:r>
            <a:r>
              <a:rPr lang="fr-BE" baseline="0" dirty="0" err="1" smtClean="0"/>
              <a:t>bepalen</a:t>
            </a:r>
            <a:r>
              <a:rPr lang="fr-BE" baseline="0" dirty="0" smtClean="0"/>
              <a:t> </a:t>
            </a:r>
            <a:r>
              <a:rPr lang="fr-BE" baseline="0" dirty="0" err="1" smtClean="0"/>
              <a:t>welke</a:t>
            </a:r>
            <a:r>
              <a:rPr lang="fr-BE" baseline="0" dirty="0" smtClean="0"/>
              <a:t> </a:t>
            </a:r>
            <a:r>
              <a:rPr lang="fr-BE" baseline="0" dirty="0" err="1" smtClean="0"/>
              <a:t>informatie</a:t>
            </a:r>
            <a:r>
              <a:rPr lang="fr-BE" baseline="0" dirty="0" smtClean="0"/>
              <a:t> in de </a:t>
            </a:r>
            <a:r>
              <a:rPr lang="fr-BE" baseline="0" dirty="0" err="1" smtClean="0"/>
              <a:t>tabel</a:t>
            </a:r>
            <a:r>
              <a:rPr lang="fr-BE" baseline="0" dirty="0" smtClean="0"/>
              <a:t> kan </a:t>
            </a:r>
            <a:r>
              <a:rPr lang="fr-BE" baseline="0" dirty="0" err="1" smtClean="0"/>
              <a:t>worden</a:t>
            </a:r>
            <a:r>
              <a:rPr lang="fr-BE" baseline="0" dirty="0" smtClean="0"/>
              <a:t> </a:t>
            </a:r>
            <a:r>
              <a:rPr lang="fr-BE" baseline="0" dirty="0" err="1" smtClean="0"/>
              <a:t>opgeslagen</a:t>
            </a:r>
            <a:r>
              <a:rPr lang="fr-BE" baseline="0" dirty="0" smtClean="0"/>
              <a:t>. In het </a:t>
            </a:r>
            <a:r>
              <a:rPr lang="fr-BE" baseline="0" dirty="0" err="1" smtClean="0"/>
              <a:t>voorbeeld</a:t>
            </a:r>
            <a:r>
              <a:rPr lang="fr-BE" baseline="0" dirty="0" smtClean="0"/>
              <a:t> </a:t>
            </a:r>
            <a:r>
              <a:rPr lang="fr-BE" baseline="0" dirty="0" err="1" smtClean="0"/>
              <a:t>hierboven</a:t>
            </a:r>
            <a:r>
              <a:rPr lang="fr-BE" baseline="0" dirty="0" smtClean="0"/>
              <a:t> </a:t>
            </a:r>
            <a:r>
              <a:rPr lang="fr-BE" baseline="0" dirty="0" err="1" smtClean="0"/>
              <a:t>wordt</a:t>
            </a:r>
            <a:r>
              <a:rPr lang="fr-BE" baseline="0" dirty="0" smtClean="0"/>
              <a:t> </a:t>
            </a:r>
            <a:r>
              <a:rPr lang="fr-BE" baseline="0" dirty="0" err="1" smtClean="0"/>
              <a:t>bijvoorbeeld</a:t>
            </a:r>
            <a:r>
              <a:rPr lang="fr-BE" baseline="0" dirty="0" smtClean="0"/>
              <a:t> </a:t>
            </a:r>
            <a:r>
              <a:rPr lang="fr-BE" baseline="0" dirty="0" err="1" smtClean="0"/>
              <a:t>informatie</a:t>
            </a:r>
            <a:r>
              <a:rPr lang="fr-BE" baseline="0" dirty="0" smtClean="0"/>
              <a:t> over </a:t>
            </a:r>
            <a:r>
              <a:rPr lang="en-BE" baseline="0" dirty="0" smtClean="0"/>
              <a:t>leden van een jeugdvereniging</a:t>
            </a:r>
            <a:r>
              <a:rPr lang="fr-BE" baseline="0" dirty="0" smtClean="0"/>
              <a:t> </a:t>
            </a:r>
            <a:r>
              <a:rPr lang="fr-BE" baseline="0" dirty="0" err="1" smtClean="0"/>
              <a:t>opgeslagen</a:t>
            </a:r>
            <a:r>
              <a:rPr lang="fr-BE" baseline="0" dirty="0" smtClean="0"/>
              <a:t> in </a:t>
            </a:r>
            <a:r>
              <a:rPr lang="fr-BE" baseline="0" dirty="0" err="1" smtClean="0"/>
              <a:t>een</a:t>
            </a:r>
            <a:r>
              <a:rPr lang="fr-BE" baseline="0" dirty="0" smtClean="0"/>
              <a:t> </a:t>
            </a:r>
            <a:r>
              <a:rPr lang="fr-BE" baseline="0" dirty="0" err="1" smtClean="0"/>
              <a:t>tabel</a:t>
            </a:r>
            <a:r>
              <a:rPr lang="fr-BE" baseline="0" dirty="0" smtClean="0"/>
              <a:t>. </a:t>
            </a:r>
            <a:r>
              <a:rPr lang="fr-BE" baseline="0" dirty="0" err="1" smtClean="0"/>
              <a:t>Ieder</a:t>
            </a:r>
            <a:r>
              <a:rPr lang="fr-BE" baseline="0" dirty="0" smtClean="0"/>
              <a:t> </a:t>
            </a:r>
            <a:r>
              <a:rPr lang="fr-BE" baseline="0" dirty="0" err="1" smtClean="0"/>
              <a:t>lid</a:t>
            </a:r>
            <a:r>
              <a:rPr lang="fr-BE" baseline="0" dirty="0" smtClean="0"/>
              <a:t> </a:t>
            </a:r>
            <a:r>
              <a:rPr lang="fr-BE" baseline="0" dirty="0" err="1" smtClean="0"/>
              <a:t>wordt</a:t>
            </a:r>
            <a:r>
              <a:rPr lang="fr-BE" baseline="0" dirty="0" smtClean="0"/>
              <a:t> </a:t>
            </a:r>
            <a:r>
              <a:rPr lang="fr-BE" baseline="0" dirty="0" err="1" smtClean="0"/>
              <a:t>weergegeven</a:t>
            </a:r>
            <a:r>
              <a:rPr lang="fr-BE" baseline="0" dirty="0" smtClean="0"/>
              <a:t> </a:t>
            </a:r>
            <a:r>
              <a:rPr lang="fr-BE" baseline="0" dirty="0" err="1" smtClean="0"/>
              <a:t>door</a:t>
            </a:r>
            <a:r>
              <a:rPr lang="fr-BE" baseline="0" dirty="0" smtClean="0"/>
              <a:t> exact 1 </a:t>
            </a:r>
            <a:r>
              <a:rPr lang="fr-BE" baseline="0" dirty="0" err="1" smtClean="0"/>
              <a:t>rij</a:t>
            </a:r>
            <a:r>
              <a:rPr lang="fr-BE" baseline="0" dirty="0" smtClean="0"/>
              <a:t>. </a:t>
            </a:r>
            <a:r>
              <a:rPr lang="fr-BE" baseline="0" dirty="0" err="1" smtClean="0"/>
              <a:t>Iedere</a:t>
            </a:r>
            <a:r>
              <a:rPr lang="fr-BE" baseline="0" dirty="0" smtClean="0"/>
              <a:t> </a:t>
            </a:r>
            <a:r>
              <a:rPr lang="fr-BE" baseline="0" dirty="0" err="1" smtClean="0"/>
              <a:t>kolom</a:t>
            </a:r>
            <a:r>
              <a:rPr lang="fr-BE" baseline="0" dirty="0" smtClean="0"/>
              <a:t> </a:t>
            </a:r>
            <a:r>
              <a:rPr lang="fr-BE" baseline="0" dirty="0" err="1" smtClean="0"/>
              <a:t>stelt</a:t>
            </a:r>
            <a:r>
              <a:rPr lang="fr-BE" baseline="0" dirty="0" smtClean="0"/>
              <a:t> </a:t>
            </a:r>
            <a:r>
              <a:rPr lang="fr-BE" baseline="0" dirty="0" err="1" smtClean="0"/>
              <a:t>een</a:t>
            </a:r>
            <a:r>
              <a:rPr lang="fr-BE" baseline="0" dirty="0" smtClean="0"/>
              <a:t> </a:t>
            </a:r>
            <a:r>
              <a:rPr lang="fr-BE" baseline="0" dirty="0" err="1" smtClean="0"/>
              <a:t>deeltje</a:t>
            </a:r>
            <a:r>
              <a:rPr lang="fr-BE" baseline="0" dirty="0" smtClean="0"/>
              <a:t> </a:t>
            </a:r>
            <a:r>
              <a:rPr lang="fr-BE" baseline="0" dirty="0" err="1" smtClean="0"/>
              <a:t>informatie</a:t>
            </a:r>
            <a:r>
              <a:rPr lang="fr-BE" baseline="0" dirty="0" smtClean="0"/>
              <a:t> over </a:t>
            </a:r>
            <a:r>
              <a:rPr lang="en-BE" baseline="0" dirty="0" smtClean="0"/>
              <a:t>leden van de jeugdvereniging</a:t>
            </a:r>
            <a:r>
              <a:rPr lang="fr-BE" baseline="0" dirty="0" smtClean="0"/>
              <a:t> </a:t>
            </a:r>
            <a:r>
              <a:rPr lang="fr-BE" baseline="0" dirty="0" err="1" smtClean="0"/>
              <a:t>voor</a:t>
            </a:r>
            <a:r>
              <a:rPr lang="fr-BE" baseline="0" dirty="0" smtClean="0"/>
              <a:t>: het </a:t>
            </a:r>
            <a:r>
              <a:rPr lang="fr-BE" baseline="0" dirty="0" err="1" smtClean="0"/>
              <a:t>lidnummer</a:t>
            </a:r>
            <a:r>
              <a:rPr lang="fr-BE" baseline="0" dirty="0" smtClean="0"/>
              <a:t>, het </a:t>
            </a:r>
            <a:r>
              <a:rPr lang="fr-BE" baseline="0" dirty="0" err="1" smtClean="0"/>
              <a:t>geslacht</a:t>
            </a:r>
            <a:r>
              <a:rPr lang="fr-BE" baseline="0" dirty="0" smtClean="0"/>
              <a:t>, de </a:t>
            </a:r>
            <a:r>
              <a:rPr lang="fr-BE" baseline="0" dirty="0" err="1" smtClean="0"/>
              <a:t>voornaam</a:t>
            </a:r>
            <a:r>
              <a:rPr lang="fr-BE" baseline="0" dirty="0" smtClean="0"/>
              <a:t>,</a:t>
            </a:r>
            <a:r>
              <a:rPr lang="en-BE" baseline="0" dirty="0" smtClean="0"/>
              <a:t> de</a:t>
            </a:r>
            <a:r>
              <a:rPr lang="fr-BE" baseline="0" dirty="0" smtClean="0"/>
              <a:t> </a:t>
            </a:r>
            <a:r>
              <a:rPr lang="fr-BE" baseline="0" dirty="0" err="1" smtClean="0"/>
              <a:t>familienaam</a:t>
            </a:r>
            <a:r>
              <a:rPr lang="fr-BE" baseline="0" dirty="0" smtClean="0"/>
              <a:t>, </a:t>
            </a:r>
            <a:r>
              <a:rPr lang="en-BE" baseline="0" dirty="0" smtClean="0"/>
              <a:t>de </a:t>
            </a:r>
            <a:r>
              <a:rPr lang="fr-BE" baseline="0" dirty="0" err="1" smtClean="0"/>
              <a:t>geboortedatum</a:t>
            </a:r>
            <a:r>
              <a:rPr lang="fr-BE" baseline="0" dirty="0" smtClean="0"/>
              <a:t>, </a:t>
            </a:r>
            <a:r>
              <a:rPr lang="en-BE" baseline="0" dirty="0" smtClean="0"/>
              <a:t>de </a:t>
            </a:r>
            <a:r>
              <a:rPr lang="fr-BE" baseline="0" dirty="0" err="1" smtClean="0"/>
              <a:t>straat</a:t>
            </a:r>
            <a:r>
              <a:rPr lang="fr-BE" baseline="0" dirty="0" smtClean="0"/>
              <a:t>,</a:t>
            </a:r>
            <a:r>
              <a:rPr lang="en-BE" baseline="0" dirty="0" smtClean="0"/>
              <a:t> het</a:t>
            </a:r>
            <a:r>
              <a:rPr lang="fr-BE" baseline="0" dirty="0" smtClean="0"/>
              <a:t> </a:t>
            </a:r>
            <a:r>
              <a:rPr lang="fr-BE" baseline="0" dirty="0" err="1" smtClean="0"/>
              <a:t>huisnummer</a:t>
            </a:r>
            <a:r>
              <a:rPr lang="fr-BE" baseline="0" dirty="0" smtClean="0"/>
              <a:t> en </a:t>
            </a:r>
            <a:r>
              <a:rPr lang="en-BE" baseline="0" dirty="0" smtClean="0"/>
              <a:t>de </a:t>
            </a:r>
            <a:r>
              <a:rPr lang="fr-BE" baseline="0" dirty="0" err="1" smtClean="0"/>
              <a:t>postcode</a:t>
            </a:r>
            <a:r>
              <a:rPr lang="fr-BE" baseline="0" smtClean="0"/>
              <a:t>.</a:t>
            </a:r>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9</a:t>
            </a:fld>
            <a:endParaRPr lang="fr-BE"/>
          </a:p>
        </p:txBody>
      </p:sp>
    </p:spTree>
    <p:extLst>
      <p:ext uri="{BB962C8B-B14F-4D97-AF65-F5344CB8AC3E}">
        <p14:creationId xmlns:p14="http://schemas.microsoft.com/office/powerpoint/2010/main" val="588016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DF10572-5ED5-4512-A8D6-3367D3DA067C}" type="datetime1">
              <a:rPr lang="en-US" smtClean="0"/>
              <a:t>9/9/2020</a:t>
            </a:fld>
            <a:endParaRPr lang="fr-BE"/>
          </a:p>
        </p:txBody>
      </p:sp>
      <p:sp>
        <p:nvSpPr>
          <p:cNvPr id="5" name="Footer Placeholder 4"/>
          <p:cNvSpPr>
            <a:spLocks noGrp="1"/>
          </p:cNvSpPr>
          <p:nvPr>
            <p:ph type="ftr" sz="quarter" idx="11"/>
          </p:nvPr>
        </p:nvSpPr>
        <p:spPr/>
        <p:txBody>
          <a:bodyPr/>
          <a:lstStyle/>
          <a:p>
            <a:r>
              <a:rPr lang="fr-BE" smtClean="0"/>
              <a:t>Logisch ontwerp</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305091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5BB89-D755-4DC4-9B0A-B6FA3A6A262C}" type="datetime1">
              <a:rPr lang="en-US" smtClean="0"/>
              <a:t>9/9/2020</a:t>
            </a:fld>
            <a:endParaRPr lang="fr-BE"/>
          </a:p>
        </p:txBody>
      </p:sp>
      <p:sp>
        <p:nvSpPr>
          <p:cNvPr id="5" name="Footer Placeholder 4"/>
          <p:cNvSpPr>
            <a:spLocks noGrp="1"/>
          </p:cNvSpPr>
          <p:nvPr>
            <p:ph type="ftr" sz="quarter" idx="11"/>
          </p:nvPr>
        </p:nvSpPr>
        <p:spPr/>
        <p:txBody>
          <a:bodyPr/>
          <a:lstStyle/>
          <a:p>
            <a:r>
              <a:rPr lang="fr-BE" smtClean="0"/>
              <a:t>Logisch ontwerp</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1388040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BCA660-FF88-4607-88A4-943EAA80BA33}" type="datetime1">
              <a:rPr lang="en-US" smtClean="0"/>
              <a:t>9/9/2020</a:t>
            </a:fld>
            <a:endParaRPr lang="fr-BE"/>
          </a:p>
        </p:txBody>
      </p:sp>
      <p:sp>
        <p:nvSpPr>
          <p:cNvPr id="5" name="Footer Placeholder 4"/>
          <p:cNvSpPr>
            <a:spLocks noGrp="1"/>
          </p:cNvSpPr>
          <p:nvPr>
            <p:ph type="ftr" sz="quarter" idx="11"/>
          </p:nvPr>
        </p:nvSpPr>
        <p:spPr/>
        <p:txBody>
          <a:bodyPr/>
          <a:lstStyle/>
          <a:p>
            <a:r>
              <a:rPr lang="fr-BE" smtClean="0"/>
              <a:t>Logisch ontwerp</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522603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BDEAB9-B4BE-4229-A829-FF48974510CA}" type="datetime1">
              <a:rPr lang="en-US" smtClean="0"/>
              <a:t>9/9/2020</a:t>
            </a:fld>
            <a:endParaRPr lang="fr-BE"/>
          </a:p>
        </p:txBody>
      </p:sp>
      <p:sp>
        <p:nvSpPr>
          <p:cNvPr id="5" name="Footer Placeholder 4"/>
          <p:cNvSpPr>
            <a:spLocks noGrp="1"/>
          </p:cNvSpPr>
          <p:nvPr>
            <p:ph type="ftr" sz="quarter" idx="11"/>
          </p:nvPr>
        </p:nvSpPr>
        <p:spPr/>
        <p:txBody>
          <a:bodyPr/>
          <a:lstStyle/>
          <a:p>
            <a:r>
              <a:rPr lang="fr-BE" smtClean="0"/>
              <a:t>Logisch ontwerp</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930366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5BB31A-20ED-4CCE-B354-E70E121EF49D}" type="datetime1">
              <a:rPr lang="en-US" smtClean="0"/>
              <a:t>9/9/2020</a:t>
            </a:fld>
            <a:endParaRPr lang="fr-BE"/>
          </a:p>
        </p:txBody>
      </p:sp>
      <p:sp>
        <p:nvSpPr>
          <p:cNvPr id="5" name="Footer Placeholder 4"/>
          <p:cNvSpPr>
            <a:spLocks noGrp="1"/>
          </p:cNvSpPr>
          <p:nvPr>
            <p:ph type="ftr" sz="quarter" idx="11"/>
          </p:nvPr>
        </p:nvSpPr>
        <p:spPr/>
        <p:txBody>
          <a:bodyPr/>
          <a:lstStyle/>
          <a:p>
            <a:r>
              <a:rPr lang="fr-BE" smtClean="0"/>
              <a:t>Logisch ontwerp</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4071186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BBCB9B-5E53-43C0-9646-1FE2D2E36681}" type="datetime1">
              <a:rPr lang="en-US" smtClean="0"/>
              <a:t>9/9/2020</a:t>
            </a:fld>
            <a:endParaRPr lang="fr-BE"/>
          </a:p>
        </p:txBody>
      </p:sp>
      <p:sp>
        <p:nvSpPr>
          <p:cNvPr id="6" name="Footer Placeholder 5"/>
          <p:cNvSpPr>
            <a:spLocks noGrp="1"/>
          </p:cNvSpPr>
          <p:nvPr>
            <p:ph type="ftr" sz="quarter" idx="11"/>
          </p:nvPr>
        </p:nvSpPr>
        <p:spPr/>
        <p:txBody>
          <a:bodyPr/>
          <a:lstStyle/>
          <a:p>
            <a:r>
              <a:rPr lang="fr-BE" smtClean="0"/>
              <a:t>Logisch ontwerp</a:t>
            </a:r>
            <a:endParaRPr lang="fr-BE"/>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971994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3C64D4-D952-4AD5-A57B-99F621BC71F8}" type="datetime1">
              <a:rPr lang="en-US" smtClean="0"/>
              <a:t>9/9/2020</a:t>
            </a:fld>
            <a:endParaRPr lang="fr-BE"/>
          </a:p>
        </p:txBody>
      </p:sp>
      <p:sp>
        <p:nvSpPr>
          <p:cNvPr id="8" name="Footer Placeholder 7"/>
          <p:cNvSpPr>
            <a:spLocks noGrp="1"/>
          </p:cNvSpPr>
          <p:nvPr>
            <p:ph type="ftr" sz="quarter" idx="11"/>
          </p:nvPr>
        </p:nvSpPr>
        <p:spPr/>
        <p:txBody>
          <a:bodyPr/>
          <a:lstStyle/>
          <a:p>
            <a:r>
              <a:rPr lang="fr-BE" smtClean="0"/>
              <a:t>Logisch ontwerp</a:t>
            </a:r>
            <a:endParaRPr lang="fr-BE"/>
          </a:p>
        </p:txBody>
      </p:sp>
      <p:sp>
        <p:nvSpPr>
          <p:cNvPr id="9" name="Slide Number Placeholder 8"/>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777824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9E0011-AB0C-4B6A-888A-C6C2C29C8F1C}" type="datetime1">
              <a:rPr lang="en-US" smtClean="0"/>
              <a:t>9/9/2020</a:t>
            </a:fld>
            <a:endParaRPr lang="fr-BE"/>
          </a:p>
        </p:txBody>
      </p:sp>
      <p:sp>
        <p:nvSpPr>
          <p:cNvPr id="4" name="Footer Placeholder 3"/>
          <p:cNvSpPr>
            <a:spLocks noGrp="1"/>
          </p:cNvSpPr>
          <p:nvPr>
            <p:ph type="ftr" sz="quarter" idx="11"/>
          </p:nvPr>
        </p:nvSpPr>
        <p:spPr/>
        <p:txBody>
          <a:bodyPr/>
          <a:lstStyle/>
          <a:p>
            <a:r>
              <a:rPr lang="fr-BE" smtClean="0"/>
              <a:t>Logisch ontwerp</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507874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46AAE-5E76-420E-B041-88178C1C31BB}" type="datetime1">
              <a:rPr lang="en-US" smtClean="0"/>
              <a:t>9/9/2020</a:t>
            </a:fld>
            <a:endParaRPr lang="fr-BE"/>
          </a:p>
        </p:txBody>
      </p:sp>
      <p:sp>
        <p:nvSpPr>
          <p:cNvPr id="3" name="Footer Placeholder 2"/>
          <p:cNvSpPr>
            <a:spLocks noGrp="1"/>
          </p:cNvSpPr>
          <p:nvPr>
            <p:ph type="ftr" sz="quarter" idx="11"/>
          </p:nvPr>
        </p:nvSpPr>
        <p:spPr/>
        <p:txBody>
          <a:bodyPr/>
          <a:lstStyle/>
          <a:p>
            <a:r>
              <a:rPr lang="fr-BE" smtClean="0"/>
              <a:t>Logisch ontwerp</a:t>
            </a:r>
            <a:endParaRPr lang="fr-BE"/>
          </a:p>
        </p:txBody>
      </p:sp>
      <p:sp>
        <p:nvSpPr>
          <p:cNvPr id="4" name="Slide Number Placeholder 3"/>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2245917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B0F463-22D7-454E-B34D-755B257D1431}" type="datetime1">
              <a:rPr lang="en-US" smtClean="0"/>
              <a:t>9/9/2020</a:t>
            </a:fld>
            <a:endParaRPr lang="fr-BE"/>
          </a:p>
        </p:txBody>
      </p:sp>
      <p:sp>
        <p:nvSpPr>
          <p:cNvPr id="6" name="Footer Placeholder 5"/>
          <p:cNvSpPr>
            <a:spLocks noGrp="1"/>
          </p:cNvSpPr>
          <p:nvPr>
            <p:ph type="ftr" sz="quarter" idx="11"/>
          </p:nvPr>
        </p:nvSpPr>
        <p:spPr/>
        <p:txBody>
          <a:bodyPr/>
          <a:lstStyle/>
          <a:p>
            <a:r>
              <a:rPr lang="fr-BE" smtClean="0"/>
              <a:t>Logisch ontwerp</a:t>
            </a:r>
            <a:endParaRPr lang="fr-BE"/>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2209742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3425B5-FDDF-4933-9133-975B5068DCE3}" type="datetime1">
              <a:rPr lang="en-US" smtClean="0"/>
              <a:t>9/9/2020</a:t>
            </a:fld>
            <a:endParaRPr lang="fr-BE"/>
          </a:p>
        </p:txBody>
      </p:sp>
      <p:sp>
        <p:nvSpPr>
          <p:cNvPr id="6" name="Footer Placeholder 5"/>
          <p:cNvSpPr>
            <a:spLocks noGrp="1"/>
          </p:cNvSpPr>
          <p:nvPr>
            <p:ph type="ftr" sz="quarter" idx="11"/>
          </p:nvPr>
        </p:nvSpPr>
        <p:spPr/>
        <p:txBody>
          <a:bodyPr/>
          <a:lstStyle/>
          <a:p>
            <a:r>
              <a:rPr lang="fr-BE" smtClean="0"/>
              <a:t>Logisch ontwerp</a:t>
            </a:r>
            <a:endParaRPr lang="fr-BE"/>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134940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C2804-CFDF-45B5-940F-8FF870799713}" type="datetime1">
              <a:rPr lang="en-US" smtClean="0"/>
              <a:t>9/9/2020</a:t>
            </a:fld>
            <a:endParaRPr lang="fr-B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BE" smtClean="0"/>
              <a:t>Logisch ontwerp</a:t>
            </a:r>
            <a:endParaRPr lang="fr-B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2FF5A-A0C4-4C40-8618-DBA896236EBF}" type="slidenum">
              <a:rPr lang="fr-BE" smtClean="0"/>
              <a:t>‹#›</a:t>
            </a:fld>
            <a:endParaRPr lang="fr-BE"/>
          </a:p>
        </p:txBody>
      </p:sp>
    </p:spTree>
    <p:extLst>
      <p:ext uri="{BB962C8B-B14F-4D97-AF65-F5344CB8AC3E}">
        <p14:creationId xmlns:p14="http://schemas.microsoft.com/office/powerpoint/2010/main" val="7748909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BE" dirty="0"/>
              <a:t>Databanken</a:t>
            </a:r>
            <a:endParaRPr lang="fr-BE" dirty="0"/>
          </a:p>
        </p:txBody>
      </p:sp>
      <p:sp>
        <p:nvSpPr>
          <p:cNvPr id="3" name="Subtitle 2"/>
          <p:cNvSpPr>
            <a:spLocks noGrp="1"/>
          </p:cNvSpPr>
          <p:nvPr>
            <p:ph type="subTitle" idx="1"/>
          </p:nvPr>
        </p:nvSpPr>
        <p:spPr/>
        <p:txBody>
          <a:bodyPr/>
          <a:lstStyle/>
          <a:p>
            <a:r>
              <a:rPr lang="nl-BE" dirty="0" smtClean="0"/>
              <a:t>Logisch</a:t>
            </a:r>
            <a:r>
              <a:rPr lang="en-BE" dirty="0" smtClean="0"/>
              <a:t> ontwerp</a:t>
            </a:r>
            <a:r>
              <a:rPr lang="en-US" dirty="0" smtClean="0"/>
              <a:t> - </a:t>
            </a:r>
            <a:r>
              <a:rPr lang="en-US" dirty="0" err="1"/>
              <a:t>I</a:t>
            </a:r>
            <a:r>
              <a:rPr lang="en-US" dirty="0" err="1" smtClean="0"/>
              <a:t>nleiding</a:t>
            </a:r>
            <a:endParaRPr lang="fr-BE"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3722" y="5483591"/>
            <a:ext cx="1517459" cy="335236"/>
          </a:xfrm>
          <a:prstGeom prst="rect">
            <a:avLst/>
          </a:prstGeom>
        </p:spPr>
      </p:pic>
      <p:sp>
        <p:nvSpPr>
          <p:cNvPr id="5" name="Footer Placeholder 4">
            <a:extLst>
              <a:ext uri="{FF2B5EF4-FFF2-40B4-BE49-F238E27FC236}">
                <a16:creationId xmlns:a16="http://schemas.microsoft.com/office/drawing/2014/main" id="{E1618D88-3B44-5448-A145-1BDFDD9387EA}"/>
              </a:ext>
            </a:extLst>
          </p:cNvPr>
          <p:cNvSpPr>
            <a:spLocks noGrp="1"/>
          </p:cNvSpPr>
          <p:nvPr>
            <p:ph type="ftr" sz="quarter" idx="11"/>
          </p:nvPr>
        </p:nvSpPr>
        <p:spPr/>
        <p:txBody>
          <a:bodyPr/>
          <a:lstStyle/>
          <a:p>
            <a:r>
              <a:rPr lang="fr-BE" dirty="0" err="1" smtClean="0"/>
              <a:t>Logisch</a:t>
            </a:r>
            <a:r>
              <a:rPr lang="fr-BE" dirty="0" smtClean="0"/>
              <a:t> </a:t>
            </a:r>
            <a:r>
              <a:rPr lang="fr-BE" dirty="0" err="1" smtClean="0"/>
              <a:t>ontwerp</a:t>
            </a:r>
            <a:r>
              <a:rPr lang="fr-BE" dirty="0" smtClean="0"/>
              <a:t> - </a:t>
            </a:r>
            <a:r>
              <a:rPr lang="fr-BE" dirty="0" err="1" smtClean="0"/>
              <a:t>Inleiding</a:t>
            </a:r>
            <a:endParaRPr lang="fr-BE" dirty="0"/>
          </a:p>
        </p:txBody>
      </p:sp>
      <p:sp>
        <p:nvSpPr>
          <p:cNvPr id="7" name="Slide Number Placeholder 6"/>
          <p:cNvSpPr>
            <a:spLocks noGrp="1"/>
          </p:cNvSpPr>
          <p:nvPr>
            <p:ph type="sldNum" sz="quarter" idx="12"/>
          </p:nvPr>
        </p:nvSpPr>
        <p:spPr/>
        <p:txBody>
          <a:bodyPr/>
          <a:lstStyle/>
          <a:p>
            <a:fld id="{4552FF5A-A0C4-4C40-8618-DBA896236EBF}" type="slidenum">
              <a:rPr lang="fr-BE" smtClean="0"/>
              <a:t>1</a:t>
            </a:fld>
            <a:endParaRPr lang="fr-BE"/>
          </a:p>
        </p:txBody>
      </p:sp>
    </p:spTree>
    <p:extLst>
      <p:ext uri="{BB962C8B-B14F-4D97-AF65-F5344CB8AC3E}">
        <p14:creationId xmlns:p14="http://schemas.microsoft.com/office/powerpoint/2010/main" val="1820664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BE" dirty="0"/>
              <a:t>Probleemstelling</a:t>
            </a:r>
            <a:endParaRPr lang="fr-BE" dirty="0"/>
          </a:p>
        </p:txBody>
      </p:sp>
      <p:sp>
        <p:nvSpPr>
          <p:cNvPr id="3" name="TextBox 2"/>
          <p:cNvSpPr txBox="1"/>
          <p:nvPr/>
        </p:nvSpPr>
        <p:spPr>
          <a:xfrm>
            <a:off x="1549014" y="3033919"/>
            <a:ext cx="6045973" cy="707886"/>
          </a:xfrm>
          <a:prstGeom prst="rect">
            <a:avLst/>
          </a:prstGeom>
          <a:noFill/>
        </p:spPr>
        <p:txBody>
          <a:bodyPr wrap="square" rtlCol="0">
            <a:spAutoFit/>
          </a:bodyPr>
          <a:lstStyle/>
          <a:p>
            <a:pPr algn="ctr"/>
            <a:r>
              <a:rPr lang="en-BE" sz="2000"/>
              <a:t>Een jeugdvereniging wil een digitaal systeem voor haar ledenadministratie en functioneren</a:t>
            </a:r>
            <a:endParaRPr lang="fr-BE" sz="2000"/>
          </a:p>
        </p:txBody>
      </p:sp>
      <p:sp>
        <p:nvSpPr>
          <p:cNvPr id="6" name="Slide Number Placeholder 5"/>
          <p:cNvSpPr>
            <a:spLocks noGrp="1"/>
          </p:cNvSpPr>
          <p:nvPr>
            <p:ph type="sldNum" sz="quarter" idx="12"/>
          </p:nvPr>
        </p:nvSpPr>
        <p:spPr/>
        <p:txBody>
          <a:bodyPr/>
          <a:lstStyle/>
          <a:p>
            <a:fld id="{4552FF5A-A0C4-4C40-8618-DBA896236EBF}" type="slidenum">
              <a:rPr lang="fr-BE" smtClean="0"/>
              <a:t>2</a:t>
            </a:fld>
            <a:endParaRPr lang="fr-BE"/>
          </a:p>
        </p:txBody>
      </p:sp>
      <p:sp>
        <p:nvSpPr>
          <p:cNvPr id="7" name="Footer Placeholder 4">
            <a:extLst>
              <a:ext uri="{FF2B5EF4-FFF2-40B4-BE49-F238E27FC236}">
                <a16:creationId xmlns:a16="http://schemas.microsoft.com/office/drawing/2014/main" id="{E1618D88-3B44-5448-A145-1BDFDD9387EA}"/>
              </a:ext>
            </a:extLst>
          </p:cNvPr>
          <p:cNvSpPr>
            <a:spLocks noGrp="1"/>
          </p:cNvSpPr>
          <p:nvPr>
            <p:ph type="ftr" sz="quarter" idx="11"/>
          </p:nvPr>
        </p:nvSpPr>
        <p:spPr>
          <a:xfrm>
            <a:off x="3028950" y="6356351"/>
            <a:ext cx="3086100" cy="365125"/>
          </a:xfrm>
        </p:spPr>
        <p:txBody>
          <a:bodyPr/>
          <a:lstStyle/>
          <a:p>
            <a:r>
              <a:rPr lang="fr-BE" dirty="0" err="1" smtClean="0"/>
              <a:t>Logisch</a:t>
            </a:r>
            <a:r>
              <a:rPr lang="fr-BE" dirty="0" smtClean="0"/>
              <a:t> </a:t>
            </a:r>
            <a:r>
              <a:rPr lang="fr-BE" dirty="0" err="1" smtClean="0"/>
              <a:t>ontwerp</a:t>
            </a:r>
            <a:r>
              <a:rPr lang="fr-BE" dirty="0" smtClean="0"/>
              <a:t> - </a:t>
            </a:r>
            <a:r>
              <a:rPr lang="fr-BE" dirty="0" err="1" smtClean="0"/>
              <a:t>Inleiding</a:t>
            </a:r>
            <a:endParaRPr lang="fr-BE" dirty="0"/>
          </a:p>
        </p:txBody>
      </p:sp>
    </p:spTree>
    <p:extLst>
      <p:ext uri="{BB962C8B-B14F-4D97-AF65-F5344CB8AC3E}">
        <p14:creationId xmlns:p14="http://schemas.microsoft.com/office/powerpoint/2010/main" val="3649752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err="1">
                <a:cs typeface="Calibri Light"/>
              </a:rPr>
              <a:t>Informatievergaring</a:t>
            </a:r>
          </a:p>
        </p:txBody>
      </p:sp>
      <p:sp>
        <p:nvSpPr>
          <p:cNvPr id="3" name="TextBox 2"/>
          <p:cNvSpPr txBox="1"/>
          <p:nvPr/>
        </p:nvSpPr>
        <p:spPr>
          <a:xfrm>
            <a:off x="3227421" y="2185159"/>
            <a:ext cx="1580946" cy="300082"/>
          </a:xfrm>
          <a:prstGeom prst="rect">
            <a:avLst/>
          </a:prstGeom>
          <a:solidFill>
            <a:schemeClr val="bg1">
              <a:lumMod val="65000"/>
            </a:schemeClr>
          </a:solidFill>
          <a:ln w="12700">
            <a:solidFill>
              <a:schemeClr val="bg1">
                <a:lumMod val="65000"/>
              </a:schemeClr>
            </a:solidFill>
          </a:ln>
        </p:spPr>
        <p:txBody>
          <a:bodyPr wrap="none" rtlCol="0">
            <a:spAutoFit/>
          </a:bodyPr>
          <a:lstStyle/>
          <a:p>
            <a:r>
              <a:rPr lang="en-BE" sz="1350"/>
              <a:t>Informatievergaring</a:t>
            </a:r>
            <a:endParaRPr lang="fr-BE" sz="1350"/>
          </a:p>
        </p:txBody>
      </p:sp>
      <p:sp>
        <p:nvSpPr>
          <p:cNvPr id="4" name="TextBox 3"/>
          <p:cNvSpPr txBox="1"/>
          <p:nvPr/>
        </p:nvSpPr>
        <p:spPr>
          <a:xfrm>
            <a:off x="3160263" y="3128017"/>
            <a:ext cx="1711622" cy="300082"/>
          </a:xfrm>
          <a:prstGeom prst="rect">
            <a:avLst/>
          </a:prstGeom>
          <a:noFill/>
          <a:ln w="12700">
            <a:solidFill>
              <a:schemeClr val="bg1">
                <a:lumMod val="65000"/>
              </a:schemeClr>
            </a:solidFill>
          </a:ln>
        </p:spPr>
        <p:txBody>
          <a:bodyPr wrap="none" rtlCol="0">
            <a:spAutoFit/>
          </a:bodyPr>
          <a:lstStyle/>
          <a:p>
            <a:r>
              <a:rPr lang="en-BE" sz="1350"/>
              <a:t>Conceptueel ontwerp</a:t>
            </a:r>
            <a:endParaRPr lang="fr-BE" sz="1350"/>
          </a:p>
        </p:txBody>
      </p:sp>
      <p:sp>
        <p:nvSpPr>
          <p:cNvPr id="5" name="TextBox 4"/>
          <p:cNvSpPr txBox="1"/>
          <p:nvPr/>
        </p:nvSpPr>
        <p:spPr>
          <a:xfrm>
            <a:off x="3345025" y="4070874"/>
            <a:ext cx="1340495" cy="300082"/>
          </a:xfrm>
          <a:prstGeom prst="rect">
            <a:avLst/>
          </a:prstGeom>
          <a:noFill/>
          <a:ln w="12700">
            <a:solidFill>
              <a:schemeClr val="bg1">
                <a:lumMod val="65000"/>
              </a:schemeClr>
            </a:solidFill>
          </a:ln>
        </p:spPr>
        <p:txBody>
          <a:bodyPr wrap="none" rtlCol="0">
            <a:spAutoFit/>
          </a:bodyPr>
          <a:lstStyle/>
          <a:p>
            <a:r>
              <a:rPr lang="en-BE" sz="1350"/>
              <a:t>Logisch ontwerp</a:t>
            </a:r>
            <a:endParaRPr lang="fr-BE" sz="1350"/>
          </a:p>
        </p:txBody>
      </p:sp>
      <p:sp>
        <p:nvSpPr>
          <p:cNvPr id="6" name="TextBox 5"/>
          <p:cNvSpPr txBox="1"/>
          <p:nvPr/>
        </p:nvSpPr>
        <p:spPr>
          <a:xfrm>
            <a:off x="3349809" y="5013731"/>
            <a:ext cx="1333314" cy="300082"/>
          </a:xfrm>
          <a:prstGeom prst="rect">
            <a:avLst/>
          </a:prstGeom>
          <a:noFill/>
          <a:ln w="12700">
            <a:solidFill>
              <a:schemeClr val="bg1">
                <a:lumMod val="65000"/>
              </a:schemeClr>
            </a:solidFill>
          </a:ln>
        </p:spPr>
        <p:txBody>
          <a:bodyPr wrap="none" rtlCol="0">
            <a:spAutoFit/>
          </a:bodyPr>
          <a:lstStyle/>
          <a:p>
            <a:r>
              <a:rPr lang="en-BE" sz="1350"/>
              <a:t>Fysieke ontwerp</a:t>
            </a:r>
            <a:endParaRPr lang="fr-BE" sz="1350"/>
          </a:p>
        </p:txBody>
      </p:sp>
      <p:sp>
        <p:nvSpPr>
          <p:cNvPr id="8" name="Down Arrow 7"/>
          <p:cNvSpPr/>
          <p:nvPr/>
        </p:nvSpPr>
        <p:spPr>
          <a:xfrm>
            <a:off x="3885455" y="2462158"/>
            <a:ext cx="214685" cy="665858"/>
          </a:xfrm>
          <a:prstGeom prst="downArrow">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BE" sz="1350"/>
          </a:p>
        </p:txBody>
      </p:sp>
      <p:sp>
        <p:nvSpPr>
          <p:cNvPr id="9" name="Down Arrow 8"/>
          <p:cNvSpPr/>
          <p:nvPr/>
        </p:nvSpPr>
        <p:spPr>
          <a:xfrm>
            <a:off x="3885454" y="3428098"/>
            <a:ext cx="214685" cy="642775"/>
          </a:xfrm>
          <a:prstGeom prst="downArrow">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BE" sz="1350"/>
          </a:p>
        </p:txBody>
      </p:sp>
      <p:sp>
        <p:nvSpPr>
          <p:cNvPr id="10" name="Down Arrow 9"/>
          <p:cNvSpPr/>
          <p:nvPr/>
        </p:nvSpPr>
        <p:spPr>
          <a:xfrm>
            <a:off x="3885454" y="4370956"/>
            <a:ext cx="214685" cy="642776"/>
          </a:xfrm>
          <a:prstGeom prst="downArrow">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BE" sz="1350"/>
          </a:p>
        </p:txBody>
      </p:sp>
      <p:sp>
        <p:nvSpPr>
          <p:cNvPr id="11" name="Down Arrow 10"/>
          <p:cNvSpPr/>
          <p:nvPr/>
        </p:nvSpPr>
        <p:spPr>
          <a:xfrm>
            <a:off x="3885454" y="5313813"/>
            <a:ext cx="214685" cy="365777"/>
          </a:xfrm>
          <a:prstGeom prst="downArrow">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BE" sz="1350"/>
          </a:p>
        </p:txBody>
      </p:sp>
      <p:sp>
        <p:nvSpPr>
          <p:cNvPr id="12" name="TextBox 11"/>
          <p:cNvSpPr txBox="1"/>
          <p:nvPr/>
        </p:nvSpPr>
        <p:spPr>
          <a:xfrm>
            <a:off x="4282658" y="2535401"/>
            <a:ext cx="1416093" cy="542456"/>
          </a:xfrm>
          <a:prstGeom prst="rect">
            <a:avLst/>
          </a:prstGeom>
          <a:noFill/>
        </p:spPr>
        <p:txBody>
          <a:bodyPr wrap="none" rtlCol="0">
            <a:spAutoFit/>
          </a:bodyPr>
          <a:lstStyle/>
          <a:p>
            <a:pPr marL="214313" indent="-214313">
              <a:buFont typeface="Arial" panose="020B0604020202020204" pitchFamily="34" charset="0"/>
              <a:buChar char="•"/>
            </a:pPr>
            <a:r>
              <a:rPr lang="en-BE" sz="975" b="1"/>
              <a:t>domeinanalyse</a:t>
            </a:r>
          </a:p>
          <a:p>
            <a:pPr marL="214313" indent="-214313">
              <a:buFont typeface="Arial" panose="020B0604020202020204" pitchFamily="34" charset="0"/>
              <a:buChar char="•"/>
            </a:pPr>
            <a:r>
              <a:rPr lang="en-BE" sz="975" b="1"/>
              <a:t>functionele analyse</a:t>
            </a:r>
          </a:p>
          <a:p>
            <a:pPr marL="214313" indent="-214313">
              <a:buFont typeface="Arial" panose="020B0604020202020204" pitchFamily="34" charset="0"/>
              <a:buChar char="•"/>
            </a:pPr>
            <a:r>
              <a:rPr lang="en-BE" sz="975" b="1"/>
              <a:t>behoefteanalyse</a:t>
            </a:r>
            <a:endParaRPr lang="fr-BE" sz="975" b="1"/>
          </a:p>
        </p:txBody>
      </p:sp>
      <p:sp>
        <p:nvSpPr>
          <p:cNvPr id="13" name="TextBox 12"/>
          <p:cNvSpPr txBox="1"/>
          <p:nvPr/>
        </p:nvSpPr>
        <p:spPr>
          <a:xfrm>
            <a:off x="4282658" y="3553279"/>
            <a:ext cx="2342629" cy="392415"/>
          </a:xfrm>
          <a:prstGeom prst="rect">
            <a:avLst/>
          </a:prstGeom>
          <a:noFill/>
        </p:spPr>
        <p:txBody>
          <a:bodyPr wrap="none" rtlCol="0">
            <a:spAutoFit/>
          </a:bodyPr>
          <a:lstStyle/>
          <a:p>
            <a:pPr marL="214313" indent="-214313">
              <a:buFont typeface="Arial" panose="020B0604020202020204" pitchFamily="34" charset="0"/>
              <a:buChar char="•"/>
            </a:pPr>
            <a:r>
              <a:rPr lang="en-BE" sz="975" dirty="0"/>
              <a:t>conceptueel model </a:t>
            </a:r>
            <a:r>
              <a:rPr lang="en-BE" sz="975" dirty="0" smtClean="0"/>
              <a:t>(bv. </a:t>
            </a:r>
            <a:r>
              <a:rPr lang="en-BE" sz="975" dirty="0"/>
              <a:t>EER-diagram)</a:t>
            </a:r>
          </a:p>
          <a:p>
            <a:pPr marL="214313" indent="-214313">
              <a:buFont typeface="Arial" panose="020B0604020202020204" pitchFamily="34" charset="0"/>
              <a:buChar char="•"/>
            </a:pPr>
            <a:r>
              <a:rPr lang="en-BE" sz="975" dirty="0"/>
              <a:t>functionele beschrijving</a:t>
            </a:r>
            <a:endParaRPr lang="fr-BE" sz="975" dirty="0"/>
          </a:p>
        </p:txBody>
      </p:sp>
      <p:sp>
        <p:nvSpPr>
          <p:cNvPr id="14" name="TextBox 13"/>
          <p:cNvSpPr txBox="1"/>
          <p:nvPr/>
        </p:nvSpPr>
        <p:spPr>
          <a:xfrm>
            <a:off x="4282657" y="4496137"/>
            <a:ext cx="2482090" cy="392415"/>
          </a:xfrm>
          <a:prstGeom prst="rect">
            <a:avLst/>
          </a:prstGeom>
          <a:noFill/>
        </p:spPr>
        <p:txBody>
          <a:bodyPr wrap="none" rtlCol="0">
            <a:spAutoFit/>
          </a:bodyPr>
          <a:lstStyle/>
          <a:p>
            <a:pPr marL="214313" indent="-214313">
              <a:buFont typeface="Arial" panose="020B0604020202020204" pitchFamily="34" charset="0"/>
              <a:buChar char="•"/>
            </a:pPr>
            <a:r>
              <a:rPr lang="en-BE" sz="975" dirty="0"/>
              <a:t>logisch databankschema </a:t>
            </a:r>
            <a:r>
              <a:rPr lang="en-BE" sz="975" dirty="0" smtClean="0"/>
              <a:t>(bv. </a:t>
            </a:r>
            <a:r>
              <a:rPr lang="en-BE" sz="975" dirty="0"/>
              <a:t>relationeel)</a:t>
            </a:r>
          </a:p>
          <a:p>
            <a:pPr marL="214313" indent="-214313">
              <a:buFont typeface="Arial" panose="020B0604020202020204" pitchFamily="34" charset="0"/>
              <a:buChar char="•"/>
            </a:pPr>
            <a:r>
              <a:rPr lang="en-BE" sz="975" dirty="0"/>
              <a:t>gedragsspecificaties</a:t>
            </a:r>
            <a:endParaRPr lang="fr-BE" sz="975" dirty="0"/>
          </a:p>
        </p:txBody>
      </p:sp>
      <p:sp>
        <p:nvSpPr>
          <p:cNvPr id="15" name="TextBox 14"/>
          <p:cNvSpPr txBox="1"/>
          <p:nvPr/>
        </p:nvSpPr>
        <p:spPr>
          <a:xfrm>
            <a:off x="4282658" y="5350624"/>
            <a:ext cx="1739900" cy="392415"/>
          </a:xfrm>
          <a:prstGeom prst="rect">
            <a:avLst/>
          </a:prstGeom>
          <a:noFill/>
        </p:spPr>
        <p:txBody>
          <a:bodyPr wrap="none" rtlCol="0">
            <a:spAutoFit/>
          </a:bodyPr>
          <a:lstStyle/>
          <a:p>
            <a:pPr marL="214313" indent="-214313">
              <a:buFont typeface="Arial" panose="020B0604020202020204" pitchFamily="34" charset="0"/>
              <a:buChar char="•"/>
            </a:pPr>
            <a:r>
              <a:rPr lang="en-BE" sz="975"/>
              <a:t>DDL-scripts</a:t>
            </a:r>
          </a:p>
          <a:p>
            <a:pPr marL="214313" indent="-214313">
              <a:buFont typeface="Arial" panose="020B0604020202020204" pitchFamily="34" charset="0"/>
              <a:buChar char="•"/>
            </a:pPr>
            <a:r>
              <a:rPr lang="en-BE" sz="975"/>
              <a:t>Implementatie van gedrag</a:t>
            </a:r>
            <a:endParaRPr lang="fr-BE" sz="975"/>
          </a:p>
        </p:txBody>
      </p:sp>
      <p:cxnSp>
        <p:nvCxnSpPr>
          <p:cNvPr id="17" name="Straight Connector 16"/>
          <p:cNvCxnSpPr/>
          <p:nvPr/>
        </p:nvCxnSpPr>
        <p:spPr>
          <a:xfrm>
            <a:off x="727545" y="4070874"/>
            <a:ext cx="2045473" cy="0"/>
          </a:xfrm>
          <a:prstGeom prst="line">
            <a:avLst/>
          </a:prstGeom>
          <a:ln>
            <a:prstDash val="sysDash"/>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p:nvCxnSpPr>
        <p:spPr>
          <a:xfrm>
            <a:off x="727544" y="5013731"/>
            <a:ext cx="2045473" cy="0"/>
          </a:xfrm>
          <a:prstGeom prst="line">
            <a:avLst/>
          </a:prstGeom>
          <a:ln>
            <a:prstDash val="sysDash"/>
          </a:ln>
        </p:spPr>
        <p:style>
          <a:lnRef idx="3">
            <a:schemeClr val="accent3"/>
          </a:lnRef>
          <a:fillRef idx="0">
            <a:schemeClr val="accent3"/>
          </a:fillRef>
          <a:effectRef idx="2">
            <a:schemeClr val="accent3"/>
          </a:effectRef>
          <a:fontRef idx="minor">
            <a:schemeClr val="tx1"/>
          </a:fontRef>
        </p:style>
      </p:cxnSp>
      <p:cxnSp>
        <p:nvCxnSpPr>
          <p:cNvPr id="23" name="Straight Arrow Connector 22"/>
          <p:cNvCxnSpPr/>
          <p:nvPr/>
        </p:nvCxnSpPr>
        <p:spPr>
          <a:xfrm flipV="1">
            <a:off x="685799" y="3468583"/>
            <a:ext cx="0" cy="60229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4" name="Straight Arrow Connector 23"/>
          <p:cNvCxnSpPr/>
          <p:nvPr/>
        </p:nvCxnSpPr>
        <p:spPr>
          <a:xfrm flipV="1">
            <a:off x="685799" y="4411441"/>
            <a:ext cx="0" cy="60229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5" name="TextBox 24"/>
          <p:cNvSpPr txBox="1"/>
          <p:nvPr/>
        </p:nvSpPr>
        <p:spPr>
          <a:xfrm>
            <a:off x="727544" y="3689950"/>
            <a:ext cx="1008609" cy="392415"/>
          </a:xfrm>
          <a:prstGeom prst="rect">
            <a:avLst/>
          </a:prstGeom>
          <a:noFill/>
        </p:spPr>
        <p:txBody>
          <a:bodyPr wrap="none" rtlCol="0">
            <a:spAutoFit/>
          </a:bodyPr>
          <a:lstStyle/>
          <a:p>
            <a:r>
              <a:rPr lang="en-BE" sz="975"/>
              <a:t>databasemodel-</a:t>
            </a:r>
          </a:p>
          <a:p>
            <a:r>
              <a:rPr lang="en-BE" sz="975"/>
              <a:t>onafhankelijk</a:t>
            </a:r>
            <a:endParaRPr lang="fr-BE" sz="975"/>
          </a:p>
        </p:txBody>
      </p:sp>
      <p:sp>
        <p:nvSpPr>
          <p:cNvPr id="26" name="TextBox 25"/>
          <p:cNvSpPr txBox="1"/>
          <p:nvPr/>
        </p:nvSpPr>
        <p:spPr>
          <a:xfrm>
            <a:off x="685800" y="4644400"/>
            <a:ext cx="867545" cy="392415"/>
          </a:xfrm>
          <a:prstGeom prst="rect">
            <a:avLst/>
          </a:prstGeom>
          <a:noFill/>
        </p:spPr>
        <p:txBody>
          <a:bodyPr wrap="none" rtlCol="0">
            <a:spAutoFit/>
          </a:bodyPr>
          <a:lstStyle/>
          <a:p>
            <a:r>
              <a:rPr lang="en-BE" sz="975"/>
              <a:t>dbms-</a:t>
            </a:r>
          </a:p>
          <a:p>
            <a:r>
              <a:rPr lang="en-BE" sz="975"/>
              <a:t>onafhankelijk</a:t>
            </a:r>
          </a:p>
        </p:txBody>
      </p:sp>
      <p:sp>
        <p:nvSpPr>
          <p:cNvPr id="18" name="Slide Number Placeholder 17"/>
          <p:cNvSpPr>
            <a:spLocks noGrp="1"/>
          </p:cNvSpPr>
          <p:nvPr>
            <p:ph type="sldNum" sz="quarter" idx="12"/>
          </p:nvPr>
        </p:nvSpPr>
        <p:spPr/>
        <p:txBody>
          <a:bodyPr/>
          <a:lstStyle/>
          <a:p>
            <a:fld id="{4552FF5A-A0C4-4C40-8618-DBA896236EBF}" type="slidenum">
              <a:rPr lang="fr-BE" smtClean="0"/>
              <a:t>3</a:t>
            </a:fld>
            <a:endParaRPr lang="fr-BE"/>
          </a:p>
        </p:txBody>
      </p:sp>
      <p:sp>
        <p:nvSpPr>
          <p:cNvPr id="27" name="Footer Placeholder 4">
            <a:extLst>
              <a:ext uri="{FF2B5EF4-FFF2-40B4-BE49-F238E27FC236}">
                <a16:creationId xmlns:a16="http://schemas.microsoft.com/office/drawing/2014/main" id="{E1618D88-3B44-5448-A145-1BDFDD9387EA}"/>
              </a:ext>
            </a:extLst>
          </p:cNvPr>
          <p:cNvSpPr>
            <a:spLocks noGrp="1"/>
          </p:cNvSpPr>
          <p:nvPr>
            <p:ph type="ftr" sz="quarter" idx="11"/>
          </p:nvPr>
        </p:nvSpPr>
        <p:spPr>
          <a:xfrm>
            <a:off x="3028950" y="6356351"/>
            <a:ext cx="3086100" cy="365125"/>
          </a:xfrm>
        </p:spPr>
        <p:txBody>
          <a:bodyPr/>
          <a:lstStyle/>
          <a:p>
            <a:r>
              <a:rPr lang="fr-BE" dirty="0" err="1" smtClean="0"/>
              <a:t>Logisch</a:t>
            </a:r>
            <a:r>
              <a:rPr lang="fr-BE" dirty="0" smtClean="0"/>
              <a:t> </a:t>
            </a:r>
            <a:r>
              <a:rPr lang="fr-BE" dirty="0" err="1" smtClean="0"/>
              <a:t>ontwerp</a:t>
            </a:r>
            <a:r>
              <a:rPr lang="fr-BE" dirty="0" smtClean="0"/>
              <a:t> - </a:t>
            </a:r>
            <a:r>
              <a:rPr lang="fr-BE" dirty="0" err="1" smtClean="0"/>
              <a:t>Inleiding</a:t>
            </a:r>
            <a:endParaRPr lang="fr-BE" dirty="0"/>
          </a:p>
        </p:txBody>
      </p:sp>
    </p:spTree>
    <p:extLst>
      <p:ext uri="{BB962C8B-B14F-4D97-AF65-F5344CB8AC3E}">
        <p14:creationId xmlns:p14="http://schemas.microsoft.com/office/powerpoint/2010/main" val="1734238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18490" y="732234"/>
            <a:ext cx="8230870" cy="5016758"/>
          </a:xfrm>
          <a:prstGeom prst="rect">
            <a:avLst/>
          </a:prstGeom>
          <a:noFill/>
        </p:spPr>
        <p:txBody>
          <a:bodyPr wrap="square" rtlCol="0" anchor="t">
            <a:spAutoFit/>
          </a:bodyPr>
          <a:lstStyle/>
          <a:p>
            <a:r>
              <a:rPr lang="en-BE" sz="2000" dirty="0"/>
              <a:t>Een jeugdvereniging wil een database opzetten, ter ondersteuning van haar ledenadministratie en functioneren. Daarbij moet je rekening houden met de volgende aspecten. Bij de inschrijving krijgt elk lid een uniek lidnummer. Gegevens zoals naam, voornaam, adres (straat, nummer, postcode), </a:t>
            </a:r>
            <a:r>
              <a:rPr lang="en-BE" sz="2000" dirty="0" smtClean="0"/>
              <a:t>geslacht (optioneel) </a:t>
            </a:r>
            <a:r>
              <a:rPr lang="en-BE" sz="2000" dirty="0"/>
              <a:t>en geboortedatum worden geregistreerd. In het begin van het jaar worden de leden ingedeeld in verschillende groepen (elk met een unieke naam) volgens leeftijdklasse. Er kunnen verschillende groepen zijn voor één leeftijdsklasse. Elke groep heeft een leid(st)er. Een leid(st)er is verantwoordelijk voor maximaal één groep. De leiding vormt zelf ook een groep, die correspondeert met de hoogste leeftijdsklasse. </a:t>
            </a:r>
            <a:endParaRPr lang="en-US" sz="2000" dirty="0">
              <a:cs typeface="Calibri"/>
            </a:endParaRPr>
          </a:p>
          <a:p>
            <a:r>
              <a:rPr lang="en-BE" sz="2000" dirty="0"/>
              <a:t>Er worden allerhande activiteiten georganiseerd voor de leden. Een activiteit heeft één of meerdere omschrijvingen en kan bestemd zijn voor één of meer groepen tegelijkertijd. Ook kun je verschillende activiteiten voor dezelfde groep plannen (op verschillende tijdstippen). Aan sommige activiteiten kunnen extra kosten verbonden zijn. Er moet bijgehouden worden of een groep al betaald heeft voor een activiteit.</a:t>
            </a:r>
            <a:endParaRPr lang="fr-BE" sz="2000" dirty="0">
              <a:cs typeface="Calibri"/>
            </a:endParaRPr>
          </a:p>
        </p:txBody>
      </p:sp>
      <p:sp>
        <p:nvSpPr>
          <p:cNvPr id="2" name="Slide Number Placeholder 1"/>
          <p:cNvSpPr>
            <a:spLocks noGrp="1"/>
          </p:cNvSpPr>
          <p:nvPr>
            <p:ph type="sldNum" sz="quarter" idx="12"/>
          </p:nvPr>
        </p:nvSpPr>
        <p:spPr/>
        <p:txBody>
          <a:bodyPr/>
          <a:lstStyle/>
          <a:p>
            <a:fld id="{4552FF5A-A0C4-4C40-8618-DBA896236EBF}" type="slidenum">
              <a:rPr lang="fr-BE" smtClean="0"/>
              <a:t>4</a:t>
            </a:fld>
            <a:endParaRPr lang="fr-BE"/>
          </a:p>
        </p:txBody>
      </p:sp>
      <p:sp>
        <p:nvSpPr>
          <p:cNvPr id="5" name="Footer Placeholder 4">
            <a:extLst>
              <a:ext uri="{FF2B5EF4-FFF2-40B4-BE49-F238E27FC236}">
                <a16:creationId xmlns:a16="http://schemas.microsoft.com/office/drawing/2014/main" id="{E1618D88-3B44-5448-A145-1BDFDD9387EA}"/>
              </a:ext>
            </a:extLst>
          </p:cNvPr>
          <p:cNvSpPr>
            <a:spLocks noGrp="1"/>
          </p:cNvSpPr>
          <p:nvPr>
            <p:ph type="ftr" sz="quarter" idx="11"/>
          </p:nvPr>
        </p:nvSpPr>
        <p:spPr>
          <a:xfrm>
            <a:off x="3028950" y="6356351"/>
            <a:ext cx="3086100" cy="365125"/>
          </a:xfrm>
        </p:spPr>
        <p:txBody>
          <a:bodyPr/>
          <a:lstStyle/>
          <a:p>
            <a:r>
              <a:rPr lang="fr-BE" dirty="0" err="1" smtClean="0"/>
              <a:t>Logisch</a:t>
            </a:r>
            <a:r>
              <a:rPr lang="fr-BE" dirty="0" smtClean="0"/>
              <a:t> </a:t>
            </a:r>
            <a:r>
              <a:rPr lang="fr-BE" dirty="0" err="1" smtClean="0"/>
              <a:t>ontwerp</a:t>
            </a:r>
            <a:r>
              <a:rPr lang="fr-BE" dirty="0" smtClean="0"/>
              <a:t> - </a:t>
            </a:r>
            <a:r>
              <a:rPr lang="fr-BE" dirty="0" err="1" smtClean="0"/>
              <a:t>Inleiding</a:t>
            </a:r>
            <a:endParaRPr lang="fr-BE" dirty="0"/>
          </a:p>
        </p:txBody>
      </p:sp>
    </p:spTree>
    <p:extLst>
      <p:ext uri="{BB962C8B-B14F-4D97-AF65-F5344CB8AC3E}">
        <p14:creationId xmlns:p14="http://schemas.microsoft.com/office/powerpoint/2010/main" val="35199233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BE" dirty="0" smtClean="0">
                <a:cs typeface="Calibri Light"/>
              </a:rPr>
              <a:t>Conceptueel ontwerp</a:t>
            </a:r>
            <a:endParaRPr lang="fr-BE" dirty="0">
              <a:cs typeface="Calibri Light"/>
            </a:endParaRPr>
          </a:p>
        </p:txBody>
      </p:sp>
      <p:sp>
        <p:nvSpPr>
          <p:cNvPr id="3" name="TextBox 2"/>
          <p:cNvSpPr txBox="1"/>
          <p:nvPr/>
        </p:nvSpPr>
        <p:spPr>
          <a:xfrm>
            <a:off x="3227421" y="2185159"/>
            <a:ext cx="1580946" cy="300082"/>
          </a:xfrm>
          <a:prstGeom prst="rect">
            <a:avLst/>
          </a:prstGeom>
          <a:solidFill>
            <a:schemeClr val="bg1"/>
          </a:solidFill>
          <a:ln w="12700">
            <a:solidFill>
              <a:schemeClr val="bg1">
                <a:lumMod val="65000"/>
              </a:schemeClr>
            </a:solidFill>
          </a:ln>
        </p:spPr>
        <p:txBody>
          <a:bodyPr wrap="none" rtlCol="0">
            <a:spAutoFit/>
          </a:bodyPr>
          <a:lstStyle/>
          <a:p>
            <a:r>
              <a:rPr lang="en-BE" sz="1350" dirty="0"/>
              <a:t>Informatievergaring</a:t>
            </a:r>
            <a:endParaRPr lang="fr-BE" sz="1350" dirty="0"/>
          </a:p>
        </p:txBody>
      </p:sp>
      <p:sp>
        <p:nvSpPr>
          <p:cNvPr id="4" name="TextBox 3"/>
          <p:cNvSpPr txBox="1"/>
          <p:nvPr/>
        </p:nvSpPr>
        <p:spPr>
          <a:xfrm>
            <a:off x="3160263" y="3128017"/>
            <a:ext cx="1711622" cy="300082"/>
          </a:xfrm>
          <a:prstGeom prst="rect">
            <a:avLst/>
          </a:prstGeom>
          <a:solidFill>
            <a:schemeClr val="bg1">
              <a:lumMod val="65000"/>
            </a:schemeClr>
          </a:solidFill>
          <a:ln w="12700">
            <a:solidFill>
              <a:schemeClr val="bg1">
                <a:lumMod val="65000"/>
              </a:schemeClr>
            </a:solidFill>
          </a:ln>
        </p:spPr>
        <p:txBody>
          <a:bodyPr wrap="none" rtlCol="0">
            <a:spAutoFit/>
          </a:bodyPr>
          <a:lstStyle/>
          <a:p>
            <a:r>
              <a:rPr lang="en-BE" sz="1350" dirty="0"/>
              <a:t>Conceptueel ontwerp</a:t>
            </a:r>
            <a:endParaRPr lang="fr-BE" sz="1350" dirty="0"/>
          </a:p>
        </p:txBody>
      </p:sp>
      <p:sp>
        <p:nvSpPr>
          <p:cNvPr id="5" name="TextBox 4"/>
          <p:cNvSpPr txBox="1"/>
          <p:nvPr/>
        </p:nvSpPr>
        <p:spPr>
          <a:xfrm>
            <a:off x="3345025" y="4070874"/>
            <a:ext cx="1340495" cy="300082"/>
          </a:xfrm>
          <a:prstGeom prst="rect">
            <a:avLst/>
          </a:prstGeom>
          <a:noFill/>
          <a:ln w="12700">
            <a:solidFill>
              <a:schemeClr val="bg1">
                <a:lumMod val="65000"/>
              </a:schemeClr>
            </a:solidFill>
          </a:ln>
        </p:spPr>
        <p:txBody>
          <a:bodyPr wrap="none" rtlCol="0">
            <a:spAutoFit/>
          </a:bodyPr>
          <a:lstStyle/>
          <a:p>
            <a:r>
              <a:rPr lang="en-BE" sz="1350"/>
              <a:t>Logisch ontwerp</a:t>
            </a:r>
            <a:endParaRPr lang="fr-BE" sz="1350"/>
          </a:p>
        </p:txBody>
      </p:sp>
      <p:sp>
        <p:nvSpPr>
          <p:cNvPr id="6" name="TextBox 5"/>
          <p:cNvSpPr txBox="1"/>
          <p:nvPr/>
        </p:nvSpPr>
        <p:spPr>
          <a:xfrm>
            <a:off x="3349809" y="5013731"/>
            <a:ext cx="1333314" cy="300082"/>
          </a:xfrm>
          <a:prstGeom prst="rect">
            <a:avLst/>
          </a:prstGeom>
          <a:noFill/>
          <a:ln w="12700">
            <a:solidFill>
              <a:schemeClr val="bg1">
                <a:lumMod val="65000"/>
              </a:schemeClr>
            </a:solidFill>
          </a:ln>
        </p:spPr>
        <p:txBody>
          <a:bodyPr wrap="none" rtlCol="0">
            <a:spAutoFit/>
          </a:bodyPr>
          <a:lstStyle/>
          <a:p>
            <a:r>
              <a:rPr lang="en-BE" sz="1350"/>
              <a:t>Fysieke ontwerp</a:t>
            </a:r>
            <a:endParaRPr lang="fr-BE" sz="1350"/>
          </a:p>
        </p:txBody>
      </p:sp>
      <p:sp>
        <p:nvSpPr>
          <p:cNvPr id="8" name="Down Arrow 7"/>
          <p:cNvSpPr/>
          <p:nvPr/>
        </p:nvSpPr>
        <p:spPr>
          <a:xfrm>
            <a:off x="3885456" y="2485240"/>
            <a:ext cx="214684" cy="642775"/>
          </a:xfrm>
          <a:prstGeom prst="downArrow">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BE" sz="1350"/>
          </a:p>
        </p:txBody>
      </p:sp>
      <p:sp>
        <p:nvSpPr>
          <p:cNvPr id="9" name="Down Arrow 8"/>
          <p:cNvSpPr/>
          <p:nvPr/>
        </p:nvSpPr>
        <p:spPr>
          <a:xfrm>
            <a:off x="3885454" y="3428098"/>
            <a:ext cx="214685" cy="642775"/>
          </a:xfrm>
          <a:prstGeom prst="downArrow">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BE" sz="1350"/>
          </a:p>
        </p:txBody>
      </p:sp>
      <p:sp>
        <p:nvSpPr>
          <p:cNvPr id="10" name="Down Arrow 9"/>
          <p:cNvSpPr/>
          <p:nvPr/>
        </p:nvSpPr>
        <p:spPr>
          <a:xfrm>
            <a:off x="3885454" y="4370956"/>
            <a:ext cx="214685" cy="642776"/>
          </a:xfrm>
          <a:prstGeom prst="downArrow">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BE" sz="1350"/>
          </a:p>
        </p:txBody>
      </p:sp>
      <p:sp>
        <p:nvSpPr>
          <p:cNvPr id="11" name="Down Arrow 10"/>
          <p:cNvSpPr/>
          <p:nvPr/>
        </p:nvSpPr>
        <p:spPr>
          <a:xfrm>
            <a:off x="3885454" y="5313813"/>
            <a:ext cx="214685" cy="365777"/>
          </a:xfrm>
          <a:prstGeom prst="downArrow">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BE" sz="1350"/>
          </a:p>
        </p:txBody>
      </p:sp>
      <p:sp>
        <p:nvSpPr>
          <p:cNvPr id="12" name="TextBox 11"/>
          <p:cNvSpPr txBox="1"/>
          <p:nvPr/>
        </p:nvSpPr>
        <p:spPr>
          <a:xfrm>
            <a:off x="4282658" y="2535401"/>
            <a:ext cx="1390445" cy="542456"/>
          </a:xfrm>
          <a:prstGeom prst="rect">
            <a:avLst/>
          </a:prstGeom>
          <a:noFill/>
        </p:spPr>
        <p:txBody>
          <a:bodyPr wrap="none" rtlCol="0">
            <a:spAutoFit/>
          </a:bodyPr>
          <a:lstStyle/>
          <a:p>
            <a:pPr marL="214313" indent="-214313">
              <a:buFont typeface="Arial" panose="020B0604020202020204" pitchFamily="34" charset="0"/>
              <a:buChar char="•"/>
            </a:pPr>
            <a:r>
              <a:rPr lang="en-BE" sz="975"/>
              <a:t>domeinanalyse</a:t>
            </a:r>
          </a:p>
          <a:p>
            <a:pPr marL="214313" indent="-214313">
              <a:buFont typeface="Arial" panose="020B0604020202020204" pitchFamily="34" charset="0"/>
              <a:buChar char="•"/>
            </a:pPr>
            <a:r>
              <a:rPr lang="en-BE" sz="975"/>
              <a:t>functionele analyse</a:t>
            </a:r>
          </a:p>
          <a:p>
            <a:pPr marL="214313" indent="-214313">
              <a:buFont typeface="Arial" panose="020B0604020202020204" pitchFamily="34" charset="0"/>
              <a:buChar char="•"/>
            </a:pPr>
            <a:r>
              <a:rPr lang="en-BE" sz="975"/>
              <a:t>behoefteanalyse</a:t>
            </a:r>
            <a:endParaRPr lang="fr-BE" sz="975"/>
          </a:p>
        </p:txBody>
      </p:sp>
      <p:sp>
        <p:nvSpPr>
          <p:cNvPr id="13" name="TextBox 12"/>
          <p:cNvSpPr txBox="1"/>
          <p:nvPr/>
        </p:nvSpPr>
        <p:spPr>
          <a:xfrm>
            <a:off x="4282658" y="3553279"/>
            <a:ext cx="2349041" cy="392415"/>
          </a:xfrm>
          <a:prstGeom prst="rect">
            <a:avLst/>
          </a:prstGeom>
          <a:noFill/>
        </p:spPr>
        <p:txBody>
          <a:bodyPr wrap="none" rtlCol="0">
            <a:spAutoFit/>
          </a:bodyPr>
          <a:lstStyle/>
          <a:p>
            <a:pPr marL="214313" indent="-214313">
              <a:buFont typeface="Arial" panose="020B0604020202020204" pitchFamily="34" charset="0"/>
              <a:buChar char="•"/>
            </a:pPr>
            <a:r>
              <a:rPr lang="en-BE" sz="975" b="1" dirty="0"/>
              <a:t>conceptueel model </a:t>
            </a:r>
            <a:r>
              <a:rPr lang="en-BE" sz="975" b="1" dirty="0" smtClean="0"/>
              <a:t>(bv. </a:t>
            </a:r>
            <a:r>
              <a:rPr lang="en-BE" sz="975" b="1" dirty="0"/>
              <a:t>EER-diagram)</a:t>
            </a:r>
          </a:p>
          <a:p>
            <a:pPr marL="214313" indent="-214313">
              <a:buFont typeface="Arial" panose="020B0604020202020204" pitchFamily="34" charset="0"/>
              <a:buChar char="•"/>
            </a:pPr>
            <a:r>
              <a:rPr lang="en-BE" sz="975" b="1" dirty="0"/>
              <a:t>functionele beschrijving</a:t>
            </a:r>
            <a:endParaRPr lang="fr-BE" sz="975" b="1" dirty="0"/>
          </a:p>
        </p:txBody>
      </p:sp>
      <p:sp>
        <p:nvSpPr>
          <p:cNvPr id="14" name="TextBox 13"/>
          <p:cNvSpPr txBox="1"/>
          <p:nvPr/>
        </p:nvSpPr>
        <p:spPr>
          <a:xfrm>
            <a:off x="4282657" y="4496137"/>
            <a:ext cx="2482090" cy="392415"/>
          </a:xfrm>
          <a:prstGeom prst="rect">
            <a:avLst/>
          </a:prstGeom>
          <a:noFill/>
        </p:spPr>
        <p:txBody>
          <a:bodyPr wrap="none" rtlCol="0">
            <a:spAutoFit/>
          </a:bodyPr>
          <a:lstStyle/>
          <a:p>
            <a:pPr marL="214313" indent="-214313">
              <a:buFont typeface="Arial" panose="020B0604020202020204" pitchFamily="34" charset="0"/>
              <a:buChar char="•"/>
            </a:pPr>
            <a:r>
              <a:rPr lang="en-BE" sz="975" dirty="0"/>
              <a:t>logisch databankschema </a:t>
            </a:r>
            <a:r>
              <a:rPr lang="en-BE" sz="975" dirty="0" smtClean="0"/>
              <a:t>(bv. </a:t>
            </a:r>
            <a:r>
              <a:rPr lang="en-BE" sz="975" dirty="0"/>
              <a:t>relationeel)</a:t>
            </a:r>
          </a:p>
          <a:p>
            <a:pPr marL="214313" indent="-214313">
              <a:buFont typeface="Arial" panose="020B0604020202020204" pitchFamily="34" charset="0"/>
              <a:buChar char="•"/>
            </a:pPr>
            <a:r>
              <a:rPr lang="en-BE" sz="975" dirty="0"/>
              <a:t>gedragsspecificaties</a:t>
            </a:r>
            <a:endParaRPr lang="fr-BE" sz="975" dirty="0"/>
          </a:p>
        </p:txBody>
      </p:sp>
      <p:sp>
        <p:nvSpPr>
          <p:cNvPr id="15" name="TextBox 14"/>
          <p:cNvSpPr txBox="1"/>
          <p:nvPr/>
        </p:nvSpPr>
        <p:spPr>
          <a:xfrm>
            <a:off x="4282658" y="5350624"/>
            <a:ext cx="1739900" cy="392415"/>
          </a:xfrm>
          <a:prstGeom prst="rect">
            <a:avLst/>
          </a:prstGeom>
          <a:noFill/>
        </p:spPr>
        <p:txBody>
          <a:bodyPr wrap="none" rtlCol="0">
            <a:spAutoFit/>
          </a:bodyPr>
          <a:lstStyle/>
          <a:p>
            <a:pPr marL="214313" indent="-214313">
              <a:buFont typeface="Arial" panose="020B0604020202020204" pitchFamily="34" charset="0"/>
              <a:buChar char="•"/>
            </a:pPr>
            <a:r>
              <a:rPr lang="en-BE" sz="975"/>
              <a:t>DDL-scripts</a:t>
            </a:r>
          </a:p>
          <a:p>
            <a:pPr marL="214313" indent="-214313">
              <a:buFont typeface="Arial" panose="020B0604020202020204" pitchFamily="34" charset="0"/>
              <a:buChar char="•"/>
            </a:pPr>
            <a:r>
              <a:rPr lang="en-BE" sz="975"/>
              <a:t>Implementatie van gedrag</a:t>
            </a:r>
            <a:endParaRPr lang="fr-BE" sz="975"/>
          </a:p>
        </p:txBody>
      </p:sp>
      <p:cxnSp>
        <p:nvCxnSpPr>
          <p:cNvPr id="17" name="Straight Connector 16"/>
          <p:cNvCxnSpPr/>
          <p:nvPr/>
        </p:nvCxnSpPr>
        <p:spPr>
          <a:xfrm>
            <a:off x="727545" y="4070874"/>
            <a:ext cx="2045473" cy="0"/>
          </a:xfrm>
          <a:prstGeom prst="line">
            <a:avLst/>
          </a:prstGeom>
          <a:ln>
            <a:prstDash val="sysDash"/>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p:nvCxnSpPr>
        <p:spPr>
          <a:xfrm>
            <a:off x="727544" y="5013731"/>
            <a:ext cx="2045473" cy="0"/>
          </a:xfrm>
          <a:prstGeom prst="line">
            <a:avLst/>
          </a:prstGeom>
          <a:ln>
            <a:prstDash val="sysDash"/>
          </a:ln>
        </p:spPr>
        <p:style>
          <a:lnRef idx="3">
            <a:schemeClr val="accent3"/>
          </a:lnRef>
          <a:fillRef idx="0">
            <a:schemeClr val="accent3"/>
          </a:fillRef>
          <a:effectRef idx="2">
            <a:schemeClr val="accent3"/>
          </a:effectRef>
          <a:fontRef idx="minor">
            <a:schemeClr val="tx1"/>
          </a:fontRef>
        </p:style>
      </p:cxnSp>
      <p:cxnSp>
        <p:nvCxnSpPr>
          <p:cNvPr id="23" name="Straight Arrow Connector 22"/>
          <p:cNvCxnSpPr/>
          <p:nvPr/>
        </p:nvCxnSpPr>
        <p:spPr>
          <a:xfrm flipV="1">
            <a:off x="685799" y="3468583"/>
            <a:ext cx="0" cy="60229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4" name="Straight Arrow Connector 23"/>
          <p:cNvCxnSpPr/>
          <p:nvPr/>
        </p:nvCxnSpPr>
        <p:spPr>
          <a:xfrm flipV="1">
            <a:off x="685799" y="4411441"/>
            <a:ext cx="0" cy="60229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5" name="TextBox 24"/>
          <p:cNvSpPr txBox="1"/>
          <p:nvPr/>
        </p:nvSpPr>
        <p:spPr>
          <a:xfrm>
            <a:off x="727544" y="3689950"/>
            <a:ext cx="1008609" cy="392415"/>
          </a:xfrm>
          <a:prstGeom prst="rect">
            <a:avLst/>
          </a:prstGeom>
          <a:noFill/>
        </p:spPr>
        <p:txBody>
          <a:bodyPr wrap="none" rtlCol="0">
            <a:spAutoFit/>
          </a:bodyPr>
          <a:lstStyle/>
          <a:p>
            <a:r>
              <a:rPr lang="en-BE" sz="975"/>
              <a:t>databasemodel-</a:t>
            </a:r>
          </a:p>
          <a:p>
            <a:r>
              <a:rPr lang="en-BE" sz="975"/>
              <a:t>onafhankelijk</a:t>
            </a:r>
            <a:endParaRPr lang="fr-BE" sz="975"/>
          </a:p>
        </p:txBody>
      </p:sp>
      <p:sp>
        <p:nvSpPr>
          <p:cNvPr id="26" name="TextBox 25"/>
          <p:cNvSpPr txBox="1"/>
          <p:nvPr/>
        </p:nvSpPr>
        <p:spPr>
          <a:xfrm>
            <a:off x="685800" y="4644400"/>
            <a:ext cx="867545" cy="392415"/>
          </a:xfrm>
          <a:prstGeom prst="rect">
            <a:avLst/>
          </a:prstGeom>
          <a:noFill/>
        </p:spPr>
        <p:txBody>
          <a:bodyPr wrap="none" rtlCol="0">
            <a:spAutoFit/>
          </a:bodyPr>
          <a:lstStyle/>
          <a:p>
            <a:r>
              <a:rPr lang="en-BE" sz="975"/>
              <a:t>dbms-</a:t>
            </a:r>
          </a:p>
          <a:p>
            <a:r>
              <a:rPr lang="en-BE" sz="975"/>
              <a:t>onafhankelijk</a:t>
            </a:r>
          </a:p>
        </p:txBody>
      </p:sp>
      <p:sp>
        <p:nvSpPr>
          <p:cNvPr id="18" name="Slide Number Placeholder 17"/>
          <p:cNvSpPr>
            <a:spLocks noGrp="1"/>
          </p:cNvSpPr>
          <p:nvPr>
            <p:ph type="sldNum" sz="quarter" idx="12"/>
          </p:nvPr>
        </p:nvSpPr>
        <p:spPr/>
        <p:txBody>
          <a:bodyPr/>
          <a:lstStyle/>
          <a:p>
            <a:fld id="{4552FF5A-A0C4-4C40-8618-DBA896236EBF}" type="slidenum">
              <a:rPr lang="fr-BE" smtClean="0"/>
              <a:t>5</a:t>
            </a:fld>
            <a:endParaRPr lang="fr-BE"/>
          </a:p>
        </p:txBody>
      </p:sp>
      <p:sp>
        <p:nvSpPr>
          <p:cNvPr id="27" name="Footer Placeholder 4">
            <a:extLst>
              <a:ext uri="{FF2B5EF4-FFF2-40B4-BE49-F238E27FC236}">
                <a16:creationId xmlns:a16="http://schemas.microsoft.com/office/drawing/2014/main" id="{E1618D88-3B44-5448-A145-1BDFDD9387EA}"/>
              </a:ext>
            </a:extLst>
          </p:cNvPr>
          <p:cNvSpPr>
            <a:spLocks noGrp="1"/>
          </p:cNvSpPr>
          <p:nvPr>
            <p:ph type="ftr" sz="quarter" idx="11"/>
          </p:nvPr>
        </p:nvSpPr>
        <p:spPr>
          <a:xfrm>
            <a:off x="3028950" y="6356351"/>
            <a:ext cx="3086100" cy="365125"/>
          </a:xfrm>
        </p:spPr>
        <p:txBody>
          <a:bodyPr/>
          <a:lstStyle/>
          <a:p>
            <a:r>
              <a:rPr lang="fr-BE" dirty="0" err="1" smtClean="0"/>
              <a:t>Logisch</a:t>
            </a:r>
            <a:r>
              <a:rPr lang="fr-BE" dirty="0" smtClean="0"/>
              <a:t> </a:t>
            </a:r>
            <a:r>
              <a:rPr lang="fr-BE" dirty="0" err="1" smtClean="0"/>
              <a:t>ontwerp</a:t>
            </a:r>
            <a:r>
              <a:rPr lang="fr-BE" dirty="0" smtClean="0"/>
              <a:t> - </a:t>
            </a:r>
            <a:r>
              <a:rPr lang="fr-BE" dirty="0" err="1" smtClean="0"/>
              <a:t>Inleiding</a:t>
            </a:r>
            <a:endParaRPr lang="fr-BE" dirty="0"/>
          </a:p>
        </p:txBody>
      </p:sp>
    </p:spTree>
    <p:extLst>
      <p:ext uri="{BB962C8B-B14F-4D97-AF65-F5344CB8AC3E}">
        <p14:creationId xmlns:p14="http://schemas.microsoft.com/office/powerpoint/2010/main" val="3333234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552FF5A-A0C4-4C40-8618-DBA896236EBF}" type="slidenum">
              <a:rPr lang="fr-BE" smtClean="0"/>
              <a:t>6</a:t>
            </a:fld>
            <a:endParaRPr lang="fr-BE"/>
          </a:p>
        </p:txBody>
      </p:sp>
      <p:sp>
        <p:nvSpPr>
          <p:cNvPr id="74" name="Footer Placeholder 4">
            <a:extLst>
              <a:ext uri="{FF2B5EF4-FFF2-40B4-BE49-F238E27FC236}">
                <a16:creationId xmlns:a16="http://schemas.microsoft.com/office/drawing/2014/main" id="{E1618D88-3B44-5448-A145-1BDFDD9387EA}"/>
              </a:ext>
            </a:extLst>
          </p:cNvPr>
          <p:cNvSpPr>
            <a:spLocks noGrp="1"/>
          </p:cNvSpPr>
          <p:nvPr>
            <p:ph type="ftr" sz="quarter" idx="11"/>
          </p:nvPr>
        </p:nvSpPr>
        <p:spPr>
          <a:xfrm>
            <a:off x="3028950" y="6356351"/>
            <a:ext cx="3086100" cy="365125"/>
          </a:xfrm>
        </p:spPr>
        <p:txBody>
          <a:bodyPr/>
          <a:lstStyle/>
          <a:p>
            <a:r>
              <a:rPr lang="fr-BE" dirty="0" err="1" smtClean="0"/>
              <a:t>Logisch</a:t>
            </a:r>
            <a:r>
              <a:rPr lang="fr-BE" dirty="0" smtClean="0"/>
              <a:t> </a:t>
            </a:r>
            <a:r>
              <a:rPr lang="fr-BE" dirty="0" err="1" smtClean="0"/>
              <a:t>ontwerp</a:t>
            </a:r>
            <a:r>
              <a:rPr lang="fr-BE" dirty="0" smtClean="0"/>
              <a:t> - </a:t>
            </a:r>
            <a:r>
              <a:rPr lang="fr-BE" dirty="0" err="1" smtClean="0"/>
              <a:t>Inleiding</a:t>
            </a:r>
            <a:endParaRPr lang="fr-BE" dirty="0"/>
          </a:p>
        </p:txBody>
      </p:sp>
      <p:sp>
        <p:nvSpPr>
          <p:cNvPr id="76" name="TextBox 75"/>
          <p:cNvSpPr txBox="1"/>
          <p:nvPr/>
        </p:nvSpPr>
        <p:spPr>
          <a:xfrm>
            <a:off x="1789228" y="1837380"/>
            <a:ext cx="1198658" cy="323165"/>
          </a:xfrm>
          <a:prstGeom prst="rect">
            <a:avLst/>
          </a:prstGeom>
          <a:noFill/>
          <a:ln>
            <a:solidFill>
              <a:schemeClr val="tx1"/>
            </a:solidFill>
          </a:ln>
        </p:spPr>
        <p:txBody>
          <a:bodyPr wrap="square" rtlCol="0">
            <a:spAutoFit/>
          </a:bodyPr>
          <a:lstStyle/>
          <a:p>
            <a:pPr algn="ctr"/>
            <a:r>
              <a:rPr lang="en-BE" sz="1500"/>
              <a:t>Lid</a:t>
            </a:r>
            <a:endParaRPr lang="fr-BE" sz="1500"/>
          </a:p>
        </p:txBody>
      </p:sp>
      <p:sp>
        <p:nvSpPr>
          <p:cNvPr id="77" name="Oval 76"/>
          <p:cNvSpPr/>
          <p:nvPr/>
        </p:nvSpPr>
        <p:spPr>
          <a:xfrm>
            <a:off x="37859" y="1200237"/>
            <a:ext cx="1630424" cy="328685"/>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dirty="0">
                <a:solidFill>
                  <a:schemeClr val="tx1"/>
                </a:solidFill>
              </a:rPr>
              <a:t>lidnummer</a:t>
            </a:r>
            <a:endParaRPr lang="fr-BE" sz="1500" u="sng" dirty="0">
              <a:solidFill>
                <a:schemeClr val="tx1"/>
              </a:solidFill>
            </a:endParaRPr>
          </a:p>
        </p:txBody>
      </p:sp>
      <p:sp>
        <p:nvSpPr>
          <p:cNvPr id="78" name="Oval 77"/>
          <p:cNvSpPr/>
          <p:nvPr/>
        </p:nvSpPr>
        <p:spPr>
          <a:xfrm>
            <a:off x="5344491" y="764843"/>
            <a:ext cx="952899" cy="300378"/>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straat</a:t>
            </a:r>
            <a:endParaRPr lang="fr-BE" sz="1500">
              <a:solidFill>
                <a:schemeClr val="tx1"/>
              </a:solidFill>
            </a:endParaRPr>
          </a:p>
        </p:txBody>
      </p:sp>
      <p:sp>
        <p:nvSpPr>
          <p:cNvPr id="95" name="Oval 94"/>
          <p:cNvSpPr/>
          <p:nvPr/>
        </p:nvSpPr>
        <p:spPr>
          <a:xfrm>
            <a:off x="3812568" y="719977"/>
            <a:ext cx="1201644" cy="34183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nummer</a:t>
            </a:r>
            <a:endParaRPr lang="fr-BE" sz="1500">
              <a:solidFill>
                <a:schemeClr val="tx1"/>
              </a:solidFill>
            </a:endParaRPr>
          </a:p>
        </p:txBody>
      </p:sp>
      <p:sp>
        <p:nvSpPr>
          <p:cNvPr id="97" name="Oval 96"/>
          <p:cNvSpPr/>
          <p:nvPr/>
        </p:nvSpPr>
        <p:spPr>
          <a:xfrm>
            <a:off x="5009364" y="1187231"/>
            <a:ext cx="1288026" cy="3435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postcode</a:t>
            </a:r>
            <a:endParaRPr lang="fr-BE" sz="1500">
              <a:solidFill>
                <a:schemeClr val="tx1"/>
              </a:solidFill>
            </a:endParaRPr>
          </a:p>
        </p:txBody>
      </p:sp>
      <p:sp>
        <p:nvSpPr>
          <p:cNvPr id="98" name="Oval 97"/>
          <p:cNvSpPr/>
          <p:nvPr/>
        </p:nvSpPr>
        <p:spPr>
          <a:xfrm>
            <a:off x="114762" y="1764111"/>
            <a:ext cx="1192655" cy="35188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geslacht</a:t>
            </a:r>
            <a:endParaRPr lang="fr-BE" sz="1500">
              <a:solidFill>
                <a:schemeClr val="tx1"/>
              </a:solidFill>
            </a:endParaRPr>
          </a:p>
        </p:txBody>
      </p:sp>
      <p:cxnSp>
        <p:nvCxnSpPr>
          <p:cNvPr id="101" name="Straight Connector 100"/>
          <p:cNvCxnSpPr>
            <a:stCxn id="77" idx="5"/>
            <a:endCxn id="76" idx="0"/>
          </p:cNvCxnSpPr>
          <p:nvPr/>
        </p:nvCxnSpPr>
        <p:spPr>
          <a:xfrm>
            <a:off x="1429513" y="1480787"/>
            <a:ext cx="959044" cy="356593"/>
          </a:xfrm>
          <a:prstGeom prst="line">
            <a:avLst/>
          </a:prstGeom>
        </p:spPr>
        <p:style>
          <a:lnRef idx="1">
            <a:schemeClr val="dk1"/>
          </a:lnRef>
          <a:fillRef idx="0">
            <a:schemeClr val="dk1"/>
          </a:fillRef>
          <a:effectRef idx="0">
            <a:schemeClr val="dk1"/>
          </a:effectRef>
          <a:fontRef idx="minor">
            <a:schemeClr val="tx1"/>
          </a:fontRef>
        </p:style>
      </p:cxnSp>
      <p:cxnSp>
        <p:nvCxnSpPr>
          <p:cNvPr id="102" name="Straight Connector 101"/>
          <p:cNvCxnSpPr>
            <a:stCxn id="78" idx="2"/>
            <a:endCxn id="148" idx="7"/>
          </p:cNvCxnSpPr>
          <p:nvPr/>
        </p:nvCxnSpPr>
        <p:spPr>
          <a:xfrm flipH="1">
            <a:off x="3942390" y="915032"/>
            <a:ext cx="1402101" cy="656569"/>
          </a:xfrm>
          <a:prstGeom prst="line">
            <a:avLst/>
          </a:prstGeom>
        </p:spPr>
        <p:style>
          <a:lnRef idx="1">
            <a:schemeClr val="dk1"/>
          </a:lnRef>
          <a:fillRef idx="0">
            <a:schemeClr val="dk1"/>
          </a:fillRef>
          <a:effectRef idx="0">
            <a:schemeClr val="dk1"/>
          </a:effectRef>
          <a:fontRef idx="minor">
            <a:schemeClr val="tx1"/>
          </a:fontRef>
        </p:style>
      </p:cxnSp>
      <p:cxnSp>
        <p:nvCxnSpPr>
          <p:cNvPr id="103" name="Straight Connector 102"/>
          <p:cNvCxnSpPr>
            <a:stCxn id="95" idx="4"/>
            <a:endCxn id="148" idx="7"/>
          </p:cNvCxnSpPr>
          <p:nvPr/>
        </p:nvCxnSpPr>
        <p:spPr>
          <a:xfrm flipH="1">
            <a:off x="3942390" y="1061807"/>
            <a:ext cx="471000" cy="509794"/>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p:cNvCxnSpPr>
            <a:stCxn id="97" idx="2"/>
            <a:endCxn id="148" idx="7"/>
          </p:cNvCxnSpPr>
          <p:nvPr/>
        </p:nvCxnSpPr>
        <p:spPr>
          <a:xfrm flipH="1">
            <a:off x="3942390" y="1358981"/>
            <a:ext cx="1066974" cy="212620"/>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Connector 106"/>
          <p:cNvCxnSpPr>
            <a:stCxn id="98" idx="6"/>
            <a:endCxn id="76" idx="1"/>
          </p:cNvCxnSpPr>
          <p:nvPr/>
        </p:nvCxnSpPr>
        <p:spPr>
          <a:xfrm>
            <a:off x="1307417" y="1940051"/>
            <a:ext cx="481811" cy="58912"/>
          </a:xfrm>
          <a:prstGeom prst="line">
            <a:avLst/>
          </a:prstGeom>
        </p:spPr>
        <p:style>
          <a:lnRef idx="1">
            <a:schemeClr val="dk1"/>
          </a:lnRef>
          <a:fillRef idx="0">
            <a:schemeClr val="dk1"/>
          </a:fillRef>
          <a:effectRef idx="0">
            <a:schemeClr val="dk1"/>
          </a:effectRef>
          <a:fontRef idx="minor">
            <a:schemeClr val="tx1"/>
          </a:fontRef>
        </p:style>
      </p:cxnSp>
      <p:sp>
        <p:nvSpPr>
          <p:cNvPr id="108" name="TextBox 107"/>
          <p:cNvSpPr txBox="1"/>
          <p:nvPr/>
        </p:nvSpPr>
        <p:spPr>
          <a:xfrm>
            <a:off x="1710527" y="5073430"/>
            <a:ext cx="1198658" cy="323165"/>
          </a:xfrm>
          <a:prstGeom prst="rect">
            <a:avLst/>
          </a:prstGeom>
          <a:noFill/>
          <a:ln>
            <a:solidFill>
              <a:schemeClr val="tx1"/>
            </a:solidFill>
          </a:ln>
        </p:spPr>
        <p:txBody>
          <a:bodyPr wrap="square" rtlCol="0">
            <a:spAutoFit/>
          </a:bodyPr>
          <a:lstStyle/>
          <a:p>
            <a:pPr algn="ctr"/>
            <a:r>
              <a:rPr lang="fr-BE" sz="1500"/>
              <a:t>G</a:t>
            </a:r>
            <a:r>
              <a:rPr lang="en-BE" sz="1500"/>
              <a:t>roep</a:t>
            </a:r>
            <a:endParaRPr lang="fr-BE" sz="1500"/>
          </a:p>
        </p:txBody>
      </p:sp>
      <p:sp>
        <p:nvSpPr>
          <p:cNvPr id="109" name="Oval 108"/>
          <p:cNvSpPr/>
          <p:nvPr/>
        </p:nvSpPr>
        <p:spPr>
          <a:xfrm>
            <a:off x="640294" y="5772569"/>
            <a:ext cx="925822" cy="283265"/>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dirty="0">
                <a:solidFill>
                  <a:schemeClr val="tx1"/>
                </a:solidFill>
              </a:rPr>
              <a:t>naam</a:t>
            </a:r>
            <a:endParaRPr lang="fr-BE" sz="1500" u="sng" dirty="0">
              <a:solidFill>
                <a:schemeClr val="tx1"/>
              </a:solidFill>
            </a:endParaRPr>
          </a:p>
        </p:txBody>
      </p:sp>
      <p:cxnSp>
        <p:nvCxnSpPr>
          <p:cNvPr id="110" name="Straight Connector 109"/>
          <p:cNvCxnSpPr>
            <a:stCxn id="108" idx="2"/>
            <a:endCxn id="109" idx="7"/>
          </p:cNvCxnSpPr>
          <p:nvPr/>
        </p:nvCxnSpPr>
        <p:spPr>
          <a:xfrm flipH="1">
            <a:off x="1430533" y="5396595"/>
            <a:ext cx="879323" cy="417457"/>
          </a:xfrm>
          <a:prstGeom prst="line">
            <a:avLst/>
          </a:prstGeom>
        </p:spPr>
        <p:style>
          <a:lnRef idx="1">
            <a:schemeClr val="dk1"/>
          </a:lnRef>
          <a:fillRef idx="0">
            <a:schemeClr val="dk1"/>
          </a:fillRef>
          <a:effectRef idx="0">
            <a:schemeClr val="dk1"/>
          </a:effectRef>
          <a:fontRef idx="minor">
            <a:schemeClr val="tx1"/>
          </a:fontRef>
        </p:style>
      </p:cxnSp>
      <p:sp>
        <p:nvSpPr>
          <p:cNvPr id="113" name="Oval 112"/>
          <p:cNvSpPr/>
          <p:nvPr/>
        </p:nvSpPr>
        <p:spPr>
          <a:xfrm>
            <a:off x="1909035" y="5806804"/>
            <a:ext cx="1906682" cy="297029"/>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leeftijdsklasse</a:t>
            </a:r>
            <a:endParaRPr lang="fr-BE" sz="1500">
              <a:solidFill>
                <a:schemeClr val="tx1"/>
              </a:solidFill>
            </a:endParaRPr>
          </a:p>
        </p:txBody>
      </p:sp>
      <p:cxnSp>
        <p:nvCxnSpPr>
          <p:cNvPr id="115" name="Straight Connector 114"/>
          <p:cNvCxnSpPr>
            <a:stCxn id="113" idx="1"/>
            <a:endCxn id="108" idx="2"/>
          </p:cNvCxnSpPr>
          <p:nvPr/>
        </p:nvCxnSpPr>
        <p:spPr>
          <a:xfrm flipV="1">
            <a:off x="2188262" y="5396595"/>
            <a:ext cx="121594" cy="453708"/>
          </a:xfrm>
          <a:prstGeom prst="line">
            <a:avLst/>
          </a:prstGeom>
        </p:spPr>
        <p:style>
          <a:lnRef idx="1">
            <a:schemeClr val="dk1"/>
          </a:lnRef>
          <a:fillRef idx="0">
            <a:schemeClr val="dk1"/>
          </a:fillRef>
          <a:effectRef idx="0">
            <a:schemeClr val="dk1"/>
          </a:effectRef>
          <a:fontRef idx="minor">
            <a:schemeClr val="tx1"/>
          </a:fontRef>
        </p:style>
      </p:cxnSp>
      <p:sp>
        <p:nvSpPr>
          <p:cNvPr id="116" name="Diamond 115"/>
          <p:cNvSpPr/>
          <p:nvPr/>
        </p:nvSpPr>
        <p:spPr>
          <a:xfrm>
            <a:off x="798244" y="3116119"/>
            <a:ext cx="965944" cy="836736"/>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lid van</a:t>
            </a:r>
            <a:endParaRPr lang="fr-BE" sz="1500">
              <a:solidFill>
                <a:schemeClr val="tx1"/>
              </a:solidFill>
            </a:endParaRPr>
          </a:p>
        </p:txBody>
      </p:sp>
      <p:cxnSp>
        <p:nvCxnSpPr>
          <p:cNvPr id="117" name="Straight Connector 116"/>
          <p:cNvCxnSpPr>
            <a:stCxn id="116" idx="0"/>
          </p:cNvCxnSpPr>
          <p:nvPr/>
        </p:nvCxnSpPr>
        <p:spPr>
          <a:xfrm flipV="1">
            <a:off x="1281216" y="2160545"/>
            <a:ext cx="964783" cy="955574"/>
          </a:xfrm>
          <a:prstGeom prst="line">
            <a:avLst/>
          </a:prstGeom>
          <a:ln/>
        </p:spPr>
        <p:style>
          <a:lnRef idx="1">
            <a:schemeClr val="dk1"/>
          </a:lnRef>
          <a:fillRef idx="0">
            <a:schemeClr val="dk1"/>
          </a:fillRef>
          <a:effectRef idx="0">
            <a:schemeClr val="dk1"/>
          </a:effectRef>
          <a:fontRef idx="minor">
            <a:schemeClr val="tx1"/>
          </a:fontRef>
        </p:style>
      </p:cxnSp>
      <p:cxnSp>
        <p:nvCxnSpPr>
          <p:cNvPr id="118" name="Straight Connector 117"/>
          <p:cNvCxnSpPr>
            <a:stCxn id="108" idx="0"/>
            <a:endCxn id="116" idx="2"/>
          </p:cNvCxnSpPr>
          <p:nvPr/>
        </p:nvCxnSpPr>
        <p:spPr>
          <a:xfrm flipH="1" flipV="1">
            <a:off x="1281216" y="3952855"/>
            <a:ext cx="1028640" cy="1120575"/>
          </a:xfrm>
          <a:prstGeom prst="line">
            <a:avLst/>
          </a:prstGeom>
          <a:ln/>
        </p:spPr>
        <p:style>
          <a:lnRef idx="1">
            <a:schemeClr val="dk1"/>
          </a:lnRef>
          <a:fillRef idx="0">
            <a:schemeClr val="dk1"/>
          </a:fillRef>
          <a:effectRef idx="0">
            <a:schemeClr val="dk1"/>
          </a:effectRef>
          <a:fontRef idx="minor">
            <a:schemeClr val="tx1"/>
          </a:fontRef>
        </p:style>
      </p:cxnSp>
      <p:sp>
        <p:nvSpPr>
          <p:cNvPr id="119" name="TextBox 118"/>
          <p:cNvSpPr txBox="1"/>
          <p:nvPr/>
        </p:nvSpPr>
        <p:spPr>
          <a:xfrm>
            <a:off x="1809713" y="2106509"/>
            <a:ext cx="308098" cy="323165"/>
          </a:xfrm>
          <a:prstGeom prst="rect">
            <a:avLst/>
          </a:prstGeom>
          <a:noFill/>
        </p:spPr>
        <p:txBody>
          <a:bodyPr wrap="none" rtlCol="0">
            <a:spAutoFit/>
          </a:bodyPr>
          <a:lstStyle/>
          <a:p>
            <a:r>
              <a:rPr lang="en-BE" sz="1500"/>
              <a:t>N</a:t>
            </a:r>
            <a:endParaRPr lang="fr-BE" sz="1500"/>
          </a:p>
        </p:txBody>
      </p:sp>
      <p:sp>
        <p:nvSpPr>
          <p:cNvPr id="120" name="TextBox 119"/>
          <p:cNvSpPr txBox="1"/>
          <p:nvPr/>
        </p:nvSpPr>
        <p:spPr>
          <a:xfrm>
            <a:off x="1909707" y="4799373"/>
            <a:ext cx="282450" cy="323165"/>
          </a:xfrm>
          <a:prstGeom prst="rect">
            <a:avLst/>
          </a:prstGeom>
          <a:noFill/>
        </p:spPr>
        <p:txBody>
          <a:bodyPr wrap="none" rtlCol="0">
            <a:spAutoFit/>
          </a:bodyPr>
          <a:lstStyle/>
          <a:p>
            <a:r>
              <a:rPr lang="en-BE" sz="1500"/>
              <a:t>1</a:t>
            </a:r>
            <a:endParaRPr lang="fr-BE" sz="1500"/>
          </a:p>
        </p:txBody>
      </p:sp>
      <p:sp>
        <p:nvSpPr>
          <p:cNvPr id="121" name="Diamond 120"/>
          <p:cNvSpPr/>
          <p:nvPr/>
        </p:nvSpPr>
        <p:spPr>
          <a:xfrm>
            <a:off x="2596533" y="2775812"/>
            <a:ext cx="1161383" cy="1017711"/>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300">
                <a:solidFill>
                  <a:schemeClr val="tx1"/>
                </a:solidFill>
              </a:rPr>
              <a:t>leider van</a:t>
            </a:r>
            <a:endParaRPr lang="fr-BE" sz="1300">
              <a:solidFill>
                <a:schemeClr val="tx1"/>
              </a:solidFill>
            </a:endParaRPr>
          </a:p>
        </p:txBody>
      </p:sp>
      <p:cxnSp>
        <p:nvCxnSpPr>
          <p:cNvPr id="122" name="Straight Connector 121"/>
          <p:cNvCxnSpPr>
            <a:stCxn id="121" idx="2"/>
          </p:cNvCxnSpPr>
          <p:nvPr/>
        </p:nvCxnSpPr>
        <p:spPr>
          <a:xfrm flipH="1">
            <a:off x="2388147" y="3793523"/>
            <a:ext cx="789078" cy="1282234"/>
          </a:xfrm>
          <a:prstGeom prst="line">
            <a:avLst/>
          </a:prstGeom>
          <a:ln/>
        </p:spPr>
        <p:style>
          <a:lnRef idx="1">
            <a:schemeClr val="dk1"/>
          </a:lnRef>
          <a:fillRef idx="0">
            <a:schemeClr val="dk1"/>
          </a:fillRef>
          <a:effectRef idx="0">
            <a:schemeClr val="dk1"/>
          </a:effectRef>
          <a:fontRef idx="minor">
            <a:schemeClr val="tx1"/>
          </a:fontRef>
        </p:style>
      </p:cxnSp>
      <p:cxnSp>
        <p:nvCxnSpPr>
          <p:cNvPr id="123" name="Straight Connector 122"/>
          <p:cNvCxnSpPr>
            <a:stCxn id="76" idx="2"/>
            <a:endCxn id="121" idx="0"/>
          </p:cNvCxnSpPr>
          <p:nvPr/>
        </p:nvCxnSpPr>
        <p:spPr>
          <a:xfrm>
            <a:off x="2388557" y="2160545"/>
            <a:ext cx="788668" cy="615267"/>
          </a:xfrm>
          <a:prstGeom prst="line">
            <a:avLst/>
          </a:prstGeom>
          <a:ln/>
        </p:spPr>
        <p:style>
          <a:lnRef idx="1">
            <a:schemeClr val="dk1"/>
          </a:lnRef>
          <a:fillRef idx="0">
            <a:schemeClr val="dk1"/>
          </a:fillRef>
          <a:effectRef idx="0">
            <a:schemeClr val="dk1"/>
          </a:effectRef>
          <a:fontRef idx="minor">
            <a:schemeClr val="tx1"/>
          </a:fontRef>
        </p:style>
      </p:cxnSp>
      <p:sp>
        <p:nvSpPr>
          <p:cNvPr id="124" name="TextBox 123"/>
          <p:cNvSpPr txBox="1"/>
          <p:nvPr/>
        </p:nvSpPr>
        <p:spPr>
          <a:xfrm>
            <a:off x="2579140" y="2122276"/>
            <a:ext cx="282450" cy="323165"/>
          </a:xfrm>
          <a:prstGeom prst="rect">
            <a:avLst/>
          </a:prstGeom>
          <a:noFill/>
        </p:spPr>
        <p:txBody>
          <a:bodyPr wrap="none" rtlCol="0">
            <a:spAutoFit/>
          </a:bodyPr>
          <a:lstStyle/>
          <a:p>
            <a:r>
              <a:rPr lang="en-BE" sz="1500"/>
              <a:t>1</a:t>
            </a:r>
            <a:endParaRPr lang="fr-BE" sz="1500"/>
          </a:p>
        </p:txBody>
      </p:sp>
      <p:sp>
        <p:nvSpPr>
          <p:cNvPr id="125" name="TextBox 124"/>
          <p:cNvSpPr txBox="1"/>
          <p:nvPr/>
        </p:nvSpPr>
        <p:spPr>
          <a:xfrm>
            <a:off x="2504029" y="4799372"/>
            <a:ext cx="282450" cy="323165"/>
          </a:xfrm>
          <a:prstGeom prst="rect">
            <a:avLst/>
          </a:prstGeom>
          <a:noFill/>
        </p:spPr>
        <p:txBody>
          <a:bodyPr wrap="none" rtlCol="0">
            <a:spAutoFit/>
          </a:bodyPr>
          <a:lstStyle/>
          <a:p>
            <a:r>
              <a:rPr lang="en-BE" sz="1500"/>
              <a:t>1</a:t>
            </a:r>
            <a:endParaRPr lang="fr-BE" sz="1500"/>
          </a:p>
        </p:txBody>
      </p:sp>
      <p:sp>
        <p:nvSpPr>
          <p:cNvPr id="126" name="TextBox 125"/>
          <p:cNvSpPr txBox="1"/>
          <p:nvPr/>
        </p:nvSpPr>
        <p:spPr>
          <a:xfrm>
            <a:off x="5356200" y="3948059"/>
            <a:ext cx="1198658" cy="323165"/>
          </a:xfrm>
          <a:prstGeom prst="rect">
            <a:avLst/>
          </a:prstGeom>
          <a:noFill/>
          <a:ln>
            <a:solidFill>
              <a:schemeClr val="tx1"/>
            </a:solidFill>
          </a:ln>
        </p:spPr>
        <p:txBody>
          <a:bodyPr wrap="square" rtlCol="0">
            <a:spAutoFit/>
          </a:bodyPr>
          <a:lstStyle/>
          <a:p>
            <a:pPr algn="ctr"/>
            <a:r>
              <a:rPr lang="en-BE" sz="1500"/>
              <a:t>Activiteit</a:t>
            </a:r>
            <a:endParaRPr lang="fr-BE" sz="1500"/>
          </a:p>
        </p:txBody>
      </p:sp>
      <p:sp>
        <p:nvSpPr>
          <p:cNvPr id="127" name="Diamond 126"/>
          <p:cNvSpPr/>
          <p:nvPr/>
        </p:nvSpPr>
        <p:spPr>
          <a:xfrm>
            <a:off x="3757916" y="4460429"/>
            <a:ext cx="1096173" cy="860677"/>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voor</a:t>
            </a:r>
            <a:endParaRPr lang="fr-BE" sz="1500">
              <a:solidFill>
                <a:schemeClr val="tx1"/>
              </a:solidFill>
            </a:endParaRPr>
          </a:p>
        </p:txBody>
      </p:sp>
      <p:sp>
        <p:nvSpPr>
          <p:cNvPr id="128" name="Oval 127"/>
          <p:cNvSpPr/>
          <p:nvPr/>
        </p:nvSpPr>
        <p:spPr>
          <a:xfrm>
            <a:off x="6360932" y="3287321"/>
            <a:ext cx="1706108" cy="40258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omschrijving</a:t>
            </a:r>
            <a:endParaRPr lang="fr-BE" sz="1500">
              <a:solidFill>
                <a:schemeClr val="tx1"/>
              </a:solidFill>
            </a:endParaRPr>
          </a:p>
        </p:txBody>
      </p:sp>
      <p:cxnSp>
        <p:nvCxnSpPr>
          <p:cNvPr id="129" name="Straight Connector 128"/>
          <p:cNvCxnSpPr>
            <a:stCxn id="128" idx="3"/>
            <a:endCxn id="126" idx="0"/>
          </p:cNvCxnSpPr>
          <p:nvPr/>
        </p:nvCxnSpPr>
        <p:spPr>
          <a:xfrm flipH="1">
            <a:off x="5955529" y="3630946"/>
            <a:ext cx="655257" cy="317113"/>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p:cNvCxnSpPr>
            <a:endCxn id="127" idx="3"/>
          </p:cNvCxnSpPr>
          <p:nvPr/>
        </p:nvCxnSpPr>
        <p:spPr>
          <a:xfrm flipH="1">
            <a:off x="4854089" y="4271224"/>
            <a:ext cx="547273" cy="619544"/>
          </a:xfrm>
          <a:prstGeom prst="line">
            <a:avLst/>
          </a:prstGeom>
          <a:ln/>
        </p:spPr>
        <p:style>
          <a:lnRef idx="1">
            <a:schemeClr val="dk1"/>
          </a:lnRef>
          <a:fillRef idx="0">
            <a:schemeClr val="dk1"/>
          </a:fillRef>
          <a:effectRef idx="0">
            <a:schemeClr val="dk1"/>
          </a:effectRef>
          <a:fontRef idx="minor">
            <a:schemeClr val="tx1"/>
          </a:fontRef>
        </p:style>
      </p:cxnSp>
      <p:cxnSp>
        <p:nvCxnSpPr>
          <p:cNvPr id="131" name="Straight Connector 130"/>
          <p:cNvCxnSpPr>
            <a:stCxn id="127" idx="1"/>
            <a:endCxn id="108" idx="3"/>
          </p:cNvCxnSpPr>
          <p:nvPr/>
        </p:nvCxnSpPr>
        <p:spPr>
          <a:xfrm flipH="1">
            <a:off x="2909185" y="4890768"/>
            <a:ext cx="848731" cy="344245"/>
          </a:xfrm>
          <a:prstGeom prst="line">
            <a:avLst/>
          </a:prstGeom>
          <a:ln/>
        </p:spPr>
        <p:style>
          <a:lnRef idx="1">
            <a:schemeClr val="dk1"/>
          </a:lnRef>
          <a:fillRef idx="0">
            <a:schemeClr val="dk1"/>
          </a:fillRef>
          <a:effectRef idx="0">
            <a:schemeClr val="dk1"/>
          </a:effectRef>
          <a:fontRef idx="minor">
            <a:schemeClr val="tx1"/>
          </a:fontRef>
        </p:style>
      </p:cxnSp>
      <p:sp>
        <p:nvSpPr>
          <p:cNvPr id="132" name="TextBox 131"/>
          <p:cNvSpPr txBox="1"/>
          <p:nvPr/>
        </p:nvSpPr>
        <p:spPr>
          <a:xfrm>
            <a:off x="2902545" y="5153268"/>
            <a:ext cx="308098" cy="323165"/>
          </a:xfrm>
          <a:prstGeom prst="rect">
            <a:avLst/>
          </a:prstGeom>
          <a:noFill/>
        </p:spPr>
        <p:txBody>
          <a:bodyPr wrap="none" rtlCol="0">
            <a:spAutoFit/>
          </a:bodyPr>
          <a:lstStyle/>
          <a:p>
            <a:r>
              <a:rPr lang="en-BE" sz="1500"/>
              <a:t>N</a:t>
            </a:r>
            <a:endParaRPr lang="fr-BE" sz="1500"/>
          </a:p>
        </p:txBody>
      </p:sp>
      <p:sp>
        <p:nvSpPr>
          <p:cNvPr id="133" name="TextBox 132"/>
          <p:cNvSpPr txBox="1"/>
          <p:nvPr/>
        </p:nvSpPr>
        <p:spPr>
          <a:xfrm>
            <a:off x="5003724" y="3973838"/>
            <a:ext cx="349776" cy="323165"/>
          </a:xfrm>
          <a:prstGeom prst="rect">
            <a:avLst/>
          </a:prstGeom>
          <a:noFill/>
        </p:spPr>
        <p:txBody>
          <a:bodyPr wrap="none" rtlCol="0">
            <a:spAutoFit/>
          </a:bodyPr>
          <a:lstStyle/>
          <a:p>
            <a:r>
              <a:rPr lang="en-BE" sz="1500"/>
              <a:t>M</a:t>
            </a:r>
            <a:endParaRPr lang="fr-BE" sz="1500"/>
          </a:p>
        </p:txBody>
      </p:sp>
      <p:sp>
        <p:nvSpPr>
          <p:cNvPr id="134" name="Oval 133"/>
          <p:cNvSpPr/>
          <p:nvPr/>
        </p:nvSpPr>
        <p:spPr>
          <a:xfrm>
            <a:off x="3582687" y="3922026"/>
            <a:ext cx="1121895" cy="32906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betaald</a:t>
            </a:r>
            <a:endParaRPr lang="fr-BE" sz="1500">
              <a:solidFill>
                <a:schemeClr val="tx1"/>
              </a:solidFill>
            </a:endParaRPr>
          </a:p>
        </p:txBody>
      </p:sp>
      <p:cxnSp>
        <p:nvCxnSpPr>
          <p:cNvPr id="135" name="Straight Connector 134"/>
          <p:cNvCxnSpPr>
            <a:stCxn id="134" idx="4"/>
            <a:endCxn id="127" idx="0"/>
          </p:cNvCxnSpPr>
          <p:nvPr/>
        </p:nvCxnSpPr>
        <p:spPr>
          <a:xfrm>
            <a:off x="4143635" y="4251092"/>
            <a:ext cx="162368" cy="209337"/>
          </a:xfrm>
          <a:prstGeom prst="line">
            <a:avLst/>
          </a:prstGeom>
        </p:spPr>
        <p:style>
          <a:lnRef idx="1">
            <a:schemeClr val="dk1"/>
          </a:lnRef>
          <a:fillRef idx="0">
            <a:schemeClr val="dk1"/>
          </a:fillRef>
          <a:effectRef idx="0">
            <a:schemeClr val="dk1"/>
          </a:effectRef>
          <a:fontRef idx="minor">
            <a:schemeClr val="tx1"/>
          </a:fontRef>
        </p:style>
      </p:cxnSp>
      <p:sp>
        <p:nvSpPr>
          <p:cNvPr id="136" name="Oval 135"/>
          <p:cNvSpPr/>
          <p:nvPr/>
        </p:nvSpPr>
        <p:spPr>
          <a:xfrm>
            <a:off x="4826937" y="3272358"/>
            <a:ext cx="955764" cy="32906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kost</a:t>
            </a:r>
            <a:endParaRPr lang="fr-BE" sz="1500">
              <a:solidFill>
                <a:schemeClr val="tx1"/>
              </a:solidFill>
            </a:endParaRPr>
          </a:p>
        </p:txBody>
      </p:sp>
      <p:cxnSp>
        <p:nvCxnSpPr>
          <p:cNvPr id="137" name="Straight Connector 136"/>
          <p:cNvCxnSpPr>
            <a:stCxn id="136" idx="5"/>
            <a:endCxn id="126" idx="0"/>
          </p:cNvCxnSpPr>
          <p:nvPr/>
        </p:nvCxnSpPr>
        <p:spPr>
          <a:xfrm>
            <a:off x="5642733" y="3553233"/>
            <a:ext cx="312796" cy="394826"/>
          </a:xfrm>
          <a:prstGeom prst="line">
            <a:avLst/>
          </a:prstGeom>
        </p:spPr>
        <p:style>
          <a:lnRef idx="1">
            <a:schemeClr val="dk1"/>
          </a:lnRef>
          <a:fillRef idx="0">
            <a:schemeClr val="dk1"/>
          </a:fillRef>
          <a:effectRef idx="0">
            <a:schemeClr val="dk1"/>
          </a:effectRef>
          <a:fontRef idx="minor">
            <a:schemeClr val="tx1"/>
          </a:fontRef>
        </p:style>
      </p:cxnSp>
      <p:sp>
        <p:nvSpPr>
          <p:cNvPr id="138" name="Oval 137"/>
          <p:cNvSpPr/>
          <p:nvPr/>
        </p:nvSpPr>
        <p:spPr>
          <a:xfrm>
            <a:off x="6456347" y="3350070"/>
            <a:ext cx="1516824" cy="29748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sp>
        <p:nvSpPr>
          <p:cNvPr id="139" name="Oval 138"/>
          <p:cNvSpPr/>
          <p:nvPr/>
        </p:nvSpPr>
        <p:spPr>
          <a:xfrm>
            <a:off x="5441991" y="4657303"/>
            <a:ext cx="1032861" cy="32906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tijdstip</a:t>
            </a:r>
            <a:endParaRPr lang="fr-BE" sz="1500">
              <a:solidFill>
                <a:schemeClr val="tx1"/>
              </a:solidFill>
            </a:endParaRPr>
          </a:p>
        </p:txBody>
      </p:sp>
      <p:cxnSp>
        <p:nvCxnSpPr>
          <p:cNvPr id="140" name="Straight Connector 139"/>
          <p:cNvCxnSpPr>
            <a:stCxn id="139" idx="0"/>
            <a:endCxn id="126" idx="2"/>
          </p:cNvCxnSpPr>
          <p:nvPr/>
        </p:nvCxnSpPr>
        <p:spPr>
          <a:xfrm flipH="1" flipV="1">
            <a:off x="5955529" y="4271224"/>
            <a:ext cx="2893" cy="386079"/>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p:cNvCxnSpPr/>
          <p:nvPr/>
        </p:nvCxnSpPr>
        <p:spPr>
          <a:xfrm flipV="1">
            <a:off x="1333755" y="2173561"/>
            <a:ext cx="982089" cy="983386"/>
          </a:xfrm>
          <a:prstGeom prst="line">
            <a:avLst/>
          </a:prstGeom>
          <a:ln/>
        </p:spPr>
        <p:style>
          <a:lnRef idx="1">
            <a:schemeClr val="dk1"/>
          </a:lnRef>
          <a:fillRef idx="0">
            <a:schemeClr val="dk1"/>
          </a:fillRef>
          <a:effectRef idx="0">
            <a:schemeClr val="dk1"/>
          </a:effectRef>
          <a:fontRef idx="minor">
            <a:schemeClr val="tx1"/>
          </a:fontRef>
        </p:style>
      </p:cxnSp>
      <p:cxnSp>
        <p:nvCxnSpPr>
          <p:cNvPr id="142" name="Straight Connector 141"/>
          <p:cNvCxnSpPr/>
          <p:nvPr/>
        </p:nvCxnSpPr>
        <p:spPr>
          <a:xfrm flipH="1">
            <a:off x="2298908" y="3738736"/>
            <a:ext cx="831151" cy="1335664"/>
          </a:xfrm>
          <a:prstGeom prst="line">
            <a:avLst/>
          </a:prstGeom>
          <a:ln/>
        </p:spPr>
        <p:style>
          <a:lnRef idx="1">
            <a:schemeClr val="dk1"/>
          </a:lnRef>
          <a:fillRef idx="0">
            <a:schemeClr val="dk1"/>
          </a:fillRef>
          <a:effectRef idx="0">
            <a:schemeClr val="dk1"/>
          </a:effectRef>
          <a:fontRef idx="minor">
            <a:schemeClr val="tx1"/>
          </a:fontRef>
        </p:style>
      </p:cxnSp>
      <p:cxnSp>
        <p:nvCxnSpPr>
          <p:cNvPr id="143" name="Straight Connector 142"/>
          <p:cNvCxnSpPr/>
          <p:nvPr/>
        </p:nvCxnSpPr>
        <p:spPr>
          <a:xfrm flipH="1">
            <a:off x="4772809" y="4199175"/>
            <a:ext cx="580691" cy="640793"/>
          </a:xfrm>
          <a:prstGeom prst="line">
            <a:avLst/>
          </a:prstGeom>
          <a:ln/>
        </p:spPr>
        <p:style>
          <a:lnRef idx="1">
            <a:schemeClr val="dk1"/>
          </a:lnRef>
          <a:fillRef idx="0">
            <a:schemeClr val="dk1"/>
          </a:fillRef>
          <a:effectRef idx="0">
            <a:schemeClr val="dk1"/>
          </a:effectRef>
          <a:fontRef idx="minor">
            <a:schemeClr val="tx1"/>
          </a:fontRef>
        </p:style>
      </p:cxnSp>
      <p:sp>
        <p:nvSpPr>
          <p:cNvPr id="144" name="Oval 143"/>
          <p:cNvSpPr/>
          <p:nvPr/>
        </p:nvSpPr>
        <p:spPr>
          <a:xfrm>
            <a:off x="4060570" y="5605323"/>
            <a:ext cx="925822" cy="28326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min</a:t>
            </a:r>
            <a:endParaRPr lang="fr-BE" sz="1500">
              <a:solidFill>
                <a:schemeClr val="tx1"/>
              </a:solidFill>
            </a:endParaRPr>
          </a:p>
        </p:txBody>
      </p:sp>
      <p:sp>
        <p:nvSpPr>
          <p:cNvPr id="145" name="Oval 144"/>
          <p:cNvSpPr/>
          <p:nvPr/>
        </p:nvSpPr>
        <p:spPr>
          <a:xfrm>
            <a:off x="4060570" y="6088460"/>
            <a:ext cx="925822" cy="28326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max</a:t>
            </a:r>
            <a:endParaRPr lang="fr-BE" sz="1500">
              <a:solidFill>
                <a:schemeClr val="tx1"/>
              </a:solidFill>
            </a:endParaRPr>
          </a:p>
        </p:txBody>
      </p:sp>
      <p:cxnSp>
        <p:nvCxnSpPr>
          <p:cNvPr id="146" name="Straight Connector 145"/>
          <p:cNvCxnSpPr>
            <a:stCxn id="144" idx="3"/>
            <a:endCxn id="113" idx="6"/>
          </p:cNvCxnSpPr>
          <p:nvPr/>
        </p:nvCxnSpPr>
        <p:spPr>
          <a:xfrm flipH="1">
            <a:off x="3815717" y="5847105"/>
            <a:ext cx="380436" cy="108214"/>
          </a:xfrm>
          <a:prstGeom prst="line">
            <a:avLst/>
          </a:prstGeom>
          <a:ln/>
        </p:spPr>
        <p:style>
          <a:lnRef idx="1">
            <a:schemeClr val="dk1"/>
          </a:lnRef>
          <a:fillRef idx="0">
            <a:schemeClr val="dk1"/>
          </a:fillRef>
          <a:effectRef idx="0">
            <a:schemeClr val="dk1"/>
          </a:effectRef>
          <a:fontRef idx="minor">
            <a:schemeClr val="tx1"/>
          </a:fontRef>
        </p:style>
      </p:cxnSp>
      <p:cxnSp>
        <p:nvCxnSpPr>
          <p:cNvPr id="147" name="Straight Connector 146"/>
          <p:cNvCxnSpPr>
            <a:stCxn id="145" idx="1"/>
            <a:endCxn id="113" idx="6"/>
          </p:cNvCxnSpPr>
          <p:nvPr/>
        </p:nvCxnSpPr>
        <p:spPr>
          <a:xfrm flipH="1" flipV="1">
            <a:off x="3815717" y="5955319"/>
            <a:ext cx="380436" cy="174624"/>
          </a:xfrm>
          <a:prstGeom prst="line">
            <a:avLst/>
          </a:prstGeom>
          <a:ln/>
        </p:spPr>
        <p:style>
          <a:lnRef idx="1">
            <a:schemeClr val="dk1"/>
          </a:lnRef>
          <a:fillRef idx="0">
            <a:schemeClr val="dk1"/>
          </a:fillRef>
          <a:effectRef idx="0">
            <a:schemeClr val="dk1"/>
          </a:effectRef>
          <a:fontRef idx="minor">
            <a:schemeClr val="tx1"/>
          </a:fontRef>
        </p:style>
      </p:cxnSp>
      <p:sp>
        <p:nvSpPr>
          <p:cNvPr id="148" name="Oval 147"/>
          <p:cNvSpPr/>
          <p:nvPr/>
        </p:nvSpPr>
        <p:spPr>
          <a:xfrm>
            <a:off x="3126361" y="1521541"/>
            <a:ext cx="956038" cy="34183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adres</a:t>
            </a:r>
            <a:endParaRPr lang="fr-BE" sz="1500">
              <a:solidFill>
                <a:schemeClr val="tx1"/>
              </a:solidFill>
            </a:endParaRPr>
          </a:p>
        </p:txBody>
      </p:sp>
      <p:cxnSp>
        <p:nvCxnSpPr>
          <p:cNvPr id="149" name="Straight Connector 148"/>
          <p:cNvCxnSpPr>
            <a:stCxn id="76" idx="3"/>
            <a:endCxn id="148" idx="3"/>
          </p:cNvCxnSpPr>
          <p:nvPr/>
        </p:nvCxnSpPr>
        <p:spPr>
          <a:xfrm flipV="1">
            <a:off x="2987886" y="1813311"/>
            <a:ext cx="278484" cy="185652"/>
          </a:xfrm>
          <a:prstGeom prst="line">
            <a:avLst/>
          </a:prstGeom>
        </p:spPr>
        <p:style>
          <a:lnRef idx="1">
            <a:schemeClr val="dk1"/>
          </a:lnRef>
          <a:fillRef idx="0">
            <a:schemeClr val="dk1"/>
          </a:fillRef>
          <a:effectRef idx="0">
            <a:schemeClr val="dk1"/>
          </a:effectRef>
          <a:fontRef idx="minor">
            <a:schemeClr val="tx1"/>
          </a:fontRef>
        </p:style>
      </p:cxnSp>
      <p:sp>
        <p:nvSpPr>
          <p:cNvPr id="150" name="Oval 149"/>
          <p:cNvSpPr/>
          <p:nvPr/>
        </p:nvSpPr>
        <p:spPr>
          <a:xfrm>
            <a:off x="125248" y="2345871"/>
            <a:ext cx="1192655" cy="351880"/>
          </a:xfrm>
          <a:prstGeom prst="ellipse">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leeftijd</a:t>
            </a:r>
            <a:endParaRPr lang="fr-BE" sz="1500">
              <a:solidFill>
                <a:schemeClr val="tx1"/>
              </a:solidFill>
            </a:endParaRPr>
          </a:p>
        </p:txBody>
      </p:sp>
      <p:cxnSp>
        <p:nvCxnSpPr>
          <p:cNvPr id="151" name="Straight Connector 150"/>
          <p:cNvCxnSpPr>
            <a:stCxn id="150" idx="7"/>
            <a:endCxn id="76" idx="1"/>
          </p:cNvCxnSpPr>
          <p:nvPr/>
        </p:nvCxnSpPr>
        <p:spPr>
          <a:xfrm flipV="1">
            <a:off x="1143243" y="1998963"/>
            <a:ext cx="645985" cy="398440"/>
          </a:xfrm>
          <a:prstGeom prst="line">
            <a:avLst/>
          </a:prstGeom>
        </p:spPr>
        <p:style>
          <a:lnRef idx="1">
            <a:schemeClr val="dk1"/>
          </a:lnRef>
          <a:fillRef idx="0">
            <a:schemeClr val="dk1"/>
          </a:fillRef>
          <a:effectRef idx="0">
            <a:schemeClr val="dk1"/>
          </a:effectRef>
          <a:fontRef idx="minor">
            <a:schemeClr val="tx1"/>
          </a:fontRef>
        </p:style>
      </p:cxnSp>
      <p:sp>
        <p:nvSpPr>
          <p:cNvPr id="152" name="Oval 151"/>
          <p:cNvSpPr/>
          <p:nvPr/>
        </p:nvSpPr>
        <p:spPr>
          <a:xfrm>
            <a:off x="6697555" y="4358644"/>
            <a:ext cx="1532045" cy="32906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a:solidFill>
                  <a:schemeClr val="tx1"/>
                </a:solidFill>
              </a:rPr>
              <a:t>activiteitID</a:t>
            </a:r>
            <a:endParaRPr lang="fr-BE" sz="1500" u="sng">
              <a:solidFill>
                <a:schemeClr val="tx1"/>
              </a:solidFill>
            </a:endParaRPr>
          </a:p>
        </p:txBody>
      </p:sp>
      <p:cxnSp>
        <p:nvCxnSpPr>
          <p:cNvPr id="153" name="Straight Connector 152"/>
          <p:cNvCxnSpPr>
            <a:stCxn id="152" idx="1"/>
            <a:endCxn id="126" idx="3"/>
          </p:cNvCxnSpPr>
          <p:nvPr/>
        </p:nvCxnSpPr>
        <p:spPr>
          <a:xfrm flipH="1" flipV="1">
            <a:off x="6554858" y="4109642"/>
            <a:ext cx="367060" cy="297193"/>
          </a:xfrm>
          <a:prstGeom prst="line">
            <a:avLst/>
          </a:prstGeom>
        </p:spPr>
        <p:style>
          <a:lnRef idx="1">
            <a:schemeClr val="dk1"/>
          </a:lnRef>
          <a:fillRef idx="0">
            <a:schemeClr val="dk1"/>
          </a:fillRef>
          <a:effectRef idx="0">
            <a:schemeClr val="dk1"/>
          </a:effectRef>
          <a:fontRef idx="minor">
            <a:schemeClr val="tx1"/>
          </a:fontRef>
        </p:style>
      </p:cxnSp>
      <p:sp>
        <p:nvSpPr>
          <p:cNvPr id="154" name="Oval 153"/>
          <p:cNvSpPr/>
          <p:nvPr/>
        </p:nvSpPr>
        <p:spPr>
          <a:xfrm>
            <a:off x="3812568" y="719977"/>
            <a:ext cx="1201644" cy="34183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nummer</a:t>
            </a:r>
            <a:endParaRPr lang="fr-BE" sz="1500">
              <a:solidFill>
                <a:schemeClr val="tx1"/>
              </a:solidFill>
            </a:endParaRPr>
          </a:p>
        </p:txBody>
      </p:sp>
      <p:sp>
        <p:nvSpPr>
          <p:cNvPr id="155" name="Oval 154"/>
          <p:cNvSpPr/>
          <p:nvPr/>
        </p:nvSpPr>
        <p:spPr>
          <a:xfrm>
            <a:off x="2574124" y="740015"/>
            <a:ext cx="1022312" cy="31831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sp>
        <p:nvSpPr>
          <p:cNvPr id="156" name="Oval 155"/>
          <p:cNvSpPr/>
          <p:nvPr/>
        </p:nvSpPr>
        <p:spPr>
          <a:xfrm>
            <a:off x="667442" y="437261"/>
            <a:ext cx="2028867" cy="37359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geboortedatum</a:t>
            </a:r>
            <a:endParaRPr lang="fr-BE" sz="1500">
              <a:solidFill>
                <a:schemeClr val="tx1"/>
              </a:solidFill>
            </a:endParaRPr>
          </a:p>
        </p:txBody>
      </p:sp>
      <p:cxnSp>
        <p:nvCxnSpPr>
          <p:cNvPr id="157" name="Straight Connector 156"/>
          <p:cNvCxnSpPr>
            <a:stCxn id="155" idx="4"/>
          </p:cNvCxnSpPr>
          <p:nvPr/>
        </p:nvCxnSpPr>
        <p:spPr>
          <a:xfrm flipH="1">
            <a:off x="2388557" y="1058331"/>
            <a:ext cx="696723" cy="779049"/>
          </a:xfrm>
          <a:prstGeom prst="line">
            <a:avLst/>
          </a:prstGeom>
        </p:spPr>
        <p:style>
          <a:lnRef idx="1">
            <a:schemeClr val="dk1"/>
          </a:lnRef>
          <a:fillRef idx="0">
            <a:schemeClr val="dk1"/>
          </a:fillRef>
          <a:effectRef idx="0">
            <a:schemeClr val="dk1"/>
          </a:effectRef>
          <a:fontRef idx="minor">
            <a:schemeClr val="tx1"/>
          </a:fontRef>
        </p:style>
      </p:cxnSp>
      <p:cxnSp>
        <p:nvCxnSpPr>
          <p:cNvPr id="158" name="Straight Connector 157"/>
          <p:cNvCxnSpPr>
            <a:stCxn id="156" idx="4"/>
          </p:cNvCxnSpPr>
          <p:nvPr/>
        </p:nvCxnSpPr>
        <p:spPr>
          <a:xfrm>
            <a:off x="1681876" y="810855"/>
            <a:ext cx="706681" cy="1026525"/>
          </a:xfrm>
          <a:prstGeom prst="line">
            <a:avLst/>
          </a:prstGeom>
        </p:spPr>
        <p:style>
          <a:lnRef idx="1">
            <a:schemeClr val="dk1"/>
          </a:lnRef>
          <a:fillRef idx="0">
            <a:schemeClr val="dk1"/>
          </a:fillRef>
          <a:effectRef idx="0">
            <a:schemeClr val="dk1"/>
          </a:effectRef>
          <a:fontRef idx="minor">
            <a:schemeClr val="tx1"/>
          </a:fontRef>
        </p:style>
      </p:cxnSp>
      <p:sp>
        <p:nvSpPr>
          <p:cNvPr id="159" name="Oval 158"/>
          <p:cNvSpPr/>
          <p:nvPr/>
        </p:nvSpPr>
        <p:spPr>
          <a:xfrm>
            <a:off x="2624001" y="61412"/>
            <a:ext cx="1505346" cy="34690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BE" sz="1500" dirty="0">
                <a:solidFill>
                  <a:schemeClr val="tx1"/>
                </a:solidFill>
              </a:rPr>
              <a:t>voornaam</a:t>
            </a:r>
            <a:endParaRPr lang="fr-BE" sz="1500" dirty="0">
              <a:solidFill>
                <a:schemeClr val="tx1"/>
              </a:solidFill>
            </a:endParaRPr>
          </a:p>
        </p:txBody>
      </p:sp>
      <p:cxnSp>
        <p:nvCxnSpPr>
          <p:cNvPr id="160" name="Straight Connector 159"/>
          <p:cNvCxnSpPr>
            <a:stCxn id="159" idx="4"/>
            <a:endCxn id="155" idx="0"/>
          </p:cNvCxnSpPr>
          <p:nvPr/>
        </p:nvCxnSpPr>
        <p:spPr>
          <a:xfrm flipH="1">
            <a:off x="3085280" y="408317"/>
            <a:ext cx="291394" cy="331698"/>
          </a:xfrm>
          <a:prstGeom prst="line">
            <a:avLst/>
          </a:prstGeom>
        </p:spPr>
        <p:style>
          <a:lnRef idx="1">
            <a:schemeClr val="dk1"/>
          </a:lnRef>
          <a:fillRef idx="0">
            <a:schemeClr val="dk1"/>
          </a:fillRef>
          <a:effectRef idx="0">
            <a:schemeClr val="dk1"/>
          </a:effectRef>
          <a:fontRef idx="minor">
            <a:schemeClr val="tx1"/>
          </a:fontRef>
        </p:style>
      </p:cxnSp>
      <p:cxnSp>
        <p:nvCxnSpPr>
          <p:cNvPr id="161" name="Straight Connector 160"/>
          <p:cNvCxnSpPr/>
          <p:nvPr/>
        </p:nvCxnSpPr>
        <p:spPr>
          <a:xfrm flipH="1">
            <a:off x="3085280" y="550647"/>
            <a:ext cx="1092610" cy="189368"/>
          </a:xfrm>
          <a:prstGeom prst="line">
            <a:avLst/>
          </a:prstGeom>
        </p:spPr>
        <p:style>
          <a:lnRef idx="1">
            <a:schemeClr val="dk1"/>
          </a:lnRef>
          <a:fillRef idx="0">
            <a:schemeClr val="dk1"/>
          </a:fillRef>
          <a:effectRef idx="0">
            <a:schemeClr val="dk1"/>
          </a:effectRef>
          <a:fontRef idx="minor">
            <a:schemeClr val="tx1"/>
          </a:fontRef>
        </p:style>
      </p:cxnSp>
      <p:sp>
        <p:nvSpPr>
          <p:cNvPr id="162" name="Oval 161"/>
          <p:cNvSpPr/>
          <p:nvPr/>
        </p:nvSpPr>
        <p:spPr>
          <a:xfrm>
            <a:off x="4148662" y="322084"/>
            <a:ext cx="1650469" cy="34690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500" dirty="0" err="1" smtClean="0">
                <a:solidFill>
                  <a:schemeClr val="tx1"/>
                </a:solidFill>
              </a:rPr>
              <a:t>familie</a:t>
            </a:r>
            <a:r>
              <a:rPr lang="en-BE" sz="1500" dirty="0" smtClean="0">
                <a:solidFill>
                  <a:schemeClr val="tx1"/>
                </a:solidFill>
              </a:rPr>
              <a:t>naam</a:t>
            </a:r>
            <a:endParaRPr lang="fr-BE" sz="1500" dirty="0">
              <a:solidFill>
                <a:schemeClr val="tx1"/>
              </a:solidFill>
            </a:endParaRPr>
          </a:p>
        </p:txBody>
      </p:sp>
    </p:spTree>
    <p:extLst>
      <p:ext uri="{BB962C8B-B14F-4D97-AF65-F5344CB8AC3E}">
        <p14:creationId xmlns:p14="http://schemas.microsoft.com/office/powerpoint/2010/main" val="34716683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552FF5A-A0C4-4C40-8618-DBA896236EBF}" type="slidenum">
              <a:rPr lang="fr-BE" smtClean="0"/>
              <a:t>7</a:t>
            </a:fld>
            <a:endParaRPr lang="fr-BE"/>
          </a:p>
        </p:txBody>
      </p:sp>
      <p:sp>
        <p:nvSpPr>
          <p:cNvPr id="5" name="Footer Placeholder 4">
            <a:extLst>
              <a:ext uri="{FF2B5EF4-FFF2-40B4-BE49-F238E27FC236}">
                <a16:creationId xmlns:a16="http://schemas.microsoft.com/office/drawing/2014/main" id="{E1618D88-3B44-5448-A145-1BDFDD9387EA}"/>
              </a:ext>
            </a:extLst>
          </p:cNvPr>
          <p:cNvSpPr>
            <a:spLocks noGrp="1"/>
          </p:cNvSpPr>
          <p:nvPr>
            <p:ph type="ftr" sz="quarter" idx="11"/>
          </p:nvPr>
        </p:nvSpPr>
        <p:spPr>
          <a:xfrm>
            <a:off x="3028950" y="6356351"/>
            <a:ext cx="3086100" cy="365125"/>
          </a:xfrm>
        </p:spPr>
        <p:txBody>
          <a:bodyPr/>
          <a:lstStyle/>
          <a:p>
            <a:r>
              <a:rPr lang="fr-BE" dirty="0" err="1" smtClean="0"/>
              <a:t>Logisch</a:t>
            </a:r>
            <a:r>
              <a:rPr lang="fr-BE" dirty="0" smtClean="0"/>
              <a:t> </a:t>
            </a:r>
            <a:r>
              <a:rPr lang="fr-BE" dirty="0" err="1" smtClean="0"/>
              <a:t>ontwerp</a:t>
            </a:r>
            <a:r>
              <a:rPr lang="fr-BE" dirty="0" smtClean="0"/>
              <a:t> - </a:t>
            </a:r>
            <a:r>
              <a:rPr lang="fr-BE" dirty="0" err="1" smtClean="0"/>
              <a:t>Inleiding</a:t>
            </a:r>
            <a:endParaRPr lang="fr-BE" dirty="0"/>
          </a:p>
        </p:txBody>
      </p:sp>
      <mc:AlternateContent xmlns:mc="http://schemas.openxmlformats.org/markup-compatibility/2006" xmlns:a14="http://schemas.microsoft.com/office/drawing/2010/main">
        <mc:Choice Requires="a14">
          <p:sp>
            <p:nvSpPr>
              <p:cNvPr id="6" name="TextBox 5"/>
              <p:cNvSpPr txBox="1"/>
              <p:nvPr/>
            </p:nvSpPr>
            <p:spPr>
              <a:xfrm>
                <a:off x="620042" y="1450250"/>
                <a:ext cx="8249638" cy="4832092"/>
              </a:xfrm>
              <a:prstGeom prst="rect">
                <a:avLst/>
              </a:prstGeom>
              <a:noFill/>
            </p:spPr>
            <p:txBody>
              <a:bodyPr wrap="square" rtlCol="0">
                <a:spAutoFit/>
              </a:bodyPr>
              <a:lstStyle/>
              <a:p>
                <a:r>
                  <a:rPr lang="en-BE" sz="2200" b="1" dirty="0"/>
                  <a:t>Functionele </a:t>
                </a:r>
                <a:r>
                  <a:rPr lang="en-BE" sz="2200" b="1" dirty="0" smtClean="0"/>
                  <a:t>beschrijving</a:t>
                </a:r>
              </a:p>
              <a:p>
                <a:endParaRPr lang="en-BE" sz="2200" b="1" dirty="0"/>
              </a:p>
              <a:p>
                <a:pPr marL="214313" indent="-214313">
                  <a:buFont typeface="Arial" panose="020B0604020202020204" pitchFamily="34" charset="0"/>
                  <a:buChar char="•"/>
                </a:pPr>
                <a:r>
                  <a:rPr lang="en-BE" sz="2200" dirty="0" smtClean="0">
                    <a:solidFill>
                      <a:schemeClr val="tx1"/>
                    </a:solidFill>
                  </a:rPr>
                  <a:t>activiteit.kost </a:t>
                </a:r>
                <a:r>
                  <a:rPr lang="en-BE" sz="2200" dirty="0">
                    <a:solidFill>
                      <a:schemeClr val="tx1"/>
                    </a:solidFill>
                  </a:rPr>
                  <a:t>&gt;= </a:t>
                </a:r>
                <a:r>
                  <a:rPr lang="en-BE" sz="2200" dirty="0" smtClean="0">
                    <a:solidFill>
                      <a:schemeClr val="tx1"/>
                    </a:solidFill>
                  </a:rPr>
                  <a:t>0</a:t>
                </a:r>
              </a:p>
              <a:p>
                <a:pPr marL="214313" indent="-214313">
                  <a:buFont typeface="Arial" panose="020B0604020202020204" pitchFamily="34" charset="0"/>
                  <a:buChar char="•"/>
                </a:pPr>
                <a:r>
                  <a:rPr lang="en-BE" sz="2200" dirty="0" smtClean="0">
                    <a:solidFill>
                      <a:schemeClr val="tx1"/>
                    </a:solidFill>
                  </a:rPr>
                  <a:t>groep.min/groep.max </a:t>
                </a:r>
                <a:r>
                  <a:rPr lang="en-BE" sz="2200" dirty="0">
                    <a:solidFill>
                      <a:schemeClr val="tx1"/>
                    </a:solidFill>
                  </a:rPr>
                  <a:t>&gt;= 0, </a:t>
                </a:r>
                <a:endParaRPr lang="en-BE" sz="2200" dirty="0" smtClean="0">
                  <a:solidFill>
                    <a:schemeClr val="tx1"/>
                  </a:solidFill>
                </a:endParaRPr>
              </a:p>
              <a:p>
                <a:pPr marL="214313" indent="-214313">
                  <a:buFont typeface="Arial" panose="020B0604020202020204" pitchFamily="34" charset="0"/>
                  <a:buChar char="•"/>
                </a:pPr>
                <a:r>
                  <a:rPr lang="en-BE" sz="2200" dirty="0" smtClean="0">
                    <a:solidFill>
                      <a:schemeClr val="tx1"/>
                    </a:solidFill>
                  </a:rPr>
                  <a:t>lid.geslacht </a:t>
                </a:r>
                <a14:m>
                  <m:oMath xmlns:m="http://schemas.openxmlformats.org/officeDocument/2006/math">
                    <m:r>
                      <a:rPr lang="en-BE" sz="2200" b="0" i="1" smtClean="0">
                        <a:solidFill>
                          <a:schemeClr val="tx1"/>
                        </a:solidFill>
                        <a:latin typeface="Cambria Math" panose="02040503050406030204" pitchFamily="18" charset="0"/>
                      </a:rPr>
                      <m:t>∈ </m:t>
                    </m:r>
                  </m:oMath>
                </a14:m>
                <a:r>
                  <a:rPr lang="en-BE" sz="2200" dirty="0">
                    <a:solidFill>
                      <a:schemeClr val="tx1"/>
                    </a:solidFill>
                  </a:rPr>
                  <a:t>{m, </a:t>
                </a:r>
                <a:r>
                  <a:rPr lang="en-BE" sz="2200" dirty="0" smtClean="0">
                    <a:solidFill>
                      <a:schemeClr val="tx1"/>
                    </a:solidFill>
                  </a:rPr>
                  <a:t>v, x}</a:t>
                </a:r>
                <a:endParaRPr lang="en-BE" sz="2200" dirty="0">
                  <a:solidFill>
                    <a:schemeClr val="tx1"/>
                  </a:solidFill>
                </a:endParaRPr>
              </a:p>
              <a:p>
                <a:pPr marL="214313" indent="-214313">
                  <a:buFont typeface="Arial" panose="020B0604020202020204" pitchFamily="34" charset="0"/>
                  <a:buChar char="•"/>
                </a:pPr>
                <a:r>
                  <a:rPr lang="en-BE" sz="2200" dirty="0" smtClean="0">
                    <a:solidFill>
                      <a:schemeClr val="tx1"/>
                    </a:solidFill>
                  </a:rPr>
                  <a:t>groep.min &lt;= groep.max</a:t>
                </a:r>
              </a:p>
              <a:p>
                <a:pPr marL="214313" indent="-214313">
                  <a:buFont typeface="Arial" panose="020B0604020202020204" pitchFamily="34" charset="0"/>
                  <a:buChar char="•"/>
                </a:pPr>
                <a:r>
                  <a:rPr lang="en-BE" sz="2200" dirty="0" smtClean="0">
                    <a:solidFill>
                      <a:schemeClr val="tx1"/>
                    </a:solidFill>
                  </a:rPr>
                  <a:t>lid.geslacht is optioneel</a:t>
                </a:r>
              </a:p>
              <a:p>
                <a:pPr marL="214313" indent="-214313">
                  <a:buFont typeface="Arial" panose="020B0604020202020204" pitchFamily="34" charset="0"/>
                  <a:buChar char="•"/>
                </a:pPr>
                <a:r>
                  <a:rPr lang="en-BE" sz="2200" dirty="0">
                    <a:solidFill>
                      <a:schemeClr val="tx1"/>
                    </a:solidFill>
                  </a:rPr>
                  <a:t>groep met naam ‘leiding’ heeft de hoogste </a:t>
                </a:r>
                <a:r>
                  <a:rPr lang="en-BE" sz="2200" dirty="0" smtClean="0">
                    <a:solidFill>
                      <a:schemeClr val="tx1"/>
                    </a:solidFill>
                  </a:rPr>
                  <a:t>leeftijdsklasse</a:t>
                </a:r>
              </a:p>
              <a:p>
                <a:pPr marL="214313" indent="-214313">
                  <a:buFont typeface="Arial" panose="020B0604020202020204" pitchFamily="34" charset="0"/>
                  <a:buChar char="•"/>
                </a:pPr>
                <a:r>
                  <a:rPr lang="en-BE" sz="2200" dirty="0">
                    <a:solidFill>
                      <a:schemeClr val="tx1"/>
                    </a:solidFill>
                  </a:rPr>
                  <a:t>tijdstippen activiteiten van 1 groep mogen niet gelijk </a:t>
                </a:r>
                <a:r>
                  <a:rPr lang="en-BE" sz="2200" dirty="0" smtClean="0">
                    <a:solidFill>
                      <a:schemeClr val="tx1"/>
                    </a:solidFill>
                  </a:rPr>
                  <a:t>zijn</a:t>
                </a:r>
              </a:p>
              <a:p>
                <a:pPr marL="214313" indent="-214313">
                  <a:buFont typeface="Arial" panose="020B0604020202020204" pitchFamily="34" charset="0"/>
                  <a:buChar char="•"/>
                </a:pPr>
                <a:r>
                  <a:rPr lang="en-BE" sz="2200" dirty="0" smtClean="0">
                    <a:solidFill>
                      <a:schemeClr val="tx1"/>
                    </a:solidFill>
                  </a:rPr>
                  <a:t>lid.leeftijd </a:t>
                </a:r>
                <a:r>
                  <a:rPr lang="en-BE" sz="2200" dirty="0">
                    <a:solidFill>
                      <a:schemeClr val="tx1"/>
                    </a:solidFill>
                  </a:rPr>
                  <a:t>&gt;= </a:t>
                </a:r>
                <a:r>
                  <a:rPr lang="en-BE" sz="2200" dirty="0" smtClean="0">
                    <a:solidFill>
                      <a:schemeClr val="tx1"/>
                    </a:solidFill>
                  </a:rPr>
                  <a:t>groep.min </a:t>
                </a:r>
                <a:r>
                  <a:rPr lang="en-BE" sz="2200" dirty="0">
                    <a:solidFill>
                      <a:schemeClr val="tx1"/>
                    </a:solidFill>
                  </a:rPr>
                  <a:t>en &lt;= </a:t>
                </a:r>
                <a:r>
                  <a:rPr lang="en-BE" sz="2200" dirty="0" smtClean="0">
                    <a:solidFill>
                      <a:schemeClr val="tx1"/>
                    </a:solidFill>
                  </a:rPr>
                  <a:t>groep.max voor groep waarin lid zit</a:t>
                </a:r>
                <a:endParaRPr lang="en-BE" sz="2200" dirty="0">
                  <a:solidFill>
                    <a:schemeClr val="tx1"/>
                  </a:solidFill>
                </a:endParaRPr>
              </a:p>
              <a:p>
                <a:pPr marL="214313" indent="-214313">
                  <a:buFont typeface="Arial" panose="020B0604020202020204" pitchFamily="34" charset="0"/>
                  <a:buChar char="•"/>
                </a:pPr>
                <a:r>
                  <a:rPr lang="en-BE" sz="2200" dirty="0">
                    <a:solidFill>
                      <a:schemeClr val="tx1"/>
                    </a:solidFill>
                  </a:rPr>
                  <a:t>l</a:t>
                </a:r>
                <a:r>
                  <a:rPr lang="nl-BE" sz="2200" dirty="0">
                    <a:solidFill>
                      <a:schemeClr val="tx1"/>
                    </a:solidFill>
                  </a:rPr>
                  <a:t>eider van een groep moet lid zijn van de groep met naam </a:t>
                </a:r>
                <a:r>
                  <a:rPr lang="nl-BE" sz="2200" dirty="0" smtClean="0">
                    <a:solidFill>
                      <a:schemeClr val="tx1"/>
                    </a:solidFill>
                  </a:rPr>
                  <a:t>leiding</a:t>
                </a:r>
                <a:endParaRPr lang="en-BE" sz="2200" dirty="0" smtClean="0">
                  <a:solidFill>
                    <a:schemeClr val="tx1"/>
                  </a:solidFill>
                </a:endParaRPr>
              </a:p>
              <a:p>
                <a:pPr marL="214313" indent="-214313">
                  <a:buFont typeface="Arial" panose="020B0604020202020204" pitchFamily="34" charset="0"/>
                  <a:buChar char="•"/>
                </a:pPr>
                <a:r>
                  <a:rPr lang="en-BE" sz="2200" dirty="0" smtClean="0">
                    <a:solidFill>
                      <a:schemeClr val="tx1"/>
                    </a:solidFill>
                  </a:rPr>
                  <a:t>lid.leeftijd = huidige datum – lid.geboortedatum</a:t>
                </a:r>
                <a:endParaRPr lang="en-BE" sz="2200" dirty="0">
                  <a:solidFill>
                    <a:schemeClr val="tx1"/>
                  </a:solidFill>
                </a:endParaRPr>
              </a:p>
              <a:p>
                <a:pPr marL="214313" indent="-214313">
                  <a:buFont typeface="Arial" panose="020B0604020202020204" pitchFamily="34" charset="0"/>
                  <a:buChar char="•"/>
                </a:pPr>
                <a:endParaRPr lang="en-BE" sz="2200" dirty="0" smtClean="0"/>
              </a:p>
              <a:p>
                <a:pPr marL="214313" indent="-214313">
                  <a:buFont typeface="Arial" panose="020B0604020202020204" pitchFamily="34" charset="0"/>
                  <a:buChar char="•"/>
                </a:pPr>
                <a:endParaRPr lang="en-BE" sz="2200"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620042" y="1450250"/>
                <a:ext cx="8249638" cy="4832092"/>
              </a:xfrm>
              <a:prstGeom prst="rect">
                <a:avLst/>
              </a:prstGeom>
              <a:blipFill>
                <a:blip r:embed="rId3"/>
                <a:stretch>
                  <a:fillRect l="-961" t="-883"/>
                </a:stretch>
              </a:blipFill>
            </p:spPr>
            <p:txBody>
              <a:bodyPr/>
              <a:lstStyle/>
              <a:p>
                <a:r>
                  <a:rPr lang="fr-BE">
                    <a:noFill/>
                  </a:rPr>
                  <a:t> </a:t>
                </a:r>
              </a:p>
            </p:txBody>
          </p:sp>
        </mc:Fallback>
      </mc:AlternateContent>
    </p:spTree>
    <p:extLst>
      <p:ext uri="{BB962C8B-B14F-4D97-AF65-F5344CB8AC3E}">
        <p14:creationId xmlns:p14="http://schemas.microsoft.com/office/powerpoint/2010/main" val="3565085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BE" dirty="0" smtClean="0">
                <a:cs typeface="Calibri Light"/>
              </a:rPr>
              <a:t>Logisch ontwerp</a:t>
            </a:r>
            <a:endParaRPr lang="fr-BE" dirty="0">
              <a:cs typeface="Calibri Light"/>
            </a:endParaRPr>
          </a:p>
        </p:txBody>
      </p:sp>
      <p:sp>
        <p:nvSpPr>
          <p:cNvPr id="3" name="TextBox 2"/>
          <p:cNvSpPr txBox="1"/>
          <p:nvPr/>
        </p:nvSpPr>
        <p:spPr>
          <a:xfrm>
            <a:off x="3227421" y="2185159"/>
            <a:ext cx="1580946" cy="300082"/>
          </a:xfrm>
          <a:prstGeom prst="rect">
            <a:avLst/>
          </a:prstGeom>
          <a:solidFill>
            <a:schemeClr val="bg1"/>
          </a:solidFill>
          <a:ln w="12700">
            <a:solidFill>
              <a:schemeClr val="bg1">
                <a:lumMod val="65000"/>
              </a:schemeClr>
            </a:solidFill>
          </a:ln>
        </p:spPr>
        <p:txBody>
          <a:bodyPr wrap="none" rtlCol="0">
            <a:spAutoFit/>
          </a:bodyPr>
          <a:lstStyle/>
          <a:p>
            <a:r>
              <a:rPr lang="en-BE" sz="1350" dirty="0"/>
              <a:t>Informatievergaring</a:t>
            </a:r>
            <a:endParaRPr lang="fr-BE" sz="1350" dirty="0"/>
          </a:p>
        </p:txBody>
      </p:sp>
      <p:sp>
        <p:nvSpPr>
          <p:cNvPr id="5" name="TextBox 4"/>
          <p:cNvSpPr txBox="1"/>
          <p:nvPr/>
        </p:nvSpPr>
        <p:spPr>
          <a:xfrm>
            <a:off x="3345025" y="4070874"/>
            <a:ext cx="1340495" cy="300082"/>
          </a:xfrm>
          <a:prstGeom prst="rect">
            <a:avLst/>
          </a:prstGeom>
          <a:solidFill>
            <a:schemeClr val="bg1">
              <a:lumMod val="65000"/>
            </a:schemeClr>
          </a:solidFill>
          <a:ln w="12700">
            <a:solidFill>
              <a:schemeClr val="bg1">
                <a:lumMod val="65000"/>
              </a:schemeClr>
            </a:solidFill>
          </a:ln>
        </p:spPr>
        <p:txBody>
          <a:bodyPr wrap="none" rtlCol="0">
            <a:spAutoFit/>
          </a:bodyPr>
          <a:lstStyle/>
          <a:p>
            <a:r>
              <a:rPr lang="en-BE" sz="1350" dirty="0"/>
              <a:t>Logisch ontwerp</a:t>
            </a:r>
            <a:endParaRPr lang="fr-BE" sz="1350" dirty="0"/>
          </a:p>
        </p:txBody>
      </p:sp>
      <p:sp>
        <p:nvSpPr>
          <p:cNvPr id="6" name="TextBox 5"/>
          <p:cNvSpPr txBox="1"/>
          <p:nvPr/>
        </p:nvSpPr>
        <p:spPr>
          <a:xfrm>
            <a:off x="3349809" y="5013731"/>
            <a:ext cx="1333314" cy="300082"/>
          </a:xfrm>
          <a:prstGeom prst="rect">
            <a:avLst/>
          </a:prstGeom>
          <a:noFill/>
          <a:ln w="12700">
            <a:solidFill>
              <a:schemeClr val="bg1">
                <a:lumMod val="65000"/>
              </a:schemeClr>
            </a:solidFill>
          </a:ln>
        </p:spPr>
        <p:txBody>
          <a:bodyPr wrap="none" rtlCol="0">
            <a:spAutoFit/>
          </a:bodyPr>
          <a:lstStyle/>
          <a:p>
            <a:r>
              <a:rPr lang="en-BE" sz="1350"/>
              <a:t>Fysieke ontwerp</a:t>
            </a:r>
            <a:endParaRPr lang="fr-BE" sz="1350"/>
          </a:p>
        </p:txBody>
      </p:sp>
      <p:sp>
        <p:nvSpPr>
          <p:cNvPr id="8" name="Down Arrow 7"/>
          <p:cNvSpPr/>
          <p:nvPr/>
        </p:nvSpPr>
        <p:spPr>
          <a:xfrm>
            <a:off x="3885456" y="2485240"/>
            <a:ext cx="214684" cy="642775"/>
          </a:xfrm>
          <a:prstGeom prst="downArrow">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BE" sz="1350"/>
          </a:p>
        </p:txBody>
      </p:sp>
      <p:sp>
        <p:nvSpPr>
          <p:cNvPr id="9" name="Down Arrow 8"/>
          <p:cNvSpPr/>
          <p:nvPr/>
        </p:nvSpPr>
        <p:spPr>
          <a:xfrm>
            <a:off x="3885454" y="3428098"/>
            <a:ext cx="214685" cy="642775"/>
          </a:xfrm>
          <a:prstGeom prst="downArrow">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BE" sz="1350"/>
          </a:p>
        </p:txBody>
      </p:sp>
      <p:sp>
        <p:nvSpPr>
          <p:cNvPr id="10" name="Down Arrow 9"/>
          <p:cNvSpPr/>
          <p:nvPr/>
        </p:nvSpPr>
        <p:spPr>
          <a:xfrm>
            <a:off x="3885454" y="4370956"/>
            <a:ext cx="214685" cy="642776"/>
          </a:xfrm>
          <a:prstGeom prst="downArrow">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BE" sz="1350"/>
          </a:p>
        </p:txBody>
      </p:sp>
      <p:sp>
        <p:nvSpPr>
          <p:cNvPr id="11" name="Down Arrow 10"/>
          <p:cNvSpPr/>
          <p:nvPr/>
        </p:nvSpPr>
        <p:spPr>
          <a:xfrm>
            <a:off x="3885454" y="5313813"/>
            <a:ext cx="214685" cy="365777"/>
          </a:xfrm>
          <a:prstGeom prst="downArrow">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BE" sz="1350"/>
          </a:p>
        </p:txBody>
      </p:sp>
      <p:sp>
        <p:nvSpPr>
          <p:cNvPr id="12" name="TextBox 11"/>
          <p:cNvSpPr txBox="1"/>
          <p:nvPr/>
        </p:nvSpPr>
        <p:spPr>
          <a:xfrm>
            <a:off x="4282658" y="2535401"/>
            <a:ext cx="1390445" cy="542456"/>
          </a:xfrm>
          <a:prstGeom prst="rect">
            <a:avLst/>
          </a:prstGeom>
          <a:noFill/>
        </p:spPr>
        <p:txBody>
          <a:bodyPr wrap="none" rtlCol="0">
            <a:spAutoFit/>
          </a:bodyPr>
          <a:lstStyle/>
          <a:p>
            <a:pPr marL="214313" indent="-214313">
              <a:buFont typeface="Arial" panose="020B0604020202020204" pitchFamily="34" charset="0"/>
              <a:buChar char="•"/>
            </a:pPr>
            <a:r>
              <a:rPr lang="en-BE" sz="975"/>
              <a:t>domeinanalyse</a:t>
            </a:r>
          </a:p>
          <a:p>
            <a:pPr marL="214313" indent="-214313">
              <a:buFont typeface="Arial" panose="020B0604020202020204" pitchFamily="34" charset="0"/>
              <a:buChar char="•"/>
            </a:pPr>
            <a:r>
              <a:rPr lang="en-BE" sz="975"/>
              <a:t>functionele analyse</a:t>
            </a:r>
          </a:p>
          <a:p>
            <a:pPr marL="214313" indent="-214313">
              <a:buFont typeface="Arial" panose="020B0604020202020204" pitchFamily="34" charset="0"/>
              <a:buChar char="•"/>
            </a:pPr>
            <a:r>
              <a:rPr lang="en-BE" sz="975"/>
              <a:t>behoefteanalyse</a:t>
            </a:r>
            <a:endParaRPr lang="fr-BE" sz="975"/>
          </a:p>
        </p:txBody>
      </p:sp>
      <p:sp>
        <p:nvSpPr>
          <p:cNvPr id="13" name="TextBox 12"/>
          <p:cNvSpPr txBox="1"/>
          <p:nvPr/>
        </p:nvSpPr>
        <p:spPr>
          <a:xfrm>
            <a:off x="4282658" y="3553279"/>
            <a:ext cx="2310569" cy="392415"/>
          </a:xfrm>
          <a:prstGeom prst="rect">
            <a:avLst/>
          </a:prstGeom>
          <a:noFill/>
        </p:spPr>
        <p:txBody>
          <a:bodyPr wrap="none" rtlCol="0">
            <a:spAutoFit/>
          </a:bodyPr>
          <a:lstStyle/>
          <a:p>
            <a:pPr marL="214313" indent="-214313">
              <a:buFont typeface="Arial" panose="020B0604020202020204" pitchFamily="34" charset="0"/>
              <a:buChar char="•"/>
            </a:pPr>
            <a:r>
              <a:rPr lang="en-BE" sz="975" dirty="0"/>
              <a:t>conceptueel model </a:t>
            </a:r>
            <a:r>
              <a:rPr lang="en-BE" sz="975" dirty="0" smtClean="0"/>
              <a:t>(bv. </a:t>
            </a:r>
            <a:r>
              <a:rPr lang="en-BE" sz="975" dirty="0"/>
              <a:t>EER-diagram)</a:t>
            </a:r>
          </a:p>
          <a:p>
            <a:pPr marL="214313" indent="-214313">
              <a:buFont typeface="Arial" panose="020B0604020202020204" pitchFamily="34" charset="0"/>
              <a:buChar char="•"/>
            </a:pPr>
            <a:r>
              <a:rPr lang="en-BE" sz="975" dirty="0"/>
              <a:t>functionele beschrijving</a:t>
            </a:r>
            <a:endParaRPr lang="fr-BE" sz="975" dirty="0"/>
          </a:p>
        </p:txBody>
      </p:sp>
      <p:sp>
        <p:nvSpPr>
          <p:cNvPr id="14" name="TextBox 13"/>
          <p:cNvSpPr txBox="1"/>
          <p:nvPr/>
        </p:nvSpPr>
        <p:spPr>
          <a:xfrm>
            <a:off x="4282657" y="4496137"/>
            <a:ext cx="2534989" cy="392415"/>
          </a:xfrm>
          <a:prstGeom prst="rect">
            <a:avLst/>
          </a:prstGeom>
          <a:noFill/>
        </p:spPr>
        <p:txBody>
          <a:bodyPr wrap="none" rtlCol="0">
            <a:spAutoFit/>
          </a:bodyPr>
          <a:lstStyle/>
          <a:p>
            <a:pPr marL="214313" indent="-214313">
              <a:buFont typeface="Arial" panose="020B0604020202020204" pitchFamily="34" charset="0"/>
              <a:buChar char="•"/>
            </a:pPr>
            <a:r>
              <a:rPr lang="en-BE" sz="975" b="1" dirty="0"/>
              <a:t>logisch databankschema </a:t>
            </a:r>
            <a:r>
              <a:rPr lang="en-BE" sz="975" b="1" dirty="0" smtClean="0"/>
              <a:t>(bv. </a:t>
            </a:r>
            <a:r>
              <a:rPr lang="en-BE" sz="975" b="1" dirty="0"/>
              <a:t>relationeel)</a:t>
            </a:r>
          </a:p>
          <a:p>
            <a:pPr marL="214313" indent="-214313">
              <a:buFont typeface="Arial" panose="020B0604020202020204" pitchFamily="34" charset="0"/>
              <a:buChar char="•"/>
            </a:pPr>
            <a:r>
              <a:rPr lang="en-BE" sz="975" b="1" dirty="0"/>
              <a:t>gedragsspecificaties</a:t>
            </a:r>
            <a:endParaRPr lang="fr-BE" sz="975" b="1" dirty="0"/>
          </a:p>
        </p:txBody>
      </p:sp>
      <p:sp>
        <p:nvSpPr>
          <p:cNvPr id="15" name="TextBox 14"/>
          <p:cNvSpPr txBox="1"/>
          <p:nvPr/>
        </p:nvSpPr>
        <p:spPr>
          <a:xfrm>
            <a:off x="4282658" y="5350624"/>
            <a:ext cx="1739900" cy="392415"/>
          </a:xfrm>
          <a:prstGeom prst="rect">
            <a:avLst/>
          </a:prstGeom>
          <a:noFill/>
        </p:spPr>
        <p:txBody>
          <a:bodyPr wrap="none" rtlCol="0">
            <a:spAutoFit/>
          </a:bodyPr>
          <a:lstStyle/>
          <a:p>
            <a:pPr marL="214313" indent="-214313">
              <a:buFont typeface="Arial" panose="020B0604020202020204" pitchFamily="34" charset="0"/>
              <a:buChar char="•"/>
            </a:pPr>
            <a:r>
              <a:rPr lang="en-BE" sz="975"/>
              <a:t>DDL-scripts</a:t>
            </a:r>
          </a:p>
          <a:p>
            <a:pPr marL="214313" indent="-214313">
              <a:buFont typeface="Arial" panose="020B0604020202020204" pitchFamily="34" charset="0"/>
              <a:buChar char="•"/>
            </a:pPr>
            <a:r>
              <a:rPr lang="en-BE" sz="975"/>
              <a:t>Implementatie van gedrag</a:t>
            </a:r>
            <a:endParaRPr lang="fr-BE" sz="975"/>
          </a:p>
        </p:txBody>
      </p:sp>
      <p:cxnSp>
        <p:nvCxnSpPr>
          <p:cNvPr id="17" name="Straight Connector 16"/>
          <p:cNvCxnSpPr/>
          <p:nvPr/>
        </p:nvCxnSpPr>
        <p:spPr>
          <a:xfrm>
            <a:off x="727545" y="4070874"/>
            <a:ext cx="2045473" cy="0"/>
          </a:xfrm>
          <a:prstGeom prst="line">
            <a:avLst/>
          </a:prstGeom>
          <a:ln>
            <a:prstDash val="sysDash"/>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p:nvCxnSpPr>
        <p:spPr>
          <a:xfrm>
            <a:off x="727544" y="5013731"/>
            <a:ext cx="2045473" cy="0"/>
          </a:xfrm>
          <a:prstGeom prst="line">
            <a:avLst/>
          </a:prstGeom>
          <a:ln>
            <a:prstDash val="sysDash"/>
          </a:ln>
        </p:spPr>
        <p:style>
          <a:lnRef idx="3">
            <a:schemeClr val="accent3"/>
          </a:lnRef>
          <a:fillRef idx="0">
            <a:schemeClr val="accent3"/>
          </a:fillRef>
          <a:effectRef idx="2">
            <a:schemeClr val="accent3"/>
          </a:effectRef>
          <a:fontRef idx="minor">
            <a:schemeClr val="tx1"/>
          </a:fontRef>
        </p:style>
      </p:cxnSp>
      <p:cxnSp>
        <p:nvCxnSpPr>
          <p:cNvPr id="23" name="Straight Arrow Connector 22"/>
          <p:cNvCxnSpPr/>
          <p:nvPr/>
        </p:nvCxnSpPr>
        <p:spPr>
          <a:xfrm flipV="1">
            <a:off x="685799" y="3468583"/>
            <a:ext cx="0" cy="60229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4" name="Straight Arrow Connector 23"/>
          <p:cNvCxnSpPr/>
          <p:nvPr/>
        </p:nvCxnSpPr>
        <p:spPr>
          <a:xfrm flipV="1">
            <a:off x="685799" y="4411441"/>
            <a:ext cx="0" cy="60229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5" name="TextBox 24"/>
          <p:cNvSpPr txBox="1"/>
          <p:nvPr/>
        </p:nvSpPr>
        <p:spPr>
          <a:xfrm>
            <a:off x="727544" y="3689950"/>
            <a:ext cx="1008609" cy="392415"/>
          </a:xfrm>
          <a:prstGeom prst="rect">
            <a:avLst/>
          </a:prstGeom>
          <a:noFill/>
        </p:spPr>
        <p:txBody>
          <a:bodyPr wrap="none" rtlCol="0">
            <a:spAutoFit/>
          </a:bodyPr>
          <a:lstStyle/>
          <a:p>
            <a:r>
              <a:rPr lang="en-BE" sz="975"/>
              <a:t>databasemodel-</a:t>
            </a:r>
          </a:p>
          <a:p>
            <a:r>
              <a:rPr lang="en-BE" sz="975"/>
              <a:t>onafhankelijk</a:t>
            </a:r>
            <a:endParaRPr lang="fr-BE" sz="975"/>
          </a:p>
        </p:txBody>
      </p:sp>
      <p:sp>
        <p:nvSpPr>
          <p:cNvPr id="26" name="TextBox 25"/>
          <p:cNvSpPr txBox="1"/>
          <p:nvPr/>
        </p:nvSpPr>
        <p:spPr>
          <a:xfrm>
            <a:off x="685800" y="4644400"/>
            <a:ext cx="867545" cy="392415"/>
          </a:xfrm>
          <a:prstGeom prst="rect">
            <a:avLst/>
          </a:prstGeom>
          <a:noFill/>
        </p:spPr>
        <p:txBody>
          <a:bodyPr wrap="none" rtlCol="0">
            <a:spAutoFit/>
          </a:bodyPr>
          <a:lstStyle/>
          <a:p>
            <a:r>
              <a:rPr lang="en-BE" sz="975"/>
              <a:t>dbms-</a:t>
            </a:r>
          </a:p>
          <a:p>
            <a:r>
              <a:rPr lang="en-BE" sz="975"/>
              <a:t>onafhankelijk</a:t>
            </a:r>
          </a:p>
        </p:txBody>
      </p:sp>
      <p:sp>
        <p:nvSpPr>
          <p:cNvPr id="27" name="TextBox 26"/>
          <p:cNvSpPr txBox="1"/>
          <p:nvPr/>
        </p:nvSpPr>
        <p:spPr>
          <a:xfrm>
            <a:off x="3159461" y="3128015"/>
            <a:ext cx="1711622" cy="300082"/>
          </a:xfrm>
          <a:prstGeom prst="rect">
            <a:avLst/>
          </a:prstGeom>
          <a:noFill/>
          <a:ln w="12700">
            <a:solidFill>
              <a:schemeClr val="bg1">
                <a:lumMod val="65000"/>
              </a:schemeClr>
            </a:solidFill>
          </a:ln>
        </p:spPr>
        <p:txBody>
          <a:bodyPr wrap="none" rtlCol="0">
            <a:spAutoFit/>
          </a:bodyPr>
          <a:lstStyle/>
          <a:p>
            <a:r>
              <a:rPr lang="nl-BE" sz="1350" dirty="0" smtClean="0"/>
              <a:t>Conceptueel</a:t>
            </a:r>
            <a:r>
              <a:rPr lang="en-BE" sz="1350" dirty="0" smtClean="0"/>
              <a:t> </a:t>
            </a:r>
            <a:r>
              <a:rPr lang="en-BE" sz="1350" dirty="0"/>
              <a:t>ontwerp</a:t>
            </a:r>
            <a:endParaRPr lang="fr-BE" sz="1350" dirty="0"/>
          </a:p>
        </p:txBody>
      </p:sp>
      <p:sp>
        <p:nvSpPr>
          <p:cNvPr id="4" name="Slide Number Placeholder 3"/>
          <p:cNvSpPr>
            <a:spLocks noGrp="1"/>
          </p:cNvSpPr>
          <p:nvPr>
            <p:ph type="sldNum" sz="quarter" idx="12"/>
          </p:nvPr>
        </p:nvSpPr>
        <p:spPr/>
        <p:txBody>
          <a:bodyPr/>
          <a:lstStyle/>
          <a:p>
            <a:fld id="{4552FF5A-A0C4-4C40-8618-DBA896236EBF}" type="slidenum">
              <a:rPr lang="fr-BE" smtClean="0"/>
              <a:t>8</a:t>
            </a:fld>
            <a:endParaRPr lang="fr-BE"/>
          </a:p>
        </p:txBody>
      </p:sp>
      <p:sp>
        <p:nvSpPr>
          <p:cNvPr id="28" name="Footer Placeholder 4">
            <a:extLst>
              <a:ext uri="{FF2B5EF4-FFF2-40B4-BE49-F238E27FC236}">
                <a16:creationId xmlns:a16="http://schemas.microsoft.com/office/drawing/2014/main" id="{E1618D88-3B44-5448-A145-1BDFDD9387EA}"/>
              </a:ext>
            </a:extLst>
          </p:cNvPr>
          <p:cNvSpPr>
            <a:spLocks noGrp="1"/>
          </p:cNvSpPr>
          <p:nvPr>
            <p:ph type="ftr" sz="quarter" idx="11"/>
          </p:nvPr>
        </p:nvSpPr>
        <p:spPr>
          <a:xfrm>
            <a:off x="3028950" y="6356351"/>
            <a:ext cx="3086100" cy="365125"/>
          </a:xfrm>
        </p:spPr>
        <p:txBody>
          <a:bodyPr/>
          <a:lstStyle/>
          <a:p>
            <a:r>
              <a:rPr lang="fr-BE" dirty="0" err="1" smtClean="0"/>
              <a:t>Logisch</a:t>
            </a:r>
            <a:r>
              <a:rPr lang="fr-BE" dirty="0" smtClean="0"/>
              <a:t> </a:t>
            </a:r>
            <a:r>
              <a:rPr lang="fr-BE" dirty="0" err="1" smtClean="0"/>
              <a:t>ontwerp</a:t>
            </a:r>
            <a:r>
              <a:rPr lang="fr-BE" dirty="0" smtClean="0"/>
              <a:t> - </a:t>
            </a:r>
            <a:r>
              <a:rPr lang="fr-BE" dirty="0" err="1" smtClean="0"/>
              <a:t>Inleiding</a:t>
            </a:r>
            <a:endParaRPr lang="fr-BE" dirty="0"/>
          </a:p>
        </p:txBody>
      </p:sp>
    </p:spTree>
    <p:extLst>
      <p:ext uri="{BB962C8B-B14F-4D97-AF65-F5344CB8AC3E}">
        <p14:creationId xmlns:p14="http://schemas.microsoft.com/office/powerpoint/2010/main" val="3535126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BC6F851D-6A85-D047-9A39-76E26D4E87C7}"/>
              </a:ext>
            </a:extLst>
          </p:cNvPr>
          <p:cNvSpPr>
            <a:spLocks noGrp="1"/>
          </p:cNvSpPr>
          <p:nvPr>
            <p:ph type="ftr" sz="quarter" idx="11"/>
          </p:nvPr>
        </p:nvSpPr>
        <p:spPr/>
        <p:txBody>
          <a:bodyPr/>
          <a:lstStyle/>
          <a:p>
            <a:r>
              <a:rPr lang="fr-BE" dirty="0" err="1" smtClean="0"/>
              <a:t>Logisch</a:t>
            </a:r>
            <a:r>
              <a:rPr lang="fr-BE" dirty="0" smtClean="0"/>
              <a:t> </a:t>
            </a:r>
            <a:r>
              <a:rPr lang="fr-BE" dirty="0" err="1"/>
              <a:t>ontwerp</a:t>
            </a:r>
            <a:endParaRPr lang="fr-BE" dirty="0"/>
          </a:p>
        </p:txBody>
      </p:sp>
      <p:graphicFrame>
        <p:nvGraphicFramePr>
          <p:cNvPr id="29" name="Table 3">
            <a:extLst>
              <a:ext uri="{FF2B5EF4-FFF2-40B4-BE49-F238E27FC236}">
                <a16:creationId xmlns:a16="http://schemas.microsoft.com/office/drawing/2014/main" id="{34DFD68D-59C3-4725-AD4D-56FDCBC78FF3}"/>
              </a:ext>
            </a:extLst>
          </p:cNvPr>
          <p:cNvGraphicFramePr>
            <a:graphicFrameLocks noGrp="1"/>
          </p:cNvGraphicFramePr>
          <p:nvPr>
            <p:extLst/>
          </p:nvPr>
        </p:nvGraphicFramePr>
        <p:xfrm>
          <a:off x="92528" y="2003056"/>
          <a:ext cx="8958944" cy="4444100"/>
        </p:xfrm>
        <a:graphic>
          <a:graphicData uri="http://schemas.openxmlformats.org/drawingml/2006/table">
            <a:tbl>
              <a:tblPr firstRow="1" bandRow="1">
                <a:tableStyleId>{F5AB1C69-6EDB-4FF4-983F-18BD219EF322}</a:tableStyleId>
              </a:tblPr>
              <a:tblGrid>
                <a:gridCol w="1023260">
                  <a:extLst>
                    <a:ext uri="{9D8B030D-6E8A-4147-A177-3AD203B41FA5}">
                      <a16:colId xmlns:a16="http://schemas.microsoft.com/office/drawing/2014/main" val="346016393"/>
                    </a:ext>
                  </a:extLst>
                </a:gridCol>
                <a:gridCol w="1133310">
                  <a:extLst>
                    <a:ext uri="{9D8B030D-6E8A-4147-A177-3AD203B41FA5}">
                      <a16:colId xmlns:a16="http://schemas.microsoft.com/office/drawing/2014/main" val="2839663087"/>
                    </a:ext>
                  </a:extLst>
                </a:gridCol>
                <a:gridCol w="1185347">
                  <a:extLst>
                    <a:ext uri="{9D8B030D-6E8A-4147-A177-3AD203B41FA5}">
                      <a16:colId xmlns:a16="http://schemas.microsoft.com/office/drawing/2014/main" val="414484417"/>
                    </a:ext>
                  </a:extLst>
                </a:gridCol>
                <a:gridCol w="1328057">
                  <a:extLst>
                    <a:ext uri="{9D8B030D-6E8A-4147-A177-3AD203B41FA5}">
                      <a16:colId xmlns:a16="http://schemas.microsoft.com/office/drawing/2014/main" val="2256196261"/>
                    </a:ext>
                  </a:extLst>
                </a:gridCol>
                <a:gridCol w="1328057">
                  <a:extLst>
                    <a:ext uri="{9D8B030D-6E8A-4147-A177-3AD203B41FA5}">
                      <a16:colId xmlns:a16="http://schemas.microsoft.com/office/drawing/2014/main" val="1771999658"/>
                    </a:ext>
                  </a:extLst>
                </a:gridCol>
                <a:gridCol w="892629">
                  <a:extLst>
                    <a:ext uri="{9D8B030D-6E8A-4147-A177-3AD203B41FA5}">
                      <a16:colId xmlns:a16="http://schemas.microsoft.com/office/drawing/2014/main" val="4033252718"/>
                    </a:ext>
                  </a:extLst>
                </a:gridCol>
                <a:gridCol w="999524">
                  <a:extLst>
                    <a:ext uri="{9D8B030D-6E8A-4147-A177-3AD203B41FA5}">
                      <a16:colId xmlns:a16="http://schemas.microsoft.com/office/drawing/2014/main" val="1826002115"/>
                    </a:ext>
                  </a:extLst>
                </a:gridCol>
                <a:gridCol w="1068760">
                  <a:extLst>
                    <a:ext uri="{9D8B030D-6E8A-4147-A177-3AD203B41FA5}">
                      <a16:colId xmlns:a16="http://schemas.microsoft.com/office/drawing/2014/main" val="3034008781"/>
                    </a:ext>
                  </a:extLst>
                </a:gridCol>
              </a:tblGrid>
              <a:tr h="653143">
                <a:tc>
                  <a:txBody>
                    <a:bodyPr/>
                    <a:lstStyle/>
                    <a:p>
                      <a:pPr lvl="0" algn="l">
                        <a:buNone/>
                      </a:pPr>
                      <a:r>
                        <a:rPr lang="en-BE" dirty="0" smtClean="0"/>
                        <a:t>l</a:t>
                      </a:r>
                      <a:r>
                        <a:rPr lang="nl-BE" dirty="0" err="1" smtClean="0"/>
                        <a:t>id</a:t>
                      </a:r>
                      <a:endParaRPr lang="en-BE" dirty="0" smtClean="0"/>
                    </a:p>
                    <a:p>
                      <a:pPr lvl="0" algn="l">
                        <a:buNone/>
                      </a:pPr>
                      <a:r>
                        <a:rPr lang="nl-BE" dirty="0" smtClean="0"/>
                        <a:t>nummer</a:t>
                      </a:r>
                      <a:endParaRPr lang="en-US" dirty="0" err="1"/>
                    </a:p>
                  </a:txBody>
                  <a:tcPr/>
                </a:tc>
                <a:tc>
                  <a:txBody>
                    <a:bodyPr/>
                    <a:lstStyle/>
                    <a:p>
                      <a:pPr lvl="0" algn="l">
                        <a:buNone/>
                      </a:pPr>
                      <a:r>
                        <a:rPr lang="en-BE" dirty="0" smtClean="0"/>
                        <a:t>g</a:t>
                      </a:r>
                      <a:r>
                        <a:rPr lang="en-US" dirty="0" err="1" smtClean="0"/>
                        <a:t>eslacht</a:t>
                      </a:r>
                      <a:endParaRPr lang="en-US" dirty="0"/>
                    </a:p>
                  </a:txBody>
                  <a:tcPr/>
                </a:tc>
                <a:tc>
                  <a:txBody>
                    <a:bodyPr/>
                    <a:lstStyle/>
                    <a:p>
                      <a:pPr lvl="0" algn="l">
                        <a:buNone/>
                      </a:pPr>
                      <a:r>
                        <a:rPr lang="en-BE" dirty="0" smtClean="0"/>
                        <a:t>v</a:t>
                      </a:r>
                      <a:r>
                        <a:rPr lang="en-US" dirty="0" err="1" smtClean="0"/>
                        <a:t>oornaam</a:t>
                      </a:r>
                      <a:endParaRPr lang="en-US" dirty="0"/>
                    </a:p>
                  </a:txBody>
                  <a:tcPr/>
                </a:tc>
                <a:tc>
                  <a:txBody>
                    <a:bodyPr/>
                    <a:lstStyle/>
                    <a:p>
                      <a:pPr lvl="0" algn="l">
                        <a:buNone/>
                      </a:pPr>
                      <a:r>
                        <a:rPr lang="en-BE" dirty="0" smtClean="0"/>
                        <a:t>f</a:t>
                      </a:r>
                      <a:r>
                        <a:rPr lang="en-US" dirty="0" err="1" smtClean="0"/>
                        <a:t>amilie</a:t>
                      </a:r>
                      <a:endParaRPr lang="en-BE" dirty="0" smtClean="0"/>
                    </a:p>
                    <a:p>
                      <a:pPr lvl="0" algn="l">
                        <a:buNone/>
                      </a:pPr>
                      <a:r>
                        <a:rPr lang="en-US" dirty="0" err="1" smtClean="0"/>
                        <a:t>naam</a:t>
                      </a:r>
                      <a:endParaRPr lang="en-US" dirty="0"/>
                    </a:p>
                  </a:txBody>
                  <a:tcPr/>
                </a:tc>
                <a:tc>
                  <a:txBody>
                    <a:bodyPr/>
                    <a:lstStyle/>
                    <a:p>
                      <a:pPr lvl="0" algn="l">
                        <a:buNone/>
                      </a:pPr>
                      <a:r>
                        <a:rPr lang="en-BE" dirty="0" smtClean="0"/>
                        <a:t>g</a:t>
                      </a:r>
                      <a:r>
                        <a:rPr lang="nl-BE" dirty="0" err="1" smtClean="0"/>
                        <a:t>eboorte</a:t>
                      </a:r>
                      <a:endParaRPr lang="en-BE" dirty="0" smtClean="0"/>
                    </a:p>
                    <a:p>
                      <a:pPr lvl="0" algn="l">
                        <a:buNone/>
                      </a:pPr>
                      <a:r>
                        <a:rPr lang="nl-BE" dirty="0" smtClean="0"/>
                        <a:t>datum</a:t>
                      </a:r>
                      <a:endParaRPr lang="en-US" dirty="0"/>
                    </a:p>
                  </a:txBody>
                  <a:tcPr/>
                </a:tc>
                <a:tc>
                  <a:txBody>
                    <a:bodyPr/>
                    <a:lstStyle/>
                    <a:p>
                      <a:pPr lvl="0" algn="l">
                        <a:buNone/>
                      </a:pPr>
                      <a:r>
                        <a:rPr lang="en-BE" dirty="0" smtClean="0"/>
                        <a:t>s</a:t>
                      </a:r>
                      <a:r>
                        <a:rPr lang="nl-BE" dirty="0" err="1" smtClean="0"/>
                        <a:t>traat</a:t>
                      </a:r>
                      <a:endParaRPr lang="en-US" dirty="0"/>
                    </a:p>
                  </a:txBody>
                  <a:tcPr/>
                </a:tc>
                <a:tc>
                  <a:txBody>
                    <a:bodyPr/>
                    <a:lstStyle/>
                    <a:p>
                      <a:pPr lvl="0" algn="l">
                        <a:buNone/>
                      </a:pPr>
                      <a:r>
                        <a:rPr lang="en-BE" dirty="0" smtClean="0"/>
                        <a:t>n</a:t>
                      </a:r>
                      <a:r>
                        <a:rPr lang="nl-BE" dirty="0" err="1" smtClean="0"/>
                        <a:t>ummer</a:t>
                      </a:r>
                      <a:endParaRPr lang="en-US" dirty="0"/>
                    </a:p>
                  </a:txBody>
                  <a:tcPr/>
                </a:tc>
                <a:tc>
                  <a:txBody>
                    <a:bodyPr/>
                    <a:lstStyle/>
                    <a:p>
                      <a:pPr lvl="0" algn="l">
                        <a:buNone/>
                      </a:pPr>
                      <a:r>
                        <a:rPr lang="en-BE" dirty="0" smtClean="0"/>
                        <a:t>p</a:t>
                      </a:r>
                      <a:r>
                        <a:rPr lang="nl-BE" dirty="0" err="1" smtClean="0"/>
                        <a:t>ostcode</a:t>
                      </a:r>
                      <a:endParaRPr lang="en-US" dirty="0"/>
                    </a:p>
                  </a:txBody>
                  <a:tcPr/>
                </a:tc>
                <a:extLst>
                  <a:ext uri="{0D108BD9-81ED-4DB2-BD59-A6C34878D82A}">
                    <a16:rowId xmlns:a16="http://schemas.microsoft.com/office/drawing/2014/main" val="432541135"/>
                  </a:ext>
                </a:extLst>
              </a:tr>
              <a:tr h="926576">
                <a:tc>
                  <a:txBody>
                    <a:bodyPr/>
                    <a:lstStyle/>
                    <a:p>
                      <a:pPr>
                        <a:buNone/>
                      </a:pPr>
                      <a:r>
                        <a:rPr lang="nl-BE" dirty="0" smtClean="0"/>
                        <a:t>15437</a:t>
                      </a:r>
                      <a:endParaRPr lang="en-US" dirty="0" err="1"/>
                    </a:p>
                  </a:txBody>
                  <a:tcPr/>
                </a:tc>
                <a:tc>
                  <a:txBody>
                    <a:bodyPr/>
                    <a:lstStyle/>
                    <a:p>
                      <a:pPr>
                        <a:buNone/>
                      </a:pPr>
                      <a:r>
                        <a:rPr lang="en-US" dirty="0" smtClean="0"/>
                        <a:t>Man</a:t>
                      </a:r>
                      <a:endParaRPr lang="en-US" dirty="0"/>
                    </a:p>
                  </a:txBody>
                  <a:tcPr/>
                </a:tc>
                <a:tc>
                  <a:txBody>
                    <a:bodyPr/>
                    <a:lstStyle/>
                    <a:p>
                      <a:pPr lvl="0">
                        <a:buNone/>
                      </a:pPr>
                      <a:r>
                        <a:rPr lang="nl-BE" dirty="0" err="1" smtClean="0"/>
                        <a:t>Yoram</a:t>
                      </a:r>
                      <a:endParaRPr lang="en-US" dirty="0"/>
                    </a:p>
                  </a:txBody>
                  <a:tcPr/>
                </a:tc>
                <a:tc>
                  <a:txBody>
                    <a:bodyPr/>
                    <a:lstStyle/>
                    <a:p>
                      <a:pPr lvl="0">
                        <a:buNone/>
                      </a:pPr>
                      <a:r>
                        <a:rPr lang="en-US" dirty="0" smtClean="0"/>
                        <a:t>Timmerman</a:t>
                      </a:r>
                      <a:endParaRPr lang="en-US" dirty="0"/>
                    </a:p>
                  </a:txBody>
                  <a:tcPr/>
                </a:tc>
                <a:tc>
                  <a:txBody>
                    <a:bodyPr/>
                    <a:lstStyle/>
                    <a:p>
                      <a:pPr lvl="0">
                        <a:buNone/>
                      </a:pPr>
                      <a:r>
                        <a:rPr lang="nl-BE" dirty="0" smtClean="0"/>
                        <a:t>21/09/1995</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smtClean="0"/>
                        <a:t>Jozef</a:t>
                      </a:r>
                    </a:p>
                    <a:p>
                      <a:pPr marL="0" marR="0" lvl="0" indent="0" algn="l" defTabSz="914400" rtl="0" eaLnBrk="1" fontAlgn="auto" latinLnBrk="0" hangingPunct="1">
                        <a:lnSpc>
                          <a:spcPct val="100000"/>
                        </a:lnSpc>
                        <a:spcBef>
                          <a:spcPts val="0"/>
                        </a:spcBef>
                        <a:spcAft>
                          <a:spcPts val="0"/>
                        </a:spcAft>
                        <a:buClrTx/>
                        <a:buSzTx/>
                        <a:buFontTx/>
                        <a:buNone/>
                        <a:tabLst/>
                        <a:defRPr/>
                      </a:pPr>
                      <a:r>
                        <a:rPr lang="nl-BE" baseline="0" dirty="0" smtClean="0"/>
                        <a:t>Plateau-straat</a:t>
                      </a:r>
                      <a:endParaRPr lang="nl-BE" dirty="0" smtClean="0"/>
                    </a:p>
                    <a:p>
                      <a:pPr lvl="0">
                        <a:buNone/>
                      </a:pPr>
                      <a:endParaRPr lang="en-US" dirty="0"/>
                    </a:p>
                  </a:txBody>
                  <a:tcPr/>
                </a:tc>
                <a:tc>
                  <a:txBody>
                    <a:bodyPr/>
                    <a:lstStyle/>
                    <a:p>
                      <a:pPr lvl="0">
                        <a:buNone/>
                      </a:pPr>
                      <a:r>
                        <a:rPr lang="nl-BE" dirty="0" smtClean="0"/>
                        <a:t>22</a:t>
                      </a:r>
                    </a:p>
                  </a:txBody>
                  <a:tcPr/>
                </a:tc>
                <a:tc>
                  <a:txBody>
                    <a:bodyPr/>
                    <a:lstStyle/>
                    <a:p>
                      <a:pPr lvl="0">
                        <a:buNone/>
                      </a:pPr>
                      <a:r>
                        <a:rPr lang="nl-BE" dirty="0" smtClean="0"/>
                        <a:t>9000</a:t>
                      </a:r>
                      <a:endParaRPr lang="en-US" dirty="0"/>
                    </a:p>
                  </a:txBody>
                  <a:tcPr/>
                </a:tc>
                <a:extLst>
                  <a:ext uri="{0D108BD9-81ED-4DB2-BD59-A6C34878D82A}">
                    <a16:rowId xmlns:a16="http://schemas.microsoft.com/office/drawing/2014/main" val="2049484518"/>
                  </a:ext>
                </a:extLst>
              </a:tr>
              <a:tr h="1046225">
                <a:tc>
                  <a:txBody>
                    <a:bodyPr/>
                    <a:lstStyle/>
                    <a:p>
                      <a:pPr>
                        <a:buNone/>
                      </a:pPr>
                      <a:r>
                        <a:rPr lang="en-US" dirty="0" smtClean="0"/>
                        <a:t>10346</a:t>
                      </a:r>
                      <a:endParaRPr lang="en-US" dirty="0"/>
                    </a:p>
                  </a:txBody>
                  <a:tcPr/>
                </a:tc>
                <a:tc>
                  <a:txBody>
                    <a:bodyPr/>
                    <a:lstStyle/>
                    <a:p>
                      <a:pPr>
                        <a:buNone/>
                      </a:pPr>
                      <a:r>
                        <a:rPr lang="nl-BE" dirty="0" smtClean="0"/>
                        <a:t>Man</a:t>
                      </a:r>
                      <a:endParaRPr lang="en-US" dirty="0"/>
                    </a:p>
                  </a:txBody>
                  <a:tcPr/>
                </a:tc>
                <a:tc>
                  <a:txBody>
                    <a:bodyPr/>
                    <a:lstStyle/>
                    <a:p>
                      <a:pPr lvl="0">
                        <a:buNone/>
                      </a:pPr>
                      <a:r>
                        <a:rPr lang="nl-BE" dirty="0" smtClean="0"/>
                        <a:t>Guy</a:t>
                      </a:r>
                      <a:endParaRPr lang="en-US" dirty="0"/>
                    </a:p>
                  </a:txBody>
                  <a:tcPr/>
                </a:tc>
                <a:tc>
                  <a:txBody>
                    <a:bodyPr/>
                    <a:lstStyle/>
                    <a:p>
                      <a:pPr lvl="0">
                        <a:buNone/>
                      </a:pPr>
                      <a:r>
                        <a:rPr lang="en-US" dirty="0" smtClean="0"/>
                        <a:t>De</a:t>
                      </a:r>
                      <a:r>
                        <a:rPr lang="en-US" baseline="0" dirty="0" smtClean="0"/>
                        <a:t> </a:t>
                      </a:r>
                      <a:r>
                        <a:rPr lang="en-US" baseline="0" dirty="0" err="1" smtClean="0"/>
                        <a:t>Tré</a:t>
                      </a:r>
                      <a:endParaRPr lang="en-US" dirty="0"/>
                    </a:p>
                  </a:txBody>
                  <a:tcPr/>
                </a:tc>
                <a:tc>
                  <a:txBody>
                    <a:bodyPr/>
                    <a:lstStyle/>
                    <a:p>
                      <a:pPr lvl="0">
                        <a:buNone/>
                      </a:pPr>
                      <a:r>
                        <a:rPr lang="nl-BE" dirty="0" smtClean="0"/>
                        <a:t>28/10/1970</a:t>
                      </a:r>
                      <a:endParaRPr lang="en-US" dirty="0"/>
                    </a:p>
                  </a:txBody>
                  <a:tcPr/>
                </a:tc>
                <a:tc>
                  <a:txBody>
                    <a:bodyPr/>
                    <a:lstStyle/>
                    <a:p>
                      <a:pPr lvl="0">
                        <a:buNone/>
                      </a:pPr>
                      <a:r>
                        <a:rPr lang="nl-BE" dirty="0" err="1" smtClean="0"/>
                        <a:t>Graslei</a:t>
                      </a:r>
                      <a:endParaRPr lang="en-US" dirty="0"/>
                    </a:p>
                  </a:txBody>
                  <a:tcPr/>
                </a:tc>
                <a:tc>
                  <a:txBody>
                    <a:bodyPr/>
                    <a:lstStyle/>
                    <a:p>
                      <a:pPr lvl="0">
                        <a:buNone/>
                      </a:pPr>
                      <a:r>
                        <a:rPr lang="nl-BE" dirty="0" smtClean="0"/>
                        <a:t>37</a:t>
                      </a:r>
                      <a:endParaRPr lang="en-US" dirty="0"/>
                    </a:p>
                  </a:txBody>
                  <a:tcPr/>
                </a:tc>
                <a:tc>
                  <a:txBody>
                    <a:bodyPr/>
                    <a:lstStyle/>
                    <a:p>
                      <a:pPr lvl="0">
                        <a:buNone/>
                      </a:pPr>
                      <a:r>
                        <a:rPr lang="nl-BE" dirty="0" smtClean="0"/>
                        <a:t>9000</a:t>
                      </a:r>
                      <a:endParaRPr lang="en-US" dirty="0"/>
                    </a:p>
                  </a:txBody>
                  <a:tcPr/>
                </a:tc>
                <a:extLst>
                  <a:ext uri="{0D108BD9-81ED-4DB2-BD59-A6C34878D82A}">
                    <a16:rowId xmlns:a16="http://schemas.microsoft.com/office/drawing/2014/main" val="2567008682"/>
                  </a:ext>
                </a:extLst>
              </a:tr>
              <a:tr h="926576">
                <a:tc>
                  <a:txBody>
                    <a:bodyPr/>
                    <a:lstStyle/>
                    <a:p>
                      <a:pPr lvl="0" algn="l">
                        <a:buNone/>
                      </a:pPr>
                      <a:r>
                        <a:rPr lang="en-US" dirty="0" smtClean="0"/>
                        <a:t>24793</a:t>
                      </a:r>
                      <a:endParaRPr lang="en-US" dirty="0"/>
                    </a:p>
                  </a:txBody>
                  <a:tcPr/>
                </a:tc>
                <a:tc>
                  <a:txBody>
                    <a:bodyPr/>
                    <a:lstStyle/>
                    <a:p>
                      <a:pPr>
                        <a:buNone/>
                      </a:pPr>
                      <a:r>
                        <a:rPr lang="nl-BE" dirty="0" smtClean="0"/>
                        <a:t>Man</a:t>
                      </a:r>
                      <a:endParaRPr lang="en-US" dirty="0"/>
                    </a:p>
                  </a:txBody>
                  <a:tcPr/>
                </a:tc>
                <a:tc>
                  <a:txBody>
                    <a:bodyPr/>
                    <a:lstStyle/>
                    <a:p>
                      <a:pPr lvl="0">
                        <a:buNone/>
                      </a:pPr>
                      <a:r>
                        <a:rPr lang="nl-BE" dirty="0" smtClean="0"/>
                        <a:t>Toon</a:t>
                      </a:r>
                      <a:endParaRPr lang="en-US" dirty="0"/>
                    </a:p>
                  </a:txBody>
                  <a:tcPr/>
                </a:tc>
                <a:tc>
                  <a:txBody>
                    <a:bodyPr/>
                    <a:lstStyle/>
                    <a:p>
                      <a:pPr lvl="0">
                        <a:buNone/>
                      </a:pPr>
                      <a:r>
                        <a:rPr lang="en-US" dirty="0" err="1" smtClean="0"/>
                        <a:t>Boeckling</a:t>
                      </a:r>
                      <a:endParaRPr lang="en-US" dirty="0"/>
                    </a:p>
                  </a:txBody>
                  <a:tcPr/>
                </a:tc>
                <a:tc>
                  <a:txBody>
                    <a:bodyPr/>
                    <a:lstStyle/>
                    <a:p>
                      <a:pPr lvl="0">
                        <a:buNone/>
                      </a:pPr>
                      <a:r>
                        <a:rPr lang="nl-BE" dirty="0" smtClean="0"/>
                        <a:t>10/02/1994</a:t>
                      </a:r>
                      <a:endParaRPr lang="en-US" dirty="0"/>
                    </a:p>
                  </a:txBody>
                  <a:tcPr/>
                </a:tc>
                <a:tc>
                  <a:txBody>
                    <a:bodyPr/>
                    <a:lstStyle/>
                    <a:p>
                      <a:pPr lvl="0">
                        <a:buNone/>
                      </a:pPr>
                      <a:r>
                        <a:rPr lang="nl-BE" dirty="0" err="1" smtClean="0"/>
                        <a:t>Rozier</a:t>
                      </a:r>
                      <a:endParaRPr lang="en-US" dirty="0"/>
                    </a:p>
                  </a:txBody>
                  <a:tcPr/>
                </a:tc>
                <a:tc>
                  <a:txBody>
                    <a:bodyPr/>
                    <a:lstStyle/>
                    <a:p>
                      <a:pPr lvl="0">
                        <a:buNone/>
                      </a:pPr>
                      <a:r>
                        <a:rPr lang="nl-BE" dirty="0" smtClean="0"/>
                        <a:t>15</a:t>
                      </a:r>
                      <a:endParaRPr lang="en-US" dirty="0"/>
                    </a:p>
                  </a:txBody>
                  <a:tcPr/>
                </a:tc>
                <a:tc>
                  <a:txBody>
                    <a:bodyPr/>
                    <a:lstStyle/>
                    <a:p>
                      <a:pPr lvl="0">
                        <a:buNone/>
                      </a:pPr>
                      <a:r>
                        <a:rPr lang="nl-BE" dirty="0" smtClean="0"/>
                        <a:t>9000</a:t>
                      </a:r>
                      <a:endParaRPr lang="en-US" dirty="0"/>
                    </a:p>
                  </a:txBody>
                  <a:tcPr/>
                </a:tc>
                <a:extLst>
                  <a:ext uri="{0D108BD9-81ED-4DB2-BD59-A6C34878D82A}">
                    <a16:rowId xmlns:a16="http://schemas.microsoft.com/office/drawing/2014/main" val="3856303749"/>
                  </a:ext>
                </a:extLst>
              </a:tr>
              <a:tr h="629436">
                <a:tc>
                  <a:txBody>
                    <a:bodyPr/>
                    <a:lstStyle/>
                    <a:p>
                      <a:pPr lvl="0" algn="l">
                        <a:buNone/>
                      </a:pPr>
                      <a:endParaRPr lang="en-US" dirty="0"/>
                    </a:p>
                  </a:txBody>
                  <a:tcPr/>
                </a:tc>
                <a:tc>
                  <a:txBody>
                    <a:bodyPr/>
                    <a:lstStyle/>
                    <a:p>
                      <a:pPr lvl="0">
                        <a:buNone/>
                      </a:pPr>
                      <a:endParaRPr lang="en-US" dirty="0"/>
                    </a:p>
                  </a:txBody>
                  <a:tcPr/>
                </a:tc>
                <a:tc>
                  <a:txBody>
                    <a:bodyPr/>
                    <a:lstStyle/>
                    <a:p>
                      <a:pPr lvl="0">
                        <a:buNone/>
                      </a:pPr>
                      <a:endParaRPr lang="en-US" dirty="0"/>
                    </a:p>
                  </a:txBody>
                  <a:tcPr/>
                </a:tc>
                <a:tc>
                  <a:txBody>
                    <a:bodyPr/>
                    <a:lstStyle/>
                    <a:p>
                      <a:pPr lvl="0">
                        <a:buNone/>
                      </a:pPr>
                      <a:endParaRPr lang="en-US" dirty="0"/>
                    </a:p>
                  </a:txBody>
                  <a:tcPr/>
                </a:tc>
                <a:tc>
                  <a:txBody>
                    <a:bodyPr/>
                    <a:lstStyle/>
                    <a:p>
                      <a:pPr lvl="0">
                        <a:buNone/>
                      </a:pPr>
                      <a:endParaRPr lang="en-US" dirty="0"/>
                    </a:p>
                  </a:txBody>
                  <a:tcPr/>
                </a:tc>
                <a:tc>
                  <a:txBody>
                    <a:bodyPr/>
                    <a:lstStyle/>
                    <a:p>
                      <a:pPr lvl="0">
                        <a:buNone/>
                      </a:pPr>
                      <a:endParaRPr lang="en-US" dirty="0"/>
                    </a:p>
                  </a:txBody>
                  <a:tcPr/>
                </a:tc>
                <a:tc>
                  <a:txBody>
                    <a:bodyPr/>
                    <a:lstStyle/>
                    <a:p>
                      <a:pPr lvl="0">
                        <a:buNone/>
                      </a:pPr>
                      <a:endParaRPr lang="en-US" dirty="0"/>
                    </a:p>
                  </a:txBody>
                  <a:tcPr/>
                </a:tc>
                <a:tc>
                  <a:txBody>
                    <a:bodyPr/>
                    <a:lstStyle/>
                    <a:p>
                      <a:pPr lvl="0">
                        <a:buNone/>
                      </a:pPr>
                      <a:endParaRPr lang="en-US" dirty="0"/>
                    </a:p>
                  </a:txBody>
                  <a:tcPr/>
                </a:tc>
                <a:extLst>
                  <a:ext uri="{0D108BD9-81ED-4DB2-BD59-A6C34878D82A}">
                    <a16:rowId xmlns:a16="http://schemas.microsoft.com/office/drawing/2014/main" val="1211142794"/>
                  </a:ext>
                </a:extLst>
              </a:tr>
            </a:tbl>
          </a:graphicData>
        </a:graphic>
      </p:graphicFrame>
      <p:sp>
        <p:nvSpPr>
          <p:cNvPr id="18" name="TextBox 17"/>
          <p:cNvSpPr txBox="1"/>
          <p:nvPr/>
        </p:nvSpPr>
        <p:spPr>
          <a:xfrm>
            <a:off x="92528" y="1035887"/>
            <a:ext cx="8958944" cy="861774"/>
          </a:xfrm>
          <a:prstGeom prst="rect">
            <a:avLst/>
          </a:prstGeom>
          <a:noFill/>
        </p:spPr>
        <p:txBody>
          <a:bodyPr wrap="square" rtlCol="0">
            <a:spAutoFit/>
          </a:bodyPr>
          <a:lstStyle/>
          <a:p>
            <a:r>
              <a:rPr lang="en-BE" sz="2500" dirty="0" smtClean="0">
                <a:solidFill>
                  <a:srgbClr val="00B050"/>
                </a:solidFill>
              </a:rPr>
              <a:t>Relationeel databankschema </a:t>
            </a:r>
            <a:r>
              <a:rPr lang="en-BE" sz="2500" dirty="0" smtClean="0"/>
              <a:t>= </a:t>
            </a:r>
            <a:r>
              <a:rPr lang="en-BE" sz="2500" dirty="0"/>
              <a:t>d</a:t>
            </a:r>
            <a:r>
              <a:rPr lang="nl-BE" sz="2500" dirty="0" err="1" smtClean="0"/>
              <a:t>ata</a:t>
            </a:r>
            <a:r>
              <a:rPr lang="nl-BE" sz="2500" dirty="0" smtClean="0"/>
              <a:t> word</a:t>
            </a:r>
            <a:r>
              <a:rPr lang="en-BE" sz="2500" dirty="0" smtClean="0"/>
              <a:t>en</a:t>
            </a:r>
            <a:r>
              <a:rPr lang="nl-BE" sz="2500" dirty="0" smtClean="0"/>
              <a:t> opgeslagen in </a:t>
            </a:r>
            <a:r>
              <a:rPr lang="en-BE" sz="2500" dirty="0" smtClean="0"/>
              <a:t>basis</a:t>
            </a:r>
            <a:r>
              <a:rPr lang="nl-BE" sz="2500" dirty="0" smtClean="0"/>
              <a:t>relaties</a:t>
            </a:r>
            <a:r>
              <a:rPr lang="en-BE" sz="2500" dirty="0" smtClean="0"/>
              <a:t> (</a:t>
            </a:r>
            <a:r>
              <a:rPr lang="nl-BE" sz="2500" dirty="0" smtClean="0"/>
              <a:t>tabellen</a:t>
            </a:r>
            <a:r>
              <a:rPr lang="en-BE" sz="2500" dirty="0" smtClean="0"/>
              <a:t>)</a:t>
            </a:r>
            <a:r>
              <a:rPr lang="nl-BE" sz="2500" dirty="0" smtClean="0"/>
              <a:t>!</a:t>
            </a:r>
            <a:endParaRPr lang="en-US" sz="2500" dirty="0"/>
          </a:p>
        </p:txBody>
      </p:sp>
      <p:sp>
        <p:nvSpPr>
          <p:cNvPr id="2" name="Slide Number Placeholder 1"/>
          <p:cNvSpPr>
            <a:spLocks noGrp="1"/>
          </p:cNvSpPr>
          <p:nvPr>
            <p:ph type="sldNum" sz="quarter" idx="12"/>
          </p:nvPr>
        </p:nvSpPr>
        <p:spPr/>
        <p:txBody>
          <a:bodyPr/>
          <a:lstStyle/>
          <a:p>
            <a:fld id="{4552FF5A-A0C4-4C40-8618-DBA896236EBF}" type="slidenum">
              <a:rPr lang="fr-BE" smtClean="0"/>
              <a:t>9</a:t>
            </a:fld>
            <a:endParaRPr lang="fr-BE"/>
          </a:p>
        </p:txBody>
      </p:sp>
    </p:spTree>
    <p:extLst>
      <p:ext uri="{BB962C8B-B14F-4D97-AF65-F5344CB8AC3E}">
        <p14:creationId xmlns:p14="http://schemas.microsoft.com/office/powerpoint/2010/main" val="1105438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38B37258B608C40A3131C8007614B71" ma:contentTypeVersion="10" ma:contentTypeDescription="Create a new document." ma:contentTypeScope="" ma:versionID="77667f7933e3113a868cb04931030170">
  <xsd:schema xmlns:xsd="http://www.w3.org/2001/XMLSchema" xmlns:xs="http://www.w3.org/2001/XMLSchema" xmlns:p="http://schemas.microsoft.com/office/2006/metadata/properties" xmlns:ns2="c02701aa-0eb7-4c6e-8685-abb5fa9cf9cd" xmlns:ns3="60716130-fab4-45d0-8770-d3d3d338b0bc" targetNamespace="http://schemas.microsoft.com/office/2006/metadata/properties" ma:root="true" ma:fieldsID="d96b01767097c9629c32739054ecf1be" ns2:_="" ns3:_="">
    <xsd:import namespace="c02701aa-0eb7-4c6e-8685-abb5fa9cf9cd"/>
    <xsd:import namespace="60716130-fab4-45d0-8770-d3d3d338b0b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2701aa-0eb7-4c6e-8685-abb5fa9cf9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716130-fab4-45d0-8770-d3d3d338b0bc"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C3D35A-A2D8-4C5A-B8B0-85E7FDBD6917}">
  <ds:schemaRefs>
    <ds:schemaRef ds:uri="http://schemas.microsoft.com/office/2006/documentManagement/types"/>
    <ds:schemaRef ds:uri="http://schemas.microsoft.com/office/infopath/2007/PartnerControls"/>
    <ds:schemaRef ds:uri="a53d9c46-d01c-487d-97af-4afeab93a482"/>
    <ds:schemaRef ds:uri="http://purl.org/dc/elements/1.1/"/>
    <ds:schemaRef ds:uri="http://schemas.microsoft.com/office/2006/metadata/properties"/>
    <ds:schemaRef ds:uri="http://purl.org/dc/terms/"/>
    <ds:schemaRef ds:uri="http://schemas.openxmlformats.org/package/2006/metadata/core-properties"/>
    <ds:schemaRef ds:uri="a75489ed-f9e5-4554-b694-d3a249ff3fd7"/>
    <ds:schemaRef ds:uri="http://www.w3.org/XML/1998/namespace"/>
    <ds:schemaRef ds:uri="http://purl.org/dc/dcmitype/"/>
  </ds:schemaRefs>
</ds:datastoreItem>
</file>

<file path=customXml/itemProps2.xml><?xml version="1.0" encoding="utf-8"?>
<ds:datastoreItem xmlns:ds="http://schemas.openxmlformats.org/officeDocument/2006/customXml" ds:itemID="{49A20502-8955-4099-98FA-AD411F256349}">
  <ds:schemaRefs>
    <ds:schemaRef ds:uri="http://schemas.microsoft.com/sharepoint/v3/contenttype/forms"/>
  </ds:schemaRefs>
</ds:datastoreItem>
</file>

<file path=customXml/itemProps3.xml><?xml version="1.0" encoding="utf-8"?>
<ds:datastoreItem xmlns:ds="http://schemas.openxmlformats.org/officeDocument/2006/customXml" ds:itemID="{368DA087-78A6-442D-BDDD-53B1C8CEDF15}"/>
</file>

<file path=docProps/app.xml><?xml version="1.0" encoding="utf-8"?>
<Properties xmlns="http://schemas.openxmlformats.org/officeDocument/2006/extended-properties" xmlns:vt="http://schemas.openxmlformats.org/officeDocument/2006/docPropsVTypes">
  <Template>Office Theme</Template>
  <TotalTime>2530</TotalTime>
  <Words>775</Words>
  <Application>Microsoft Office PowerPoint</Application>
  <PresentationFormat>On-screen Show (4:3)</PresentationFormat>
  <Paragraphs>178</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Office Theme</vt:lpstr>
      <vt:lpstr>Databanken</vt:lpstr>
      <vt:lpstr>Probleemstelling</vt:lpstr>
      <vt:lpstr>Informatievergaring</vt:lpstr>
      <vt:lpstr>PowerPoint Presentation</vt:lpstr>
      <vt:lpstr>Conceptueel ontwerp</vt:lpstr>
      <vt:lpstr>PowerPoint Presentation</vt:lpstr>
      <vt:lpstr>PowerPoint Presentation</vt:lpstr>
      <vt:lpstr>Logisch ontwerp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Databanken</dc:title>
  <dc:creator>Toon Boeckling</dc:creator>
  <cp:lastModifiedBy>Toon Boeckling</cp:lastModifiedBy>
  <cp:revision>1075</cp:revision>
  <dcterms:created xsi:type="dcterms:W3CDTF">2019-08-19T14:14:21Z</dcterms:created>
  <dcterms:modified xsi:type="dcterms:W3CDTF">2020-09-09T10:46:28Z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0x010100838B37258B608C40A3131C8007614B71</vt:lpwstr>
  </property>
</Properties>
</file>