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8"/>
  </p:notesMasterIdLst>
  <p:sldIdLst>
    <p:sldId id="266" r:id="rId5"/>
    <p:sldId id="273" r:id="rId6"/>
    <p:sldId id="274" r:id="rId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bin De Mol" initials="RM" lastIdx="6" clrIdx="0">
    <p:extLst>
      <p:ext uri="{19B8F6BF-5375-455C-9EA6-DF929625EA0E}">
        <p15:presenceInfo xmlns:p15="http://schemas.microsoft.com/office/powerpoint/2012/main" userId="S::robin.demol@ugent.be::2c82b0b9-abb7-4507-8675-77a0bb8e1f2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43A101-6838-E105-9DBC-0294AECF8A97}" v="8" dt="2019-09-04T13:16:40.088"/>
    <p1510:client id="{B0722DFD-67C5-7353-BC34-B108BA0C6E7F}" v="158" dt="2019-08-29T07:24:26.423"/>
  </p1510:revLst>
</p1510:revInfo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2" autoAdjust="0"/>
    <p:restoredTop sz="86025" autoAdjust="0"/>
  </p:normalViewPr>
  <p:slideViewPr>
    <p:cSldViewPr snapToGrid="0">
      <p:cViewPr varScale="1">
        <p:scale>
          <a:sx n="78" d="100"/>
          <a:sy n="78" d="100"/>
        </p:scale>
        <p:origin x="13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8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83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in De Mol" userId="S::robin.demol@ugent.be::2c82b0b9-abb7-4507-8675-77a0bb8e1f2c" providerId="AD" clId="Web-{884559FF-5251-D353-8E38-025171D6E8EE}"/>
    <pc:docChg chg="modSld">
      <pc:chgData name="Robin De Mol" userId="S::robin.demol@ugent.be::2c82b0b9-abb7-4507-8675-77a0bb8e1f2c" providerId="AD" clId="Web-{884559FF-5251-D353-8E38-025171D6E8EE}" dt="2019-08-29T11:13:45.673" v="29" actId="1076"/>
      <pc:docMkLst>
        <pc:docMk/>
      </pc:docMkLst>
      <pc:sldChg chg="addCm">
        <pc:chgData name="Robin De Mol" userId="S::robin.demol@ugent.be::2c82b0b9-abb7-4507-8675-77a0bb8e1f2c" providerId="AD" clId="Web-{884559FF-5251-D353-8E38-025171D6E8EE}" dt="2019-08-29T11:04:54.608" v="3"/>
        <pc:sldMkLst>
          <pc:docMk/>
          <pc:sldMk cId="3731629351" sldId="284"/>
        </pc:sldMkLst>
      </pc:sldChg>
      <pc:sldChg chg="addCm">
        <pc:chgData name="Robin De Mol" userId="S::robin.demol@ugent.be::2c82b0b9-abb7-4507-8675-77a0bb8e1f2c" providerId="AD" clId="Web-{884559FF-5251-D353-8E38-025171D6E8EE}" dt="2019-08-29T11:09:01.484" v="4"/>
        <pc:sldMkLst>
          <pc:docMk/>
          <pc:sldMk cId="4292496450" sldId="289"/>
        </pc:sldMkLst>
      </pc:sldChg>
      <pc:sldChg chg="addCm">
        <pc:chgData name="Robin De Mol" userId="S::robin.demol@ugent.be::2c82b0b9-abb7-4507-8675-77a0bb8e1f2c" providerId="AD" clId="Web-{884559FF-5251-D353-8E38-025171D6E8EE}" dt="2019-08-29T11:00:17.482" v="1"/>
        <pc:sldMkLst>
          <pc:docMk/>
          <pc:sldMk cId="4236438875" sldId="300"/>
        </pc:sldMkLst>
      </pc:sldChg>
      <pc:sldChg chg="addCm">
        <pc:chgData name="Robin De Mol" userId="S::robin.demol@ugent.be::2c82b0b9-abb7-4507-8675-77a0bb8e1f2c" providerId="AD" clId="Web-{884559FF-5251-D353-8E38-025171D6E8EE}" dt="2019-08-29T10:58:41.997" v="0"/>
        <pc:sldMkLst>
          <pc:docMk/>
          <pc:sldMk cId="2409196319" sldId="305"/>
        </pc:sldMkLst>
      </pc:sldChg>
      <pc:sldChg chg="addSp delSp modSp addCm">
        <pc:chgData name="Robin De Mol" userId="S::robin.demol@ugent.be::2c82b0b9-abb7-4507-8675-77a0bb8e1f2c" providerId="AD" clId="Web-{884559FF-5251-D353-8E38-025171D6E8EE}" dt="2019-08-29T11:13:45.673" v="29" actId="1076"/>
        <pc:sldMkLst>
          <pc:docMk/>
          <pc:sldMk cId="2872322976" sldId="308"/>
        </pc:sldMkLst>
        <pc:spChg chg="del">
          <ac:chgData name="Robin De Mol" userId="S::robin.demol@ugent.be::2c82b0b9-abb7-4507-8675-77a0bb8e1f2c" providerId="AD" clId="Web-{884559FF-5251-D353-8E38-025171D6E8EE}" dt="2019-08-29T11:13:17.360" v="21"/>
          <ac:spMkLst>
            <pc:docMk/>
            <pc:sldMk cId="2872322976" sldId="308"/>
            <ac:spMk id="2" creationId="{00000000-0000-0000-0000-000000000000}"/>
          </ac:spMkLst>
        </pc:spChg>
        <pc:spChg chg="mod">
          <ac:chgData name="Robin De Mol" userId="S::robin.demol@ugent.be::2c82b0b9-abb7-4507-8675-77a0bb8e1f2c" providerId="AD" clId="Web-{884559FF-5251-D353-8E38-025171D6E8EE}" dt="2019-08-29T11:13:45.673" v="29" actId="1076"/>
          <ac:spMkLst>
            <pc:docMk/>
            <pc:sldMk cId="2872322976" sldId="308"/>
            <ac:spMk id="3" creationId="{00000000-0000-0000-0000-000000000000}"/>
          </ac:spMkLst>
        </pc:spChg>
        <pc:spChg chg="add del mod">
          <ac:chgData name="Robin De Mol" userId="S::robin.demol@ugent.be::2c82b0b9-abb7-4507-8675-77a0bb8e1f2c" providerId="AD" clId="Web-{884559FF-5251-D353-8E38-025171D6E8EE}" dt="2019-08-29T11:13:23.439" v="25"/>
          <ac:spMkLst>
            <pc:docMk/>
            <pc:sldMk cId="2872322976" sldId="308"/>
            <ac:spMk id="5" creationId="{853628C2-E347-4186-9C41-C2F40229D018}"/>
          </ac:spMkLst>
        </pc:spChg>
        <pc:spChg chg="add mod">
          <ac:chgData name="Robin De Mol" userId="S::robin.demol@ugent.be::2c82b0b9-abb7-4507-8675-77a0bb8e1f2c" providerId="AD" clId="Web-{884559FF-5251-D353-8E38-025171D6E8EE}" dt="2019-08-29T11:13:23.439" v="25"/>
          <ac:spMkLst>
            <pc:docMk/>
            <pc:sldMk cId="2872322976" sldId="308"/>
            <ac:spMk id="7" creationId="{C510004F-202A-4AF2-AFF9-08937698E016}"/>
          </ac:spMkLst>
        </pc:spChg>
      </pc:sldChg>
    </pc:docChg>
  </pc:docChgLst>
  <pc:docChgLst>
    <pc:chgData name="Robin De Mol" userId="2c82b0b9-abb7-4507-8675-77a0bb8e1f2c" providerId="ADAL" clId="{161A4404-FE41-2E47-B245-954B5CCEC577}"/>
    <pc:docChg chg="undo custSel modSld modMainMaster">
      <pc:chgData name="Robin De Mol" userId="2c82b0b9-abb7-4507-8675-77a0bb8e1f2c" providerId="ADAL" clId="{161A4404-FE41-2E47-B245-954B5CCEC577}" dt="2019-08-29T11:48:29.961" v="76"/>
      <pc:docMkLst>
        <pc:docMk/>
      </pc:docMkLst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1016927308" sldId="256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1016927308" sldId="256"/>
            <ac:spMk id="5" creationId="{E1618D88-3B44-5448-A145-1BDFDD9387EA}"/>
          </ac:spMkLst>
        </pc:spChg>
        <pc:picChg chg="mod">
          <ac:chgData name="Robin De Mol" userId="2c82b0b9-abb7-4507-8675-77a0bb8e1f2c" providerId="ADAL" clId="{161A4404-FE41-2E47-B245-954B5CCEC577}" dt="2019-08-29T11:45:26.382" v="28"/>
          <ac:picMkLst>
            <pc:docMk/>
            <pc:sldMk cId="1016927308" sldId="256"/>
            <ac:picMk id="4" creationId="{00000000-0000-0000-0000-000000000000}"/>
          </ac:picMkLst>
        </pc:pic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670325860" sldId="257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670325860" sldId="257"/>
            <ac:spMk id="3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670325860" sldId="257"/>
            <ac:spMk id="4" creationId="{E22C2946-FAD6-EC47-82C9-30CE1F0C7D47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3712685906" sldId="262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712685906" sldId="262"/>
            <ac:spMk id="3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3712685906" sldId="262"/>
            <ac:spMk id="4" creationId="{3B17D9B5-001A-2449-AD2E-2B6134F710DA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1910949880" sldId="263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10949880" sldId="263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10949880" sldId="263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10949880" sldId="263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10949880" sldId="263"/>
            <ac:spMk id="6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1910949880" sldId="263"/>
            <ac:spMk id="7" creationId="{70A64A3C-9EA6-784A-95C9-CE3E93BE5D82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10949880" sldId="263"/>
            <ac:spMk id="1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10949880" sldId="263"/>
            <ac:spMk id="1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10949880" sldId="263"/>
            <ac:spMk id="2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10949880" sldId="263"/>
            <ac:spMk id="2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10949880" sldId="263"/>
            <ac:spMk id="3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10949880" sldId="263"/>
            <ac:spMk id="3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10949880" sldId="263"/>
            <ac:spMk id="3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10949880" sldId="263"/>
            <ac:spMk id="3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10949880" sldId="263"/>
            <ac:spMk id="43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910949880" sldId="263"/>
            <ac:cxnSpMk id="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910949880" sldId="263"/>
            <ac:cxnSpMk id="1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910949880" sldId="263"/>
            <ac:cxnSpMk id="1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910949880" sldId="263"/>
            <ac:cxnSpMk id="2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910949880" sldId="263"/>
            <ac:cxnSpMk id="2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910949880" sldId="263"/>
            <ac:cxnSpMk id="3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910949880" sldId="263"/>
            <ac:cxnSpMk id="44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3731629351" sldId="284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731629351" sldId="284"/>
            <ac:spMk id="3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3731629351" sldId="284"/>
            <ac:spMk id="4" creationId="{EB8C1D2B-09A7-0E4E-A5FD-33693A8DDA71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1946798641" sldId="285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46798641" sldId="285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46798641" sldId="285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46798641" sldId="285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46798641" sldId="285"/>
            <ac:spMk id="6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1946798641" sldId="285"/>
            <ac:spMk id="7" creationId="{62282549-AF7B-EF4A-AB9C-B46AD7C0E6C6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46798641" sldId="285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46798641" sldId="285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46798641" sldId="285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46798641" sldId="285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46798641" sldId="285"/>
            <ac:spMk id="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46798641" sldId="285"/>
            <ac:spMk id="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46798641" sldId="285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46798641" sldId="285"/>
            <ac:spMk id="1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46798641" sldId="285"/>
            <ac:spMk id="2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46798641" sldId="285"/>
            <ac:spMk id="26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946798641" sldId="285"/>
            <ac:cxnSpMk id="1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946798641" sldId="285"/>
            <ac:cxnSpMk id="2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946798641" sldId="285"/>
            <ac:cxnSpMk id="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946798641" sldId="285"/>
            <ac:cxnSpMk id="24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2438040797" sldId="286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38040797" sldId="286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38040797" sldId="286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38040797" sldId="286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38040797" sldId="286"/>
            <ac:spMk id="6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438040797" sldId="286"/>
            <ac:spMk id="7" creationId="{DF5FD989-0303-7140-8895-8BB67C592B68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38040797" sldId="286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38040797" sldId="286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38040797" sldId="286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38040797" sldId="286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38040797" sldId="286"/>
            <ac:spMk id="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38040797" sldId="286"/>
            <ac:spMk id="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38040797" sldId="286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38040797" sldId="286"/>
            <ac:spMk id="1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38040797" sldId="286"/>
            <ac:spMk id="2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38040797" sldId="286"/>
            <ac:spMk id="26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38040797" sldId="286"/>
            <ac:cxnSpMk id="1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38040797" sldId="286"/>
            <ac:cxnSpMk id="2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38040797" sldId="286"/>
            <ac:cxnSpMk id="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38040797" sldId="286"/>
            <ac:cxnSpMk id="24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680411241" sldId="287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680411241" sldId="287"/>
            <ac:spMk id="2" creationId="{1A86B969-2660-1347-86F9-44E2A1EE8386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680411241" sldId="287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680411241" sldId="287"/>
            <ac:spMk id="7" creationId="{06BB60F4-CBD6-4C62-AA27-60D26FFD1B18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2668740090" sldId="288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68740090" sldId="288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68740090" sldId="288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68740090" sldId="288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68740090" sldId="288"/>
            <ac:spMk id="6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668740090" sldId="288"/>
            <ac:spMk id="7" creationId="{BC6F851D-6A85-D047-9A39-76E26D4E87C7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68740090" sldId="288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68740090" sldId="288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68740090" sldId="288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68740090" sldId="288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68740090" sldId="288"/>
            <ac:spMk id="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68740090" sldId="288"/>
            <ac:spMk id="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68740090" sldId="288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68740090" sldId="288"/>
            <ac:spMk id="1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68740090" sldId="288"/>
            <ac:spMk id="2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68740090" sldId="288"/>
            <ac:spMk id="26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668740090" sldId="288"/>
            <ac:cxnSpMk id="1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668740090" sldId="288"/>
            <ac:cxnSpMk id="2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668740090" sldId="288"/>
            <ac:cxnSpMk id="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668740090" sldId="288"/>
            <ac:cxnSpMk id="24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4292496450" sldId="289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4292496450" sldId="289"/>
            <ac:spMk id="2" creationId="{71346F5F-E9DA-A346-A932-49A367D12DE8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92496450" sldId="289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92496450" sldId="289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92496450" sldId="289"/>
            <ac:spMk id="8" creationId="{0B927860-FC53-47DA-85E2-B4204F60E6F8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3996182216" sldId="291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96182216" sldId="291"/>
            <ac:spMk id="3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3996182216" sldId="291"/>
            <ac:spMk id="4" creationId="{D56E3F42-DCE9-C744-B58C-169FC65BDA5C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96182216" sldId="291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96182216" sldId="291"/>
            <ac:spMk id="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96182216" sldId="291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96182216" sldId="291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96182216" sldId="291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96182216" sldId="291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96182216" sldId="291"/>
            <ac:spMk id="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96182216" sldId="291"/>
            <ac:spMk id="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96182216" sldId="291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96182216" sldId="291"/>
            <ac:spMk id="21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96182216" sldId="291"/>
            <ac:cxnSpMk id="1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96182216" sldId="291"/>
            <ac:cxnSpMk id="1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96182216" sldId="291"/>
            <ac:cxnSpMk id="2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96182216" sldId="291"/>
            <ac:cxnSpMk id="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96182216" sldId="291"/>
            <ac:cxnSpMk id="2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96182216" sldId="291"/>
            <ac:cxnSpMk id="2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96182216" sldId="291"/>
            <ac:cxnSpMk id="3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96182216" sldId="291"/>
            <ac:cxnSpMk id="35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3258776195" sldId="292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258776195" sldId="292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258776195" sldId="292"/>
            <ac:spMk id="4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3258776195" sldId="292"/>
            <ac:spMk id="5" creationId="{F66CF968-9894-384F-B120-A2DCBEF87D94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2069218135" sldId="293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069218135" sldId="293"/>
            <ac:spMk id="3" creationId="{3A9A335D-D080-A44A-83FA-6C084B992EDA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9218135" sldId="293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9218135" sldId="293"/>
            <ac:spMk id="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9218135" sldId="293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9218135" sldId="293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9218135" sldId="293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9218135" sldId="293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9218135" sldId="293"/>
            <ac:spMk id="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9218135" sldId="293"/>
            <ac:spMk id="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9218135" sldId="293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9218135" sldId="293"/>
            <ac:spMk id="2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9218135" sldId="293"/>
            <ac:spMk id="3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9218135" sldId="293"/>
            <ac:spMk id="5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9218135" sldId="293"/>
            <ac:spMk id="5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9218135" sldId="293"/>
            <ac:spMk id="70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9218135" sldId="293"/>
            <ac:cxnSpMk id="1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9218135" sldId="293"/>
            <ac:cxnSpMk id="1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9218135" sldId="293"/>
            <ac:cxnSpMk id="2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9218135" sldId="293"/>
            <ac:cxnSpMk id="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9218135" sldId="293"/>
            <ac:cxnSpMk id="2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9218135" sldId="293"/>
            <ac:cxnSpMk id="2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9218135" sldId="293"/>
            <ac:cxnSpMk id="3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9218135" sldId="293"/>
            <ac:cxnSpMk id="3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9218135" sldId="293"/>
            <ac:cxnSpMk id="4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9218135" sldId="293"/>
            <ac:cxnSpMk id="5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9218135" sldId="293"/>
            <ac:cxnSpMk id="5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9218135" sldId="293"/>
            <ac:cxnSpMk id="60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3971863868" sldId="294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5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3971863868" sldId="294"/>
            <ac:spMk id="6" creationId="{2740F8CF-ED35-2E42-BEF1-45EB368ED4BB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2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3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3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5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55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71863868" sldId="294"/>
            <ac:cxnSpMk id="1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71863868" sldId="294"/>
            <ac:cxnSpMk id="1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71863868" sldId="294"/>
            <ac:cxnSpMk id="2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71863868" sldId="294"/>
            <ac:cxnSpMk id="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71863868" sldId="294"/>
            <ac:cxnSpMk id="2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71863868" sldId="294"/>
            <ac:cxnSpMk id="2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71863868" sldId="294"/>
            <ac:cxnSpMk id="3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71863868" sldId="294"/>
            <ac:cxnSpMk id="3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71863868" sldId="294"/>
            <ac:cxnSpMk id="4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71863868" sldId="294"/>
            <ac:cxnSpMk id="5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71863868" sldId="294"/>
            <ac:cxnSpMk id="5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71863868" sldId="294"/>
            <ac:cxnSpMk id="60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3547257502" sldId="295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5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3547257502" sldId="295"/>
            <ac:spMk id="6" creationId="{EA658B41-0385-EA43-9E68-82D46210AC6E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2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3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3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5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55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547257502" sldId="295"/>
            <ac:cxnSpMk id="1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547257502" sldId="295"/>
            <ac:cxnSpMk id="1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547257502" sldId="295"/>
            <ac:cxnSpMk id="2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547257502" sldId="295"/>
            <ac:cxnSpMk id="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547257502" sldId="295"/>
            <ac:cxnSpMk id="2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547257502" sldId="295"/>
            <ac:cxnSpMk id="2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547257502" sldId="295"/>
            <ac:cxnSpMk id="3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547257502" sldId="295"/>
            <ac:cxnSpMk id="3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547257502" sldId="295"/>
            <ac:cxnSpMk id="3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547257502" sldId="295"/>
            <ac:cxnSpMk id="4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547257502" sldId="295"/>
            <ac:cxnSpMk id="5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547257502" sldId="295"/>
            <ac:cxnSpMk id="5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547257502" sldId="295"/>
            <ac:cxnSpMk id="60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1120609448" sldId="296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120609448" sldId="296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120609448" sldId="296"/>
            <ac:spMk id="4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1120609448" sldId="296"/>
            <ac:spMk id="5" creationId="{4BDE8873-9D77-9449-A089-D8A82A245894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510245847" sldId="298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510245847" sldId="298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510245847" sldId="298"/>
            <ac:spMk id="4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510245847" sldId="298"/>
            <ac:spMk id="5" creationId="{115FCFC2-8874-8844-BCD9-E2A0FD9B029F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3269713296" sldId="299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269713296" sldId="299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269713296" sldId="299"/>
            <ac:spMk id="4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3269713296" sldId="299"/>
            <ac:spMk id="5" creationId="{E74A5A10-9B3F-7B4A-9778-0D1F313C3593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4236438875" sldId="300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3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4236438875" sldId="300"/>
            <ac:spMk id="4" creationId="{0CDE4978-AAAC-164F-8CEF-2E55012B7156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2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3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3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3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5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5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5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5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8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8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8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9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10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10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10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1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12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12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131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1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1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2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2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2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3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3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3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3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3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4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5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5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5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6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8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8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9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9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10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10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11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12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128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2495414364" sldId="302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3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495414364" sldId="302"/>
            <ac:spMk id="4" creationId="{F35898A0-7771-BC44-8842-3A746E670BAB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2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3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3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3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5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5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5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5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5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5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6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6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6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8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8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8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9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10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10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111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1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1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2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2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2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3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3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3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3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3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4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5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5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5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6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6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6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6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8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8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9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9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10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112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305164272" sldId="303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3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305164272" sldId="303"/>
            <ac:spMk id="4" creationId="{624A465C-B6D9-2E4B-939C-E9F8C49A9DBA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2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3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3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3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5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5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5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5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5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5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6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7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7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7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8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8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8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8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8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9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10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10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111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1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1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2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2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2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3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3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3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3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3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4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5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5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5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6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6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7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7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7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8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8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8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8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9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9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10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112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3467507421" sldId="304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3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3467507421" sldId="304"/>
            <ac:spMk id="4" creationId="{816C2D48-1027-BA4D-B60B-089DE397A3B3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2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3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3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3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5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5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5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5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5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5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6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6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6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6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7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7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7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8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8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8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9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10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10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111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1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1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2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2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2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3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3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3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3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3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4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5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5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5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6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6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6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6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6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6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7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7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8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8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9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9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10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112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2409196319" sldId="305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09196319" sldId="305"/>
            <ac:spMk id="3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409196319" sldId="305"/>
            <ac:spMk id="4" creationId="{BB56BAB3-14BD-D04F-8684-8FF0FA8449D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09196319" sldId="305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09196319" sldId="305"/>
            <ac:spMk id="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09196319" sldId="305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09196319" sldId="305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09196319" sldId="305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09196319" sldId="305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09196319" sldId="305"/>
            <ac:spMk id="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09196319" sldId="305"/>
            <ac:spMk id="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09196319" sldId="305"/>
            <ac:spMk id="14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09196319" sldId="305"/>
            <ac:cxnSpMk id="1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09196319" sldId="305"/>
            <ac:cxnSpMk id="1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09196319" sldId="305"/>
            <ac:cxnSpMk id="2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09196319" sldId="305"/>
            <ac:cxnSpMk id="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09196319" sldId="305"/>
            <ac:cxnSpMk id="2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09196319" sldId="305"/>
            <ac:cxnSpMk id="2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09196319" sldId="305"/>
            <ac:cxnSpMk id="3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09196319" sldId="305"/>
            <ac:cxnSpMk id="35" creationId="{00000000-0000-0000-0000-000000000000}"/>
          </ac:cxnSpMkLst>
        </pc:cxnChg>
      </pc:sldChg>
      <pc:sldChg chg="addSp delSp modSp">
        <pc:chgData name="Robin De Mol" userId="2c82b0b9-abb7-4507-8675-77a0bb8e1f2c" providerId="ADAL" clId="{161A4404-FE41-2E47-B245-954B5CCEC577}" dt="2019-08-29T11:48:29.961" v="76"/>
        <pc:sldMkLst>
          <pc:docMk/>
          <pc:sldMk cId="2626157519" sldId="306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26157519" sldId="306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26157519" sldId="306"/>
            <ac:spMk id="4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7:34.507" v="73" actId="20577"/>
          <ac:spMkLst>
            <pc:docMk/>
            <pc:sldMk cId="2626157519" sldId="306"/>
            <ac:spMk id="5" creationId="{B22A6825-AE92-5548-9FF4-35444004AA30}"/>
          </ac:spMkLst>
        </pc:spChg>
        <pc:spChg chg="add del mod">
          <ac:chgData name="Robin De Mol" userId="2c82b0b9-abb7-4507-8675-77a0bb8e1f2c" providerId="ADAL" clId="{161A4404-FE41-2E47-B245-954B5CCEC577}" dt="2019-08-29T11:47:37.003" v="75"/>
          <ac:spMkLst>
            <pc:docMk/>
            <pc:sldMk cId="2626157519" sldId="306"/>
            <ac:spMk id="6" creationId="{F588F8BC-22BA-DB43-BFBE-0AAA817BBF4A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626157519" sldId="306"/>
            <ac:spMk id="7" creationId="{A1B72E2A-FA57-2E45-96CA-BE331CF7A35B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2174016741" sldId="307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3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174016741" sldId="307"/>
            <ac:spMk id="4" creationId="{960452AA-CE83-E84A-B4B7-3E3E1E9AC7DB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2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3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3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3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5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5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5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5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5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6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6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6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6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6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7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7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8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8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8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9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10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10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111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1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1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2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2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2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3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3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3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3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3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4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5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5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5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6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6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6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6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6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7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7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8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8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9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9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10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112" creationId="{00000000-0000-0000-0000-000000000000}"/>
          </ac:cxnSpMkLst>
        </pc:cxnChg>
      </pc:sldChg>
      <pc:sldChg chg="addSp delSp modSp">
        <pc:chgData name="Robin De Mol" userId="2c82b0b9-abb7-4507-8675-77a0bb8e1f2c" providerId="ADAL" clId="{161A4404-FE41-2E47-B245-954B5CCEC577}" dt="2019-08-29T11:48:29.961" v="76"/>
        <pc:sldMkLst>
          <pc:docMk/>
          <pc:sldMk cId="2872322976" sldId="308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872322976" sldId="308"/>
            <ac:spMk id="2" creationId="{96F66EC0-212C-A641-B9C3-9D89DF590C66}"/>
          </ac:spMkLst>
        </pc:spChg>
        <pc:spChg chg="mod">
          <ac:chgData name="Robin De Mol" userId="2c82b0b9-abb7-4507-8675-77a0bb8e1f2c" providerId="ADAL" clId="{161A4404-FE41-2E47-B245-954B5CCEC577}" dt="2019-08-29T11:46:13.353" v="32" actId="255"/>
          <ac:spMkLst>
            <pc:docMk/>
            <pc:sldMk cId="2872322976" sldId="308"/>
            <ac:spMk id="3" creationId="{00000000-0000-0000-0000-000000000000}"/>
          </ac:spMkLst>
        </pc:spChg>
        <pc:spChg chg="del">
          <ac:chgData name="Robin De Mol" userId="2c82b0b9-abb7-4507-8675-77a0bb8e1f2c" providerId="ADAL" clId="{161A4404-FE41-2E47-B245-954B5CCEC577}" dt="2019-08-29T11:26:28.561" v="0" actId="478"/>
          <ac:spMkLst>
            <pc:docMk/>
            <pc:sldMk cId="2872322976" sldId="308"/>
            <ac:spMk id="7" creationId="{C510004F-202A-4AF2-AFF9-08937698E016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3088475462" sldId="309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3088475462" sldId="309"/>
            <ac:spMk id="3" creationId="{005AE880-E734-7A4D-946C-5EDBF7071537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2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2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4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4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5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5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6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6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6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7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8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8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8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9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0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3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3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3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3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3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3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4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4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4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5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6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7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8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88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3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3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5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5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5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6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7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7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8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8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9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0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0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0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1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1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2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2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3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4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5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5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6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7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7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89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1608855088" sldId="310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1608855088" sldId="310"/>
            <ac:spMk id="3" creationId="{3C3F9802-40E3-2F42-9190-599837E584BB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3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3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3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4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7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8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8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10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10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10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10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10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10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10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113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1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1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1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2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2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4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4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5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5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6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7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7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7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8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8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9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10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109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201367671" sldId="311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01367671" sldId="311"/>
            <ac:spMk id="3" creationId="{0364FC10-2B3A-4242-8C50-A662B965B42B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3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3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3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3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4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4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4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7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8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8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10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10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10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10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10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106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1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1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1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2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2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4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4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5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5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6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7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7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7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8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8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9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100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1077690711" sldId="312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1077690711" sldId="312"/>
            <ac:spMk id="3" creationId="{2C8B6DE8-5902-544D-839D-21B7376BD52B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3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5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5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6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7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8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87" creationId="{00000000-0000-0000-0000-000000000000}"/>
          </ac:spMkLst>
        </pc:spChg>
        <pc:picChg chg="mod">
          <ac:chgData name="Robin De Mol" userId="2c82b0b9-abb7-4507-8675-77a0bb8e1f2c" providerId="ADAL" clId="{161A4404-FE41-2E47-B245-954B5CCEC577}" dt="2019-08-29T11:45:26.382" v="28"/>
          <ac:picMkLst>
            <pc:docMk/>
            <pc:sldMk cId="1077690711" sldId="312"/>
            <ac:picMk id="1026" creationId="{00000000-0000-0000-0000-000000000000}"/>
          </ac:picMkLst>
        </pc:pic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77690711" sldId="312"/>
            <ac:cxnSpMk id="1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77690711" sldId="312"/>
            <ac:cxnSpMk id="1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77690711" sldId="312"/>
            <ac:cxnSpMk id="1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77690711" sldId="312"/>
            <ac:cxnSpMk id="2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77690711" sldId="312"/>
            <ac:cxnSpMk id="2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77690711" sldId="312"/>
            <ac:cxnSpMk id="4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77690711" sldId="312"/>
            <ac:cxnSpMk id="4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77690711" sldId="312"/>
            <ac:cxnSpMk id="5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77690711" sldId="312"/>
            <ac:cxnSpMk id="5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77690711" sldId="312"/>
            <ac:cxnSpMk id="7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77690711" sldId="312"/>
            <ac:cxnSpMk id="84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2975958107" sldId="313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975958107" sldId="313"/>
            <ac:spMk id="3" creationId="{A960A957-FE42-D845-8CAF-432E08CDFBFA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975958107" sldId="313"/>
            <ac:spMk id="30" creationId="{00000000-0000-0000-0000-000000000000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4067892633" sldId="314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4067892633" sldId="314"/>
            <ac:spMk id="3" creationId="{70FD6D3A-C98F-8944-8B7C-866630BFBABE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067892633" sldId="314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067892633" sldId="314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067892633" sldId="314"/>
            <ac:spMk id="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067892633" sldId="314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067892633" sldId="314"/>
            <ac:spMk id="2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067892633" sldId="314"/>
            <ac:spMk id="3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067892633" sldId="314"/>
            <ac:spMk id="5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067892633" sldId="314"/>
            <ac:spMk id="5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067892633" sldId="314"/>
            <ac:spMk id="6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067892633" sldId="314"/>
            <ac:spMk id="7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067892633" sldId="314"/>
            <ac:spMk id="8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067892633" sldId="314"/>
            <ac:spMk id="87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067892633" sldId="314"/>
            <ac:cxnSpMk id="2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067892633" sldId="314"/>
            <ac:cxnSpMk id="4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067892633" sldId="314"/>
            <ac:cxnSpMk id="4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067892633" sldId="314"/>
            <ac:cxnSpMk id="4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067892633" sldId="314"/>
            <ac:cxnSpMk id="5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067892633" sldId="314"/>
            <ac:cxnSpMk id="7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067892633" sldId="314"/>
            <ac:cxnSpMk id="84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1018671288" sldId="315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1018671288" sldId="315"/>
            <ac:spMk id="3" creationId="{E039FBFB-4D60-5A4B-A2AA-614F6B519627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18671288" sldId="315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18671288" sldId="315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18671288" sldId="315"/>
            <ac:spMk id="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18671288" sldId="315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18671288" sldId="315"/>
            <ac:spMk id="4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18671288" sldId="315"/>
            <ac:spMk id="4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18671288" sldId="315"/>
            <ac:spMk id="5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18671288" sldId="315"/>
            <ac:spMk id="7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18671288" sldId="315"/>
            <ac:spMk id="7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18671288" sldId="315"/>
            <ac:spMk id="7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18671288" sldId="315"/>
            <ac:spMk id="8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18671288" sldId="315"/>
            <ac:spMk id="8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18671288" sldId="315"/>
            <ac:spMk id="83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18671288" sldId="315"/>
            <ac:cxnSpMk id="2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18671288" sldId="315"/>
            <ac:cxnSpMk id="5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18671288" sldId="315"/>
            <ac:cxnSpMk id="6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18671288" sldId="315"/>
            <ac:cxnSpMk id="6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18671288" sldId="315"/>
            <ac:cxnSpMk id="7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18671288" sldId="315"/>
            <ac:cxnSpMk id="7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18671288" sldId="315"/>
            <ac:cxnSpMk id="7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18671288" sldId="315"/>
            <ac:cxnSpMk id="7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18671288" sldId="315"/>
            <ac:cxnSpMk id="84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3635662853" sldId="316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3635662853" sldId="316"/>
            <ac:spMk id="3" creationId="{0FD20780-EC19-FD46-AAF1-E0F86FC2B832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2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2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4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4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5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5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6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6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6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7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8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8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8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8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8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9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9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0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0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0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1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1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2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2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2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3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3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3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3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52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3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3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5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5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5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6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7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7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8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8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9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9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9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9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0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0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0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0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1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1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1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2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2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2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2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2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53" creationId="{00000000-0000-0000-0000-000000000000}"/>
          </ac:cxnSpMkLst>
        </pc:cxnChg>
      </pc:sldChg>
      <pc:sldChg chg="addSp delSp modSp">
        <pc:chgData name="Robin De Mol" userId="2c82b0b9-abb7-4507-8675-77a0bb8e1f2c" providerId="ADAL" clId="{161A4404-FE41-2E47-B245-954B5CCEC577}" dt="2019-08-29T11:48:29.961" v="76"/>
        <pc:sldMkLst>
          <pc:docMk/>
          <pc:sldMk cId="27046851" sldId="317"/>
        </pc:sldMkLst>
        <pc:spChg chg="del mod">
          <ac:chgData name="Robin De Mol" userId="2c82b0b9-abb7-4507-8675-77a0bb8e1f2c" providerId="ADAL" clId="{161A4404-FE41-2E47-B245-954B5CCEC577}" dt="2019-08-29T11:46:52.796" v="43" actId="478"/>
          <ac:spMkLst>
            <pc:docMk/>
            <pc:sldMk cId="27046851" sldId="317"/>
            <ac:spMk id="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5" creationId="{00000000-0000-0000-0000-000000000000}"/>
          </ac:spMkLst>
        </pc:spChg>
        <pc:spChg chg="add del mod">
          <ac:chgData name="Robin De Mol" userId="2c82b0b9-abb7-4507-8675-77a0bb8e1f2c" providerId="ADAL" clId="{161A4404-FE41-2E47-B245-954B5CCEC577}" dt="2019-08-29T11:46:55.904" v="45" actId="478"/>
          <ac:spMkLst>
            <pc:docMk/>
            <pc:sldMk cId="27046851" sldId="317"/>
            <ac:spMk id="7" creationId="{B56EFC77-08FB-BA40-80EB-7ADF0E317773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9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7046851" sldId="317"/>
            <ac:spMk id="11" creationId="{D073B1DD-B3E2-E847-A470-677E348EFA52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1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1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2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2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2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3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4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5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6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6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71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7046851" sldId="317"/>
            <ac:cxnSpMk id="1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7046851" sldId="317"/>
            <ac:cxnSpMk id="1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7046851" sldId="317"/>
            <ac:cxnSpMk id="2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7046851" sldId="317"/>
            <ac:cxnSpMk id="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7046851" sldId="317"/>
            <ac:cxnSpMk id="3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7046851" sldId="317"/>
            <ac:cxnSpMk id="3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7046851" sldId="317"/>
            <ac:cxnSpMk id="3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7046851" sldId="317"/>
            <ac:cxnSpMk id="4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7046851" sldId="317"/>
            <ac:cxnSpMk id="5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7046851" sldId="317"/>
            <ac:cxnSpMk id="5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7046851" sldId="317"/>
            <ac:cxnSpMk id="5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7046851" sldId="317"/>
            <ac:cxnSpMk id="61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869301606" sldId="318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869301606" sldId="318"/>
            <ac:spMk id="3" creationId="{9EBFA0C3-3578-5240-B3A5-63B6FF310321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1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3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3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3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4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4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4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4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4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5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5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5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6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65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869301606" sldId="318"/>
            <ac:cxnSpMk id="4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869301606" sldId="318"/>
            <ac:cxnSpMk id="4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869301606" sldId="318"/>
            <ac:cxnSpMk id="4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869301606" sldId="318"/>
            <ac:cxnSpMk id="5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869301606" sldId="318"/>
            <ac:cxnSpMk id="5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869301606" sldId="318"/>
            <ac:cxnSpMk id="61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2063181215" sldId="319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063181215" sldId="319"/>
            <ac:spMk id="3" creationId="{8EF92E10-1B69-8B4E-8824-EE7C8F22D25E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1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3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3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4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4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4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4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5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5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5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6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65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3181215" sldId="319"/>
            <ac:cxnSpMk id="2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3181215" sldId="319"/>
            <ac:cxnSpMk id="4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3181215" sldId="319"/>
            <ac:cxnSpMk id="4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3181215" sldId="319"/>
            <ac:cxnSpMk id="4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3181215" sldId="319"/>
            <ac:cxnSpMk id="5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3181215" sldId="319"/>
            <ac:cxnSpMk id="5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3181215" sldId="319"/>
            <ac:cxnSpMk id="61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3481507551" sldId="320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3481507551" sldId="320"/>
            <ac:spMk id="3" creationId="{A9A968D6-0FFB-AA48-9B0A-2457E3E77D0B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2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2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4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4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5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5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6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6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6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7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7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7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8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8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8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8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8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8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8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9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9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10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10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10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1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1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11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13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13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13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13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152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1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1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3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3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5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5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5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6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7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7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7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7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7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7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8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8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8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9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9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9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9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10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10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10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10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11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11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12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12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153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4202028738" sldId="321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02028738" sldId="321"/>
            <ac:spMk id="3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4202028738" sldId="321"/>
            <ac:spMk id="4" creationId="{2244F960-44A7-2B43-B697-D98CAAD3DE21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268097856" sldId="322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8097856" sldId="322"/>
            <ac:spMk id="3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68097856" sldId="322"/>
            <ac:spMk id="4" creationId="{25E5D644-7007-4E4B-B1FA-93969F9C4F58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3567752078" sldId="323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67752078" sldId="323"/>
            <ac:spMk id="3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3567752078" sldId="323"/>
            <ac:spMk id="4" creationId="{DB8ADC39-2673-814C-BC60-AAFFED1224AD}"/>
          </ac:spMkLst>
        </pc:spChg>
      </pc:sldChg>
      <pc:sldChg chg="addSp delSp modSp">
        <pc:chgData name="Robin De Mol" userId="2c82b0b9-abb7-4507-8675-77a0bb8e1f2c" providerId="ADAL" clId="{161A4404-FE41-2E47-B245-954B5CCEC577}" dt="2019-08-29T11:48:29.961" v="76"/>
        <pc:sldMkLst>
          <pc:docMk/>
          <pc:sldMk cId="2090873718" sldId="324"/>
        </pc:sldMkLst>
        <pc:spChg chg="del">
          <ac:chgData name="Robin De Mol" userId="2c82b0b9-abb7-4507-8675-77a0bb8e1f2c" providerId="ADAL" clId="{161A4404-FE41-2E47-B245-954B5CCEC577}" dt="2019-08-29T11:42:29.662" v="1" actId="478"/>
          <ac:spMkLst>
            <pc:docMk/>
            <pc:sldMk cId="2090873718" sldId="324"/>
            <ac:spMk id="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90873718" sldId="324"/>
            <ac:spMk id="3" creationId="{00000000-0000-0000-0000-000000000000}"/>
          </ac:spMkLst>
        </pc:spChg>
        <pc:spChg chg="add del mod">
          <ac:chgData name="Robin De Mol" userId="2c82b0b9-abb7-4507-8675-77a0bb8e1f2c" providerId="ADAL" clId="{161A4404-FE41-2E47-B245-954B5CCEC577}" dt="2019-08-29T11:42:31.438" v="2" actId="478"/>
          <ac:spMkLst>
            <pc:docMk/>
            <pc:sldMk cId="2090873718" sldId="324"/>
            <ac:spMk id="5" creationId="{0BF22DCE-0F1F-9847-BA67-542B943ECB5E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090873718" sldId="324"/>
            <ac:spMk id="6" creationId="{32C3C109-8C3E-6B44-B27A-A12C1C6D279B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2869835477" sldId="325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869835477" sldId="325"/>
            <ac:spMk id="3" creationId="{57BD7432-06F5-AE49-8C49-FC8F187AEE52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2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3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3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3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3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4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4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6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6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7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7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7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7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8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8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9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0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0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0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1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1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1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2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2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3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3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3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6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6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6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6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6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7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7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7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7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7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7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80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3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3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3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4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4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4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5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5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5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6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6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7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7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8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8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8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9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9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9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0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0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1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2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2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2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3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4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4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4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5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5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5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6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6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7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81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3862172996" sldId="327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3862172996" sldId="327"/>
            <ac:spMk id="3" creationId="{F04EDFD5-C960-0443-BE8F-368B52623C65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862172996" sldId="327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862172996" sldId="327"/>
            <ac:spMk id="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862172996" sldId="327"/>
            <ac:spMk id="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862172996" sldId="327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862172996" sldId="327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862172996" sldId="327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862172996" sldId="327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862172996" sldId="327"/>
            <ac:spMk id="3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862172996" sldId="327"/>
            <ac:spMk id="3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862172996" sldId="327"/>
            <ac:spMk id="7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862172996" sldId="327"/>
            <ac:spMk id="9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862172996" sldId="327"/>
            <ac:spMk id="10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862172996" sldId="327"/>
            <ac:spMk id="1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862172996" sldId="327"/>
            <ac:spMk id="119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862172996" sldId="327"/>
            <ac:cxnSpMk id="1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862172996" sldId="327"/>
            <ac:cxnSpMk id="1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862172996" sldId="327"/>
            <ac:cxnSpMk id="1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862172996" sldId="327"/>
            <ac:cxnSpMk id="2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862172996" sldId="327"/>
            <ac:cxnSpMk id="2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862172996" sldId="327"/>
            <ac:cxnSpMk id="5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862172996" sldId="327"/>
            <ac:cxnSpMk id="6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862172996" sldId="327"/>
            <ac:cxnSpMk id="7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862172996" sldId="327"/>
            <ac:cxnSpMk id="7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862172996" sldId="327"/>
            <ac:cxnSpMk id="7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862172996" sldId="327"/>
            <ac:cxnSpMk id="116" creationId="{00000000-0000-0000-0000-000000000000}"/>
          </ac:cxnSpMkLst>
        </pc:cxnChg>
      </pc:sldChg>
      <pc:sldMasterChg chg="modSp modSldLayout">
        <pc:chgData name="Robin De Mol" userId="2c82b0b9-abb7-4507-8675-77a0bb8e1f2c" providerId="ADAL" clId="{161A4404-FE41-2E47-B245-954B5CCEC577}" dt="2019-08-29T11:45:26.382" v="28"/>
        <pc:sldMasterMkLst>
          <pc:docMk/>
          <pc:sldMasterMk cId="2944339054" sldId="2147483648"/>
        </pc:sldMaster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asterMk cId="2944339054" sldId="2147483648"/>
            <ac:spMk id="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asterMk cId="2944339054" sldId="2147483648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asterMk cId="2944339054" sldId="2147483648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asterMk cId="2944339054" sldId="2147483648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asterMk cId="2944339054" sldId="2147483648"/>
            <ac:spMk id="6" creationId="{00000000-0000-0000-0000-000000000000}"/>
          </ac:spMkLst>
        </pc:spChg>
        <pc:sldLayoutChg chg="modSp">
          <pc:chgData name="Robin De Mol" userId="2c82b0b9-abb7-4507-8675-77a0bb8e1f2c" providerId="ADAL" clId="{161A4404-FE41-2E47-B245-954B5CCEC577}" dt="2019-08-29T11:45:26.382" v="28"/>
          <pc:sldLayoutMkLst>
            <pc:docMk/>
            <pc:sldMasterMk cId="2944339054" sldId="2147483648"/>
            <pc:sldLayoutMk cId="840194408" sldId="2147483649"/>
          </pc:sldLayoutMkLst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840194408" sldId="2147483649"/>
              <ac:spMk id="2" creationId="{00000000-0000-0000-0000-000000000000}"/>
            </ac:spMkLst>
          </pc:spChg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840194408" sldId="2147483649"/>
              <ac:spMk id="3" creationId="{00000000-0000-0000-0000-000000000000}"/>
            </ac:spMkLst>
          </pc:spChg>
        </pc:sldLayoutChg>
        <pc:sldLayoutChg chg="modSp">
          <pc:chgData name="Robin De Mol" userId="2c82b0b9-abb7-4507-8675-77a0bb8e1f2c" providerId="ADAL" clId="{161A4404-FE41-2E47-B245-954B5CCEC577}" dt="2019-08-29T11:45:26.382" v="28"/>
          <pc:sldLayoutMkLst>
            <pc:docMk/>
            <pc:sldMasterMk cId="2944339054" sldId="2147483648"/>
            <pc:sldLayoutMk cId="116384383" sldId="2147483651"/>
          </pc:sldLayoutMkLst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116384383" sldId="2147483651"/>
              <ac:spMk id="2" creationId="{00000000-0000-0000-0000-000000000000}"/>
            </ac:spMkLst>
          </pc:spChg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116384383" sldId="2147483651"/>
              <ac:spMk id="3" creationId="{00000000-0000-0000-0000-000000000000}"/>
            </ac:spMkLst>
          </pc:spChg>
        </pc:sldLayoutChg>
        <pc:sldLayoutChg chg="modSp">
          <pc:chgData name="Robin De Mol" userId="2c82b0b9-abb7-4507-8675-77a0bb8e1f2c" providerId="ADAL" clId="{161A4404-FE41-2E47-B245-954B5CCEC577}" dt="2019-08-29T11:45:26.382" v="28"/>
          <pc:sldLayoutMkLst>
            <pc:docMk/>
            <pc:sldMasterMk cId="2944339054" sldId="2147483648"/>
            <pc:sldLayoutMk cId="5103984" sldId="2147483652"/>
          </pc:sldLayoutMkLst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5103984" sldId="2147483652"/>
              <ac:spMk id="3" creationId="{00000000-0000-0000-0000-000000000000}"/>
            </ac:spMkLst>
          </pc:spChg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5103984" sldId="2147483652"/>
              <ac:spMk id="4" creationId="{00000000-0000-0000-0000-000000000000}"/>
            </ac:spMkLst>
          </pc:spChg>
        </pc:sldLayoutChg>
        <pc:sldLayoutChg chg="modSp">
          <pc:chgData name="Robin De Mol" userId="2c82b0b9-abb7-4507-8675-77a0bb8e1f2c" providerId="ADAL" clId="{161A4404-FE41-2E47-B245-954B5CCEC577}" dt="2019-08-29T11:45:26.382" v="28"/>
          <pc:sldLayoutMkLst>
            <pc:docMk/>
            <pc:sldMasterMk cId="2944339054" sldId="2147483648"/>
            <pc:sldLayoutMk cId="3458838624" sldId="2147483653"/>
          </pc:sldLayoutMkLst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3458838624" sldId="2147483653"/>
              <ac:spMk id="2" creationId="{00000000-0000-0000-0000-000000000000}"/>
            </ac:spMkLst>
          </pc:spChg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3458838624" sldId="2147483653"/>
              <ac:spMk id="3" creationId="{00000000-0000-0000-0000-000000000000}"/>
            </ac:spMkLst>
          </pc:spChg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3458838624" sldId="2147483653"/>
              <ac:spMk id="4" creationId="{00000000-0000-0000-0000-000000000000}"/>
            </ac:spMkLst>
          </pc:spChg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3458838624" sldId="2147483653"/>
              <ac:spMk id="5" creationId="{00000000-0000-0000-0000-000000000000}"/>
            </ac:spMkLst>
          </pc:spChg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3458838624" sldId="2147483653"/>
              <ac:spMk id="6" creationId="{00000000-0000-0000-0000-000000000000}"/>
            </ac:spMkLst>
          </pc:spChg>
        </pc:sldLayoutChg>
        <pc:sldLayoutChg chg="modSp">
          <pc:chgData name="Robin De Mol" userId="2c82b0b9-abb7-4507-8675-77a0bb8e1f2c" providerId="ADAL" clId="{161A4404-FE41-2E47-B245-954B5CCEC577}" dt="2019-08-29T11:45:26.382" v="28"/>
          <pc:sldLayoutMkLst>
            <pc:docMk/>
            <pc:sldMasterMk cId="2944339054" sldId="2147483648"/>
            <pc:sldLayoutMk cId="4182862420" sldId="2147483656"/>
          </pc:sldLayoutMkLst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4182862420" sldId="2147483656"/>
              <ac:spMk id="2" creationId="{00000000-0000-0000-0000-000000000000}"/>
            </ac:spMkLst>
          </pc:spChg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4182862420" sldId="2147483656"/>
              <ac:spMk id="3" creationId="{00000000-0000-0000-0000-000000000000}"/>
            </ac:spMkLst>
          </pc:spChg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4182862420" sldId="2147483656"/>
              <ac:spMk id="4" creationId="{00000000-0000-0000-0000-000000000000}"/>
            </ac:spMkLst>
          </pc:spChg>
        </pc:sldLayoutChg>
        <pc:sldLayoutChg chg="modSp">
          <pc:chgData name="Robin De Mol" userId="2c82b0b9-abb7-4507-8675-77a0bb8e1f2c" providerId="ADAL" clId="{161A4404-FE41-2E47-B245-954B5CCEC577}" dt="2019-08-29T11:45:26.382" v="28"/>
          <pc:sldLayoutMkLst>
            <pc:docMk/>
            <pc:sldMasterMk cId="2944339054" sldId="2147483648"/>
            <pc:sldLayoutMk cId="3843978399" sldId="2147483657"/>
          </pc:sldLayoutMkLst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3843978399" sldId="2147483657"/>
              <ac:spMk id="2" creationId="{00000000-0000-0000-0000-000000000000}"/>
            </ac:spMkLst>
          </pc:spChg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3843978399" sldId="2147483657"/>
              <ac:spMk id="3" creationId="{00000000-0000-0000-0000-000000000000}"/>
            </ac:spMkLst>
          </pc:spChg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3843978399" sldId="2147483657"/>
              <ac:spMk id="4" creationId="{00000000-0000-0000-0000-000000000000}"/>
            </ac:spMkLst>
          </pc:spChg>
        </pc:sldLayoutChg>
        <pc:sldLayoutChg chg="modSp">
          <pc:chgData name="Robin De Mol" userId="2c82b0b9-abb7-4507-8675-77a0bb8e1f2c" providerId="ADAL" clId="{161A4404-FE41-2E47-B245-954B5CCEC577}" dt="2019-08-29T11:45:26.382" v="28"/>
          <pc:sldLayoutMkLst>
            <pc:docMk/>
            <pc:sldMasterMk cId="2944339054" sldId="2147483648"/>
            <pc:sldLayoutMk cId="980840174" sldId="2147483659"/>
          </pc:sldLayoutMkLst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980840174" sldId="2147483659"/>
              <ac:spMk id="2" creationId="{00000000-0000-0000-0000-000000000000}"/>
            </ac:spMkLst>
          </pc:spChg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980840174" sldId="2147483659"/>
              <ac:spMk id="3" creationId="{00000000-0000-0000-0000-000000000000}"/>
            </ac:spMkLst>
          </pc:spChg>
        </pc:sldLayoutChg>
      </pc:sldMasterChg>
    </pc:docChg>
  </pc:docChgLst>
  <pc:docChgLst>
    <pc:chgData name="Toon Boeckling" userId="S::toon.boeckling@ugent.be::a2ebef42-bd4f-4481-af68-229aaef5454f" providerId="AD" clId="Web-{B0722DFD-67C5-7353-BC34-B108BA0C6E7F}"/>
    <pc:docChg chg="modSld">
      <pc:chgData name="Toon Boeckling" userId="S::toon.boeckling@ugent.be::a2ebef42-bd4f-4481-af68-229aaef5454f" providerId="AD" clId="Web-{B0722DFD-67C5-7353-BC34-B108BA0C6E7F}" dt="2019-08-29T07:24:44.095" v="465" actId="20577"/>
      <pc:docMkLst>
        <pc:docMk/>
      </pc:docMkLst>
      <pc:sldChg chg="modSp">
        <pc:chgData name="Toon Boeckling" userId="S::toon.boeckling@ugent.be::a2ebef42-bd4f-4481-af68-229aaef5454f" providerId="AD" clId="Web-{B0722DFD-67C5-7353-BC34-B108BA0C6E7F}" dt="2019-08-29T07:24:43.391" v="463" actId="20577"/>
        <pc:sldMkLst>
          <pc:docMk/>
          <pc:sldMk cId="2438040797" sldId="286"/>
        </pc:sldMkLst>
        <pc:spChg chg="mod">
          <ac:chgData name="Toon Boeckling" userId="S::toon.boeckling@ugent.be::a2ebef42-bd4f-4481-af68-229aaef5454f" providerId="AD" clId="Web-{B0722DFD-67C5-7353-BC34-B108BA0C6E7F}" dt="2019-08-29T07:24:43.391" v="463" actId="20577"/>
          <ac:spMkLst>
            <pc:docMk/>
            <pc:sldMk cId="2438040797" sldId="286"/>
            <ac:spMk id="2" creationId="{00000000-0000-0000-0000-000000000000}"/>
          </ac:spMkLst>
        </pc:spChg>
      </pc:sldChg>
      <pc:sldChg chg="addSp delSp modSp">
        <pc:chgData name="Toon Boeckling" userId="S::toon.boeckling@ugent.be::a2ebef42-bd4f-4481-af68-229aaef5454f" providerId="AD" clId="Web-{B0722DFD-67C5-7353-BC34-B108BA0C6E7F}" dt="2019-08-29T07:24:32.641" v="439" actId="1076"/>
        <pc:sldMkLst>
          <pc:docMk/>
          <pc:sldMk cId="680411241" sldId="287"/>
        </pc:sldMkLst>
        <pc:spChg chg="del">
          <ac:chgData name="Toon Boeckling" userId="S::toon.boeckling@ugent.be::a2ebef42-bd4f-4481-af68-229aaef5454f" providerId="AD" clId="Web-{B0722DFD-67C5-7353-BC34-B108BA0C6E7F}" dt="2019-08-29T07:19:38.375" v="3"/>
          <ac:spMkLst>
            <pc:docMk/>
            <pc:sldMk cId="680411241" sldId="287"/>
            <ac:spMk id="2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4:32.641" v="439" actId="1076"/>
          <ac:spMkLst>
            <pc:docMk/>
            <pc:sldMk cId="680411241" sldId="287"/>
            <ac:spMk id="3" creationId="{00000000-0000-0000-0000-000000000000}"/>
          </ac:spMkLst>
        </pc:spChg>
        <pc:spChg chg="add del mod">
          <ac:chgData name="Toon Boeckling" userId="S::toon.boeckling@ugent.be::a2ebef42-bd4f-4481-af68-229aaef5454f" providerId="AD" clId="Web-{B0722DFD-67C5-7353-BC34-B108BA0C6E7F}" dt="2019-08-29T07:19:41.297" v="4"/>
          <ac:spMkLst>
            <pc:docMk/>
            <pc:sldMk cId="680411241" sldId="287"/>
            <ac:spMk id="5" creationId="{27CB50B1-36F0-4AEA-9FEC-075E387CCBE2}"/>
          </ac:spMkLst>
        </pc:spChg>
        <pc:spChg chg="add mod">
          <ac:chgData name="Toon Boeckling" userId="S::toon.boeckling@ugent.be::a2ebef42-bd4f-4481-af68-229aaef5454f" providerId="AD" clId="Web-{B0722DFD-67C5-7353-BC34-B108BA0C6E7F}" dt="2019-08-29T07:24:26.423" v="438" actId="1076"/>
          <ac:spMkLst>
            <pc:docMk/>
            <pc:sldMk cId="680411241" sldId="287"/>
            <ac:spMk id="7" creationId="{06BB60F4-CBD6-4C62-AA27-60D26FFD1B18}"/>
          </ac:spMkLst>
        </pc:spChg>
      </pc:sldChg>
      <pc:sldChg chg="addSp delSp modSp">
        <pc:chgData name="Toon Boeckling" userId="S::toon.boeckling@ugent.be::a2ebef42-bd4f-4481-af68-229aaef5454f" providerId="AD" clId="Web-{B0722DFD-67C5-7353-BC34-B108BA0C6E7F}" dt="2019-08-29T07:23:51.549" v="402"/>
        <pc:sldMkLst>
          <pc:docMk/>
          <pc:sldMk cId="2668740090" sldId="288"/>
        </pc:sldMkLst>
        <pc:spChg chg="mod">
          <ac:chgData name="Toon Boeckling" userId="S::toon.boeckling@ugent.be::a2ebef42-bd4f-4481-af68-229aaef5454f" providerId="AD" clId="Web-{B0722DFD-67C5-7353-BC34-B108BA0C6E7F}" dt="2019-08-29T07:23:44.157" v="398" actId="20577"/>
          <ac:spMkLst>
            <pc:docMk/>
            <pc:sldMk cId="2668740090" sldId="288"/>
            <ac:spMk id="2" creationId="{00000000-0000-0000-0000-000000000000}"/>
          </ac:spMkLst>
        </pc:spChg>
        <pc:spChg chg="add del">
          <ac:chgData name="Toon Boeckling" userId="S::toon.boeckling@ugent.be::a2ebef42-bd4f-4481-af68-229aaef5454f" providerId="AD" clId="Web-{B0722DFD-67C5-7353-BC34-B108BA0C6E7F}" dt="2019-08-29T07:23:51.549" v="402"/>
          <ac:spMkLst>
            <pc:docMk/>
            <pc:sldMk cId="2668740090" sldId="288"/>
            <ac:spMk id="7" creationId="{00FF534C-162A-4BD5-9173-4D852996B105}"/>
          </ac:spMkLst>
        </pc:spChg>
      </pc:sldChg>
      <pc:sldChg chg="addSp delSp modSp">
        <pc:chgData name="Toon Boeckling" userId="S::toon.boeckling@ugent.be::a2ebef42-bd4f-4481-af68-229aaef5454f" providerId="AD" clId="Web-{B0722DFD-67C5-7353-BC34-B108BA0C6E7F}" dt="2019-08-29T07:23:53.719" v="403"/>
        <pc:sldMkLst>
          <pc:docMk/>
          <pc:sldMk cId="4292496450" sldId="289"/>
        </pc:sldMkLst>
        <pc:spChg chg="del">
          <ac:chgData name="Toon Boeckling" userId="S::toon.boeckling@ugent.be::a2ebef42-bd4f-4481-af68-229aaef5454f" providerId="AD" clId="Web-{B0722DFD-67C5-7353-BC34-B108BA0C6E7F}" dt="2019-08-29T07:20:11.078" v="15"/>
          <ac:spMkLst>
            <pc:docMk/>
            <pc:sldMk cId="4292496450" sldId="289"/>
            <ac:spMk id="2" creationId="{00000000-0000-0000-0000-000000000000}"/>
          </ac:spMkLst>
        </pc:spChg>
        <pc:spChg chg="add del mod">
          <ac:chgData name="Toon Boeckling" userId="S::toon.boeckling@ugent.be::a2ebef42-bd4f-4481-af68-229aaef5454f" providerId="AD" clId="Web-{B0722DFD-67C5-7353-BC34-B108BA0C6E7F}" dt="2019-08-29T07:20:12.812" v="16"/>
          <ac:spMkLst>
            <pc:docMk/>
            <pc:sldMk cId="4292496450" sldId="289"/>
            <ac:spMk id="6" creationId="{6CA1E161-8EA9-444B-9CAD-5DD527F98B04}"/>
          </ac:spMkLst>
        </pc:spChg>
        <pc:spChg chg="add mod">
          <ac:chgData name="Toon Boeckling" userId="S::toon.boeckling@ugent.be::a2ebef42-bd4f-4481-af68-229aaef5454f" providerId="AD" clId="Web-{B0722DFD-67C5-7353-BC34-B108BA0C6E7F}" dt="2019-08-29T07:23:53.719" v="403"/>
          <ac:spMkLst>
            <pc:docMk/>
            <pc:sldMk cId="4292496450" sldId="289"/>
            <ac:spMk id="8" creationId="{0B927860-FC53-47DA-85E2-B4204F60E6F8}"/>
          </ac:spMkLst>
        </pc:spChg>
      </pc:sldChg>
      <pc:sldChg chg="addSp delSp modSp">
        <pc:chgData name="Toon Boeckling" userId="S::toon.boeckling@ugent.be::a2ebef42-bd4f-4481-af68-229aaef5454f" providerId="AD" clId="Web-{B0722DFD-67C5-7353-BC34-B108BA0C6E7F}" dt="2019-08-29T07:22:59.672" v="342"/>
        <pc:sldMkLst>
          <pc:docMk/>
          <pc:sldMk cId="3996182216" sldId="291"/>
        </pc:sldMkLst>
        <pc:spChg chg="add del">
          <ac:chgData name="Toon Boeckling" userId="S::toon.boeckling@ugent.be::a2ebef42-bd4f-4481-af68-229aaef5454f" providerId="AD" clId="Web-{B0722DFD-67C5-7353-BC34-B108BA0C6E7F}" dt="2019-08-29T07:22:59.672" v="342"/>
          <ac:spMkLst>
            <pc:docMk/>
            <pc:sldMk cId="3996182216" sldId="291"/>
            <ac:spMk id="2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55.579" v="323" actId="1076"/>
          <ac:spMkLst>
            <pc:docMk/>
            <pc:sldMk cId="3996182216" sldId="291"/>
            <ac:spMk id="3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55.938" v="340" actId="1076"/>
          <ac:spMkLst>
            <pc:docMk/>
            <pc:sldMk cId="3996182216" sldId="291"/>
            <ac:spMk id="5" creationId="{00000000-0000-0000-0000-000000000000}"/>
          </ac:spMkLst>
        </pc:spChg>
        <pc:spChg chg="add del mod">
          <ac:chgData name="Toon Boeckling" userId="S::toon.boeckling@ugent.be::a2ebef42-bd4f-4481-af68-229aaef5454f" providerId="AD" clId="Web-{B0722DFD-67C5-7353-BC34-B108BA0C6E7F}" dt="2019-08-29T07:22:59.672" v="342"/>
          <ac:spMkLst>
            <pc:docMk/>
            <pc:sldMk cId="3996182216" sldId="291"/>
            <ac:spMk id="6" creationId="{EA339F35-C185-45BC-8DAE-BD31F285CD3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55.907" v="339" actId="1076"/>
          <ac:spMkLst>
            <pc:docMk/>
            <pc:sldMk cId="3996182216" sldId="291"/>
            <ac:spMk id="7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55.875" v="338" actId="1076"/>
          <ac:spMkLst>
            <pc:docMk/>
            <pc:sldMk cId="3996182216" sldId="291"/>
            <ac:spMk id="8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55.844" v="337" actId="1076"/>
          <ac:spMkLst>
            <pc:docMk/>
            <pc:sldMk cId="3996182216" sldId="291"/>
            <ac:spMk id="9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55.813" v="336" actId="1076"/>
          <ac:spMkLst>
            <pc:docMk/>
            <pc:sldMk cId="3996182216" sldId="291"/>
            <ac:spMk id="10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55.782" v="335" actId="1076"/>
          <ac:spMkLst>
            <pc:docMk/>
            <pc:sldMk cId="3996182216" sldId="291"/>
            <ac:spMk id="11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55.766" v="334" actId="1076"/>
          <ac:spMkLst>
            <pc:docMk/>
            <pc:sldMk cId="3996182216" sldId="291"/>
            <ac:spMk id="12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55.735" v="333" actId="1076"/>
          <ac:spMkLst>
            <pc:docMk/>
            <pc:sldMk cId="3996182216" sldId="291"/>
            <ac:spMk id="13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55.704" v="332" actId="1076"/>
          <ac:spMkLst>
            <pc:docMk/>
            <pc:sldMk cId="3996182216" sldId="291"/>
            <ac:spMk id="14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55.563" v="322" actId="1076"/>
          <ac:spMkLst>
            <pc:docMk/>
            <pc:sldMk cId="3996182216" sldId="291"/>
            <ac:spMk id="21" creationId="{00000000-0000-0000-0000-000000000000}"/>
          </ac:spMkLst>
        </pc:spChg>
        <pc:cxnChg chg="mod">
          <ac:chgData name="Toon Boeckling" userId="S::toon.boeckling@ugent.be::a2ebef42-bd4f-4481-af68-229aaef5454f" providerId="AD" clId="Web-{B0722DFD-67C5-7353-BC34-B108BA0C6E7F}" dt="2019-08-29T07:22:55.938" v="340" actId="1076"/>
          <ac:cxnSpMkLst>
            <pc:docMk/>
            <pc:sldMk cId="3996182216" sldId="291"/>
            <ac:cxnSpMk id="16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55.938" v="340" actId="1076"/>
          <ac:cxnSpMkLst>
            <pc:docMk/>
            <pc:sldMk cId="3996182216" sldId="291"/>
            <ac:cxnSpMk id="17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55.938" v="340" actId="1076"/>
          <ac:cxnSpMkLst>
            <pc:docMk/>
            <pc:sldMk cId="3996182216" sldId="291"/>
            <ac:cxnSpMk id="20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55.938" v="340" actId="1076"/>
          <ac:cxnSpMkLst>
            <pc:docMk/>
            <pc:sldMk cId="3996182216" sldId="291"/>
            <ac:cxnSpMk id="23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55.938" v="340" actId="1076"/>
          <ac:cxnSpMkLst>
            <pc:docMk/>
            <pc:sldMk cId="3996182216" sldId="291"/>
            <ac:cxnSpMk id="26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55.938" v="340" actId="1076"/>
          <ac:cxnSpMkLst>
            <pc:docMk/>
            <pc:sldMk cId="3996182216" sldId="291"/>
            <ac:cxnSpMk id="29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55.938" v="340" actId="1076"/>
          <ac:cxnSpMkLst>
            <pc:docMk/>
            <pc:sldMk cId="3996182216" sldId="291"/>
            <ac:cxnSpMk id="32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55.938" v="340" actId="1076"/>
          <ac:cxnSpMkLst>
            <pc:docMk/>
            <pc:sldMk cId="3996182216" sldId="291"/>
            <ac:cxnSpMk id="35" creationId="{00000000-0000-0000-0000-000000000000}"/>
          </ac:cxnSpMkLst>
        </pc:cxnChg>
      </pc:sldChg>
      <pc:sldChg chg="addSp delSp modSp">
        <pc:chgData name="Toon Boeckling" userId="S::toon.boeckling@ugent.be::a2ebef42-bd4f-4481-af68-229aaef5454f" providerId="AD" clId="Web-{B0722DFD-67C5-7353-BC34-B108BA0C6E7F}" dt="2019-08-29T07:22:38.485" v="301"/>
        <pc:sldMkLst>
          <pc:docMk/>
          <pc:sldMk cId="3258776195" sldId="292"/>
        </pc:sldMkLst>
        <pc:spChg chg="add del">
          <ac:chgData name="Toon Boeckling" userId="S::toon.boeckling@ugent.be::a2ebef42-bd4f-4481-af68-229aaef5454f" providerId="AD" clId="Web-{B0722DFD-67C5-7353-BC34-B108BA0C6E7F}" dt="2019-08-29T07:22:38.485" v="301"/>
          <ac:spMkLst>
            <pc:docMk/>
            <pc:sldMk cId="3258776195" sldId="292"/>
            <ac:spMk id="2" creationId="{00000000-0000-0000-0000-000000000000}"/>
          </ac:spMkLst>
        </pc:spChg>
        <pc:spChg chg="add del mod">
          <ac:chgData name="Toon Boeckling" userId="S::toon.boeckling@ugent.be::a2ebef42-bd4f-4481-af68-229aaef5454f" providerId="AD" clId="Web-{B0722DFD-67C5-7353-BC34-B108BA0C6E7F}" dt="2019-08-29T07:22:38.485" v="301"/>
          <ac:spMkLst>
            <pc:docMk/>
            <pc:sldMk cId="3258776195" sldId="292"/>
            <ac:spMk id="6" creationId="{705D0E88-0A1D-40C5-8095-BF6F8FBDA07A}"/>
          </ac:spMkLst>
        </pc:spChg>
      </pc:sldChg>
      <pc:sldChg chg="addSp delSp modSp">
        <pc:chgData name="Toon Boeckling" userId="S::toon.boeckling@ugent.be::a2ebef42-bd4f-4481-af68-229aaef5454f" providerId="AD" clId="Web-{B0722DFD-67C5-7353-BC34-B108BA0C6E7F}" dt="2019-08-29T07:22:33.828" v="299"/>
        <pc:sldMkLst>
          <pc:docMk/>
          <pc:sldMk cId="2069218135" sldId="293"/>
        </pc:sldMkLst>
        <pc:spChg chg="add del">
          <ac:chgData name="Toon Boeckling" userId="S::toon.boeckling@ugent.be::a2ebef42-bd4f-4481-af68-229aaef5454f" providerId="AD" clId="Web-{B0722DFD-67C5-7353-BC34-B108BA0C6E7F}" dt="2019-08-29T07:22:33.828" v="299"/>
          <ac:spMkLst>
            <pc:docMk/>
            <pc:sldMk cId="2069218135" sldId="293"/>
            <ac:spMk id="2" creationId="{00000000-0000-0000-0000-000000000000}"/>
          </ac:spMkLst>
        </pc:spChg>
        <pc:spChg chg="add del mod">
          <ac:chgData name="Toon Boeckling" userId="S::toon.boeckling@ugent.be::a2ebef42-bd4f-4481-af68-229aaef5454f" providerId="AD" clId="Web-{B0722DFD-67C5-7353-BC34-B108BA0C6E7F}" dt="2019-08-29T07:22:33.828" v="299"/>
          <ac:spMkLst>
            <pc:docMk/>
            <pc:sldMk cId="2069218135" sldId="293"/>
            <ac:spMk id="4" creationId="{45D928CF-C826-42BB-A491-6A7C39DF7791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28.063" v="297" actId="1076"/>
          <ac:spMkLst>
            <pc:docMk/>
            <pc:sldMk cId="2069218135" sldId="293"/>
            <ac:spMk id="5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28.032" v="296" actId="1076"/>
          <ac:spMkLst>
            <pc:docMk/>
            <pc:sldMk cId="2069218135" sldId="293"/>
            <ac:spMk id="7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28" v="295" actId="1076"/>
          <ac:spMkLst>
            <pc:docMk/>
            <pc:sldMk cId="2069218135" sldId="293"/>
            <ac:spMk id="8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27.969" v="294" actId="1076"/>
          <ac:spMkLst>
            <pc:docMk/>
            <pc:sldMk cId="2069218135" sldId="293"/>
            <ac:spMk id="9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27.938" v="293" actId="1076"/>
          <ac:spMkLst>
            <pc:docMk/>
            <pc:sldMk cId="2069218135" sldId="293"/>
            <ac:spMk id="10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27.907" v="292" actId="1076"/>
          <ac:spMkLst>
            <pc:docMk/>
            <pc:sldMk cId="2069218135" sldId="293"/>
            <ac:spMk id="11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27.875" v="291" actId="1076"/>
          <ac:spMkLst>
            <pc:docMk/>
            <pc:sldMk cId="2069218135" sldId="293"/>
            <ac:spMk id="12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27.844" v="290" actId="1076"/>
          <ac:spMkLst>
            <pc:docMk/>
            <pc:sldMk cId="2069218135" sldId="293"/>
            <ac:spMk id="13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27.813" v="289" actId="1076"/>
          <ac:spMkLst>
            <pc:docMk/>
            <pc:sldMk cId="2069218135" sldId="293"/>
            <ac:spMk id="14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27.664" v="280" actId="1076"/>
          <ac:spMkLst>
            <pc:docMk/>
            <pc:sldMk cId="2069218135" sldId="293"/>
            <ac:spMk id="27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27.641" v="279" actId="1076"/>
          <ac:spMkLst>
            <pc:docMk/>
            <pc:sldMk cId="2069218135" sldId="293"/>
            <ac:spMk id="31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27.578" v="277" actId="1076"/>
          <ac:spMkLst>
            <pc:docMk/>
            <pc:sldMk cId="2069218135" sldId="293"/>
            <ac:spMk id="51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27.532" v="275" actId="1076"/>
          <ac:spMkLst>
            <pc:docMk/>
            <pc:sldMk cId="2069218135" sldId="293"/>
            <ac:spMk id="55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27.485" v="272" actId="1076"/>
          <ac:spMkLst>
            <pc:docMk/>
            <pc:sldMk cId="2069218135" sldId="293"/>
            <ac:spMk id="70" creationId="{00000000-0000-0000-0000-000000000000}"/>
          </ac:spMkLst>
        </pc:spChg>
        <pc:cxnChg chg="mod">
          <ac:chgData name="Toon Boeckling" userId="S::toon.boeckling@ugent.be::a2ebef42-bd4f-4481-af68-229aaef5454f" providerId="AD" clId="Web-{B0722DFD-67C5-7353-BC34-B108BA0C6E7F}" dt="2019-08-29T07:22:28.063" v="297" actId="1076"/>
          <ac:cxnSpMkLst>
            <pc:docMk/>
            <pc:sldMk cId="2069218135" sldId="293"/>
            <ac:cxnSpMk id="16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28.063" v="297" actId="1076"/>
          <ac:cxnSpMkLst>
            <pc:docMk/>
            <pc:sldMk cId="2069218135" sldId="293"/>
            <ac:cxnSpMk id="17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28.063" v="297" actId="1076"/>
          <ac:cxnSpMkLst>
            <pc:docMk/>
            <pc:sldMk cId="2069218135" sldId="293"/>
            <ac:cxnSpMk id="20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28.063" v="297" actId="1076"/>
          <ac:cxnSpMkLst>
            <pc:docMk/>
            <pc:sldMk cId="2069218135" sldId="293"/>
            <ac:cxnSpMk id="23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28.063" v="297" actId="1076"/>
          <ac:cxnSpMkLst>
            <pc:docMk/>
            <pc:sldMk cId="2069218135" sldId="293"/>
            <ac:cxnSpMk id="26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28.063" v="297" actId="1076"/>
          <ac:cxnSpMkLst>
            <pc:docMk/>
            <pc:sldMk cId="2069218135" sldId="293"/>
            <ac:cxnSpMk id="29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28.063" v="297" actId="1076"/>
          <ac:cxnSpMkLst>
            <pc:docMk/>
            <pc:sldMk cId="2069218135" sldId="293"/>
            <ac:cxnSpMk id="32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28.063" v="297" actId="1076"/>
          <ac:cxnSpMkLst>
            <pc:docMk/>
            <pc:sldMk cId="2069218135" sldId="293"/>
            <ac:cxnSpMk id="35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27.664" v="280" actId="1076"/>
          <ac:cxnSpMkLst>
            <pc:docMk/>
            <pc:sldMk cId="2069218135" sldId="293"/>
            <ac:cxnSpMk id="41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27.664" v="280" actId="1076"/>
          <ac:cxnSpMkLst>
            <pc:docMk/>
            <pc:sldMk cId="2069218135" sldId="293"/>
            <ac:cxnSpMk id="52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28.063" v="297" actId="1076"/>
          <ac:cxnSpMkLst>
            <pc:docMk/>
            <pc:sldMk cId="2069218135" sldId="293"/>
            <ac:cxnSpMk id="56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27.664" v="280" actId="1076"/>
          <ac:cxnSpMkLst>
            <pc:docMk/>
            <pc:sldMk cId="2069218135" sldId="293"/>
            <ac:cxnSpMk id="60" creationId="{00000000-0000-0000-0000-000000000000}"/>
          </ac:cxnSpMkLst>
        </pc:cxnChg>
      </pc:sldChg>
      <pc:sldChg chg="addSp delSp modSp">
        <pc:chgData name="Toon Boeckling" userId="S::toon.boeckling@ugent.be::a2ebef42-bd4f-4481-af68-229aaef5454f" providerId="AD" clId="Web-{B0722DFD-67C5-7353-BC34-B108BA0C6E7F}" dt="2019-08-29T07:22:19.328" v="271"/>
        <pc:sldMkLst>
          <pc:docMk/>
          <pc:sldMk cId="3971863868" sldId="294"/>
        </pc:sldMkLst>
        <pc:spChg chg="add del">
          <ac:chgData name="Toon Boeckling" userId="S::toon.boeckling@ugent.be::a2ebef42-bd4f-4481-af68-229aaef5454f" providerId="AD" clId="Web-{B0722DFD-67C5-7353-BC34-B108BA0C6E7F}" dt="2019-08-29T07:22:19.328" v="271"/>
          <ac:spMkLst>
            <pc:docMk/>
            <pc:sldMk cId="3971863868" sldId="294"/>
            <ac:spMk id="2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2.766" v="244" actId="1076"/>
          <ac:spMkLst>
            <pc:docMk/>
            <pc:sldMk cId="3971863868" sldId="294"/>
            <ac:spMk id="3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2.719" v="242" actId="1076"/>
          <ac:spMkLst>
            <pc:docMk/>
            <pc:sldMk cId="3971863868" sldId="294"/>
            <ac:spMk id="4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3.485" v="269" actId="1076"/>
          <ac:spMkLst>
            <pc:docMk/>
            <pc:sldMk cId="3971863868" sldId="294"/>
            <ac:spMk id="5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3.453" v="268" actId="1076"/>
          <ac:spMkLst>
            <pc:docMk/>
            <pc:sldMk cId="3971863868" sldId="294"/>
            <ac:spMk id="7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3.422" v="267" actId="1076"/>
          <ac:spMkLst>
            <pc:docMk/>
            <pc:sldMk cId="3971863868" sldId="294"/>
            <ac:spMk id="8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3.391" v="266" actId="1076"/>
          <ac:spMkLst>
            <pc:docMk/>
            <pc:sldMk cId="3971863868" sldId="294"/>
            <ac:spMk id="9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3.360" v="265" actId="1076"/>
          <ac:spMkLst>
            <pc:docMk/>
            <pc:sldMk cId="3971863868" sldId="294"/>
            <ac:spMk id="10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3.313" v="264" actId="1076"/>
          <ac:spMkLst>
            <pc:docMk/>
            <pc:sldMk cId="3971863868" sldId="294"/>
            <ac:spMk id="11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3.282" v="263" actId="1076"/>
          <ac:spMkLst>
            <pc:docMk/>
            <pc:sldMk cId="3971863868" sldId="294"/>
            <ac:spMk id="12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3.250" v="262" actId="1076"/>
          <ac:spMkLst>
            <pc:docMk/>
            <pc:sldMk cId="3971863868" sldId="294"/>
            <ac:spMk id="13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3.219" v="261" actId="1076"/>
          <ac:spMkLst>
            <pc:docMk/>
            <pc:sldMk cId="3971863868" sldId="294"/>
            <ac:spMk id="14" creationId="{00000000-0000-0000-0000-000000000000}"/>
          </ac:spMkLst>
        </pc:spChg>
        <pc:spChg chg="add del mod">
          <ac:chgData name="Toon Boeckling" userId="S::toon.boeckling@ugent.be::a2ebef42-bd4f-4481-af68-229aaef5454f" providerId="AD" clId="Web-{B0722DFD-67C5-7353-BC34-B108BA0C6E7F}" dt="2019-08-29T07:22:19.328" v="271"/>
          <ac:spMkLst>
            <pc:docMk/>
            <pc:sldMk cId="3971863868" sldId="294"/>
            <ac:spMk id="15" creationId="{B58157A3-EAC2-452A-ACA8-C1D59E6A6714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3.016" v="252" actId="1076"/>
          <ac:spMkLst>
            <pc:docMk/>
            <pc:sldMk cId="3971863868" sldId="294"/>
            <ac:spMk id="27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2.750" v="243" actId="1076"/>
          <ac:spMkLst>
            <pc:docMk/>
            <pc:sldMk cId="3971863868" sldId="294"/>
            <ac:spMk id="30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2.969" v="251" actId="1076"/>
          <ac:spMkLst>
            <pc:docMk/>
            <pc:sldMk cId="3971863868" sldId="294"/>
            <ac:spMk id="31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2.907" v="249" actId="1076"/>
          <ac:spMkLst>
            <pc:docMk/>
            <pc:sldMk cId="3971863868" sldId="294"/>
            <ac:spMk id="51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2.813" v="247" actId="1076"/>
          <ac:spMkLst>
            <pc:docMk/>
            <pc:sldMk cId="3971863868" sldId="294"/>
            <ac:spMk id="55" creationId="{00000000-0000-0000-0000-000000000000}"/>
          </ac:spMkLst>
        </pc:spChg>
        <pc:cxnChg chg="mod">
          <ac:chgData name="Toon Boeckling" userId="S::toon.boeckling@ugent.be::a2ebef42-bd4f-4481-af68-229aaef5454f" providerId="AD" clId="Web-{B0722DFD-67C5-7353-BC34-B108BA0C6E7F}" dt="2019-08-29T07:22:13.485" v="269" actId="1076"/>
          <ac:cxnSpMkLst>
            <pc:docMk/>
            <pc:sldMk cId="3971863868" sldId="294"/>
            <ac:cxnSpMk id="16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13.485" v="269" actId="1076"/>
          <ac:cxnSpMkLst>
            <pc:docMk/>
            <pc:sldMk cId="3971863868" sldId="294"/>
            <ac:cxnSpMk id="17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13.485" v="269" actId="1076"/>
          <ac:cxnSpMkLst>
            <pc:docMk/>
            <pc:sldMk cId="3971863868" sldId="294"/>
            <ac:cxnSpMk id="20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13.485" v="269" actId="1076"/>
          <ac:cxnSpMkLst>
            <pc:docMk/>
            <pc:sldMk cId="3971863868" sldId="294"/>
            <ac:cxnSpMk id="23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13.485" v="269" actId="1076"/>
          <ac:cxnSpMkLst>
            <pc:docMk/>
            <pc:sldMk cId="3971863868" sldId="294"/>
            <ac:cxnSpMk id="26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13.485" v="269" actId="1076"/>
          <ac:cxnSpMkLst>
            <pc:docMk/>
            <pc:sldMk cId="3971863868" sldId="294"/>
            <ac:cxnSpMk id="29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13.485" v="269" actId="1076"/>
          <ac:cxnSpMkLst>
            <pc:docMk/>
            <pc:sldMk cId="3971863868" sldId="294"/>
            <ac:cxnSpMk id="32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13.485" v="269" actId="1076"/>
          <ac:cxnSpMkLst>
            <pc:docMk/>
            <pc:sldMk cId="3971863868" sldId="294"/>
            <ac:cxnSpMk id="35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13.016" v="252" actId="1076"/>
          <ac:cxnSpMkLst>
            <pc:docMk/>
            <pc:sldMk cId="3971863868" sldId="294"/>
            <ac:cxnSpMk id="41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13.016" v="252" actId="1076"/>
          <ac:cxnSpMkLst>
            <pc:docMk/>
            <pc:sldMk cId="3971863868" sldId="294"/>
            <ac:cxnSpMk id="52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13.485" v="269" actId="1076"/>
          <ac:cxnSpMkLst>
            <pc:docMk/>
            <pc:sldMk cId="3971863868" sldId="294"/>
            <ac:cxnSpMk id="56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13.016" v="252" actId="1076"/>
          <ac:cxnSpMkLst>
            <pc:docMk/>
            <pc:sldMk cId="3971863868" sldId="294"/>
            <ac:cxnSpMk id="60" creationId="{00000000-0000-0000-0000-000000000000}"/>
          </ac:cxnSpMkLst>
        </pc:cxnChg>
      </pc:sldChg>
      <pc:sldChg chg="addSp delSp modSp">
        <pc:chgData name="Toon Boeckling" userId="S::toon.boeckling@ugent.be::a2ebef42-bd4f-4481-af68-229aaef5454f" providerId="AD" clId="Web-{B0722DFD-67C5-7353-BC34-B108BA0C6E7F}" dt="2019-08-29T07:22:08.156" v="241"/>
        <pc:sldMkLst>
          <pc:docMk/>
          <pc:sldMk cId="3547257502" sldId="295"/>
        </pc:sldMkLst>
        <pc:spChg chg="add del">
          <ac:chgData name="Toon Boeckling" userId="S::toon.boeckling@ugent.be::a2ebef42-bd4f-4481-af68-229aaef5454f" providerId="AD" clId="Web-{B0722DFD-67C5-7353-BC34-B108BA0C6E7F}" dt="2019-08-29T07:22:08.156" v="241"/>
          <ac:spMkLst>
            <pc:docMk/>
            <pc:sldMk cId="3547257502" sldId="295"/>
            <ac:spMk id="2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1.610" v="214" actId="1076"/>
          <ac:spMkLst>
            <pc:docMk/>
            <pc:sldMk cId="3547257502" sldId="295"/>
            <ac:spMk id="3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1.563" v="212" actId="1076"/>
          <ac:spMkLst>
            <pc:docMk/>
            <pc:sldMk cId="3547257502" sldId="295"/>
            <ac:spMk id="4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2.235" v="239" actId="1076"/>
          <ac:spMkLst>
            <pc:docMk/>
            <pc:sldMk cId="3547257502" sldId="295"/>
            <ac:spMk id="5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2.203" v="238" actId="1076"/>
          <ac:spMkLst>
            <pc:docMk/>
            <pc:sldMk cId="3547257502" sldId="295"/>
            <ac:spMk id="7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2.172" v="237" actId="1076"/>
          <ac:spMkLst>
            <pc:docMk/>
            <pc:sldMk cId="3547257502" sldId="295"/>
            <ac:spMk id="8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2.141" v="236" actId="1076"/>
          <ac:spMkLst>
            <pc:docMk/>
            <pc:sldMk cId="3547257502" sldId="295"/>
            <ac:spMk id="9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2.110" v="235" actId="1076"/>
          <ac:spMkLst>
            <pc:docMk/>
            <pc:sldMk cId="3547257502" sldId="295"/>
            <ac:spMk id="10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2.063" v="234" actId="1076"/>
          <ac:spMkLst>
            <pc:docMk/>
            <pc:sldMk cId="3547257502" sldId="295"/>
            <ac:spMk id="11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2.031" v="233" actId="1076"/>
          <ac:spMkLst>
            <pc:docMk/>
            <pc:sldMk cId="3547257502" sldId="295"/>
            <ac:spMk id="12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2" v="232" actId="1076"/>
          <ac:spMkLst>
            <pc:docMk/>
            <pc:sldMk cId="3547257502" sldId="295"/>
            <ac:spMk id="13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1.969" v="231" actId="1076"/>
          <ac:spMkLst>
            <pc:docMk/>
            <pc:sldMk cId="3547257502" sldId="295"/>
            <ac:spMk id="14" creationId="{00000000-0000-0000-0000-000000000000}"/>
          </ac:spMkLst>
        </pc:spChg>
        <pc:spChg chg="add del mod">
          <ac:chgData name="Toon Boeckling" userId="S::toon.boeckling@ugent.be::a2ebef42-bd4f-4481-af68-229aaef5454f" providerId="AD" clId="Web-{B0722DFD-67C5-7353-BC34-B108BA0C6E7F}" dt="2019-08-29T07:22:08.156" v="241"/>
          <ac:spMkLst>
            <pc:docMk/>
            <pc:sldMk cId="3547257502" sldId="295"/>
            <ac:spMk id="15" creationId="{CC82BF0A-1DAB-450C-B1DF-2E44CD57F4CD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1.797" v="222" actId="1076"/>
          <ac:spMkLst>
            <pc:docMk/>
            <pc:sldMk cId="3547257502" sldId="295"/>
            <ac:spMk id="27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1.578" v="213" actId="1076"/>
          <ac:spMkLst>
            <pc:docMk/>
            <pc:sldMk cId="3547257502" sldId="295"/>
            <ac:spMk id="30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1.766" v="221" actId="1076"/>
          <ac:spMkLst>
            <pc:docMk/>
            <pc:sldMk cId="3547257502" sldId="295"/>
            <ac:spMk id="31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1.719" v="219" actId="1076"/>
          <ac:spMkLst>
            <pc:docMk/>
            <pc:sldMk cId="3547257502" sldId="295"/>
            <ac:spMk id="51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1.657" v="217" actId="1076"/>
          <ac:spMkLst>
            <pc:docMk/>
            <pc:sldMk cId="3547257502" sldId="295"/>
            <ac:spMk id="55" creationId="{00000000-0000-0000-0000-000000000000}"/>
          </ac:spMkLst>
        </pc:spChg>
        <pc:cxnChg chg="mod">
          <ac:chgData name="Toon Boeckling" userId="S::toon.boeckling@ugent.be::a2ebef42-bd4f-4481-af68-229aaef5454f" providerId="AD" clId="Web-{B0722DFD-67C5-7353-BC34-B108BA0C6E7F}" dt="2019-08-29T07:22:02.235" v="239" actId="1076"/>
          <ac:cxnSpMkLst>
            <pc:docMk/>
            <pc:sldMk cId="3547257502" sldId="295"/>
            <ac:cxnSpMk id="16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02.235" v="239" actId="1076"/>
          <ac:cxnSpMkLst>
            <pc:docMk/>
            <pc:sldMk cId="3547257502" sldId="295"/>
            <ac:cxnSpMk id="17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02.235" v="239" actId="1076"/>
          <ac:cxnSpMkLst>
            <pc:docMk/>
            <pc:sldMk cId="3547257502" sldId="295"/>
            <ac:cxnSpMk id="20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02.235" v="239" actId="1076"/>
          <ac:cxnSpMkLst>
            <pc:docMk/>
            <pc:sldMk cId="3547257502" sldId="295"/>
            <ac:cxnSpMk id="23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02.235" v="239" actId="1076"/>
          <ac:cxnSpMkLst>
            <pc:docMk/>
            <pc:sldMk cId="3547257502" sldId="295"/>
            <ac:cxnSpMk id="26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02.235" v="239" actId="1076"/>
          <ac:cxnSpMkLst>
            <pc:docMk/>
            <pc:sldMk cId="3547257502" sldId="295"/>
            <ac:cxnSpMk id="29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02.235" v="239" actId="1076"/>
          <ac:cxnSpMkLst>
            <pc:docMk/>
            <pc:sldMk cId="3547257502" sldId="295"/>
            <ac:cxnSpMk id="32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01.547" v="211" actId="1076"/>
          <ac:cxnSpMkLst>
            <pc:docMk/>
            <pc:sldMk cId="3547257502" sldId="295"/>
            <ac:cxnSpMk id="33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02.235" v="239" actId="1076"/>
          <ac:cxnSpMkLst>
            <pc:docMk/>
            <pc:sldMk cId="3547257502" sldId="295"/>
            <ac:cxnSpMk id="35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01.797" v="222" actId="1076"/>
          <ac:cxnSpMkLst>
            <pc:docMk/>
            <pc:sldMk cId="3547257502" sldId="295"/>
            <ac:cxnSpMk id="41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01.797" v="222" actId="1076"/>
          <ac:cxnSpMkLst>
            <pc:docMk/>
            <pc:sldMk cId="3547257502" sldId="295"/>
            <ac:cxnSpMk id="52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02.235" v="239" actId="1076"/>
          <ac:cxnSpMkLst>
            <pc:docMk/>
            <pc:sldMk cId="3547257502" sldId="295"/>
            <ac:cxnSpMk id="56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01.797" v="222" actId="1076"/>
          <ac:cxnSpMkLst>
            <pc:docMk/>
            <pc:sldMk cId="3547257502" sldId="295"/>
            <ac:cxnSpMk id="60" creationId="{00000000-0000-0000-0000-000000000000}"/>
          </ac:cxnSpMkLst>
        </pc:cxnChg>
      </pc:sldChg>
      <pc:sldChg chg="addSp delSp modSp">
        <pc:chgData name="Toon Boeckling" userId="S::toon.boeckling@ugent.be::a2ebef42-bd4f-4481-af68-229aaef5454f" providerId="AD" clId="Web-{B0722DFD-67C5-7353-BC34-B108BA0C6E7F}" dt="2019-08-29T07:21:58.735" v="181"/>
        <pc:sldMkLst>
          <pc:docMk/>
          <pc:sldMk cId="1120609448" sldId="296"/>
        </pc:sldMkLst>
        <pc:spChg chg="add del">
          <ac:chgData name="Toon Boeckling" userId="S::toon.boeckling@ugent.be::a2ebef42-bd4f-4481-af68-229aaef5454f" providerId="AD" clId="Web-{B0722DFD-67C5-7353-BC34-B108BA0C6E7F}" dt="2019-08-29T07:21:58.735" v="181"/>
          <ac:spMkLst>
            <pc:docMk/>
            <pc:sldMk cId="1120609448" sldId="296"/>
            <ac:spMk id="2" creationId="{00000000-0000-0000-0000-000000000000}"/>
          </ac:spMkLst>
        </pc:spChg>
        <pc:spChg chg="add del mod">
          <ac:chgData name="Toon Boeckling" userId="S::toon.boeckling@ugent.be::a2ebef42-bd4f-4481-af68-229aaef5454f" providerId="AD" clId="Web-{B0722DFD-67C5-7353-BC34-B108BA0C6E7F}" dt="2019-08-29T07:21:58.735" v="181"/>
          <ac:spMkLst>
            <pc:docMk/>
            <pc:sldMk cId="1120609448" sldId="296"/>
            <ac:spMk id="6" creationId="{78E135F9-8386-43E1-AE32-BA23682C4E32}"/>
          </ac:spMkLst>
        </pc:spChg>
      </pc:sldChg>
      <pc:sldChg chg="addSp delSp modSp">
        <pc:chgData name="Toon Boeckling" userId="S::toon.boeckling@ugent.be::a2ebef42-bd4f-4481-af68-229aaef5454f" providerId="AD" clId="Web-{B0722DFD-67C5-7353-BC34-B108BA0C6E7F}" dt="2019-08-29T07:22:50.688" v="321"/>
        <pc:sldMkLst>
          <pc:docMk/>
          <pc:sldMk cId="2409196319" sldId="305"/>
        </pc:sldMkLst>
        <pc:spChg chg="add del">
          <ac:chgData name="Toon Boeckling" userId="S::toon.boeckling@ugent.be::a2ebef42-bd4f-4481-af68-229aaef5454f" providerId="AD" clId="Web-{B0722DFD-67C5-7353-BC34-B108BA0C6E7F}" dt="2019-08-29T07:22:50.688" v="321"/>
          <ac:spMkLst>
            <pc:docMk/>
            <pc:sldMk cId="2409196319" sldId="305"/>
            <ac:spMk id="2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44.235" v="302" actId="1076"/>
          <ac:spMkLst>
            <pc:docMk/>
            <pc:sldMk cId="2409196319" sldId="305"/>
            <ac:spMk id="3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44.532" v="319" actId="1076"/>
          <ac:spMkLst>
            <pc:docMk/>
            <pc:sldMk cId="2409196319" sldId="305"/>
            <ac:spMk id="5" creationId="{00000000-0000-0000-0000-000000000000}"/>
          </ac:spMkLst>
        </pc:spChg>
        <pc:spChg chg="add del mod">
          <ac:chgData name="Toon Boeckling" userId="S::toon.boeckling@ugent.be::a2ebef42-bd4f-4481-af68-229aaef5454f" providerId="AD" clId="Web-{B0722DFD-67C5-7353-BC34-B108BA0C6E7F}" dt="2019-08-29T07:22:50.688" v="321"/>
          <ac:spMkLst>
            <pc:docMk/>
            <pc:sldMk cId="2409196319" sldId="305"/>
            <ac:spMk id="6" creationId="{D0B7075E-F941-4C8E-BDE1-A9E206A82CBE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44.500" v="318" actId="1076"/>
          <ac:spMkLst>
            <pc:docMk/>
            <pc:sldMk cId="2409196319" sldId="305"/>
            <ac:spMk id="7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44.469" v="317" actId="1076"/>
          <ac:spMkLst>
            <pc:docMk/>
            <pc:sldMk cId="2409196319" sldId="305"/>
            <ac:spMk id="8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44.454" v="316" actId="1076"/>
          <ac:spMkLst>
            <pc:docMk/>
            <pc:sldMk cId="2409196319" sldId="305"/>
            <ac:spMk id="9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44.422" v="315" actId="1076"/>
          <ac:spMkLst>
            <pc:docMk/>
            <pc:sldMk cId="2409196319" sldId="305"/>
            <ac:spMk id="10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44.391" v="314" actId="1076"/>
          <ac:spMkLst>
            <pc:docMk/>
            <pc:sldMk cId="2409196319" sldId="305"/>
            <ac:spMk id="11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44.375" v="313" actId="1076"/>
          <ac:spMkLst>
            <pc:docMk/>
            <pc:sldMk cId="2409196319" sldId="305"/>
            <ac:spMk id="12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44.344" v="312" actId="1076"/>
          <ac:spMkLst>
            <pc:docMk/>
            <pc:sldMk cId="2409196319" sldId="305"/>
            <ac:spMk id="13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44.329" v="311" actId="1076"/>
          <ac:spMkLst>
            <pc:docMk/>
            <pc:sldMk cId="2409196319" sldId="305"/>
            <ac:spMk id="14" creationId="{00000000-0000-0000-0000-000000000000}"/>
          </ac:spMkLst>
        </pc:spChg>
        <pc:cxnChg chg="mod">
          <ac:chgData name="Toon Boeckling" userId="S::toon.boeckling@ugent.be::a2ebef42-bd4f-4481-af68-229aaef5454f" providerId="AD" clId="Web-{B0722DFD-67C5-7353-BC34-B108BA0C6E7F}" dt="2019-08-29T07:22:44.532" v="319" actId="1076"/>
          <ac:cxnSpMkLst>
            <pc:docMk/>
            <pc:sldMk cId="2409196319" sldId="305"/>
            <ac:cxnSpMk id="16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44.532" v="319" actId="1076"/>
          <ac:cxnSpMkLst>
            <pc:docMk/>
            <pc:sldMk cId="2409196319" sldId="305"/>
            <ac:cxnSpMk id="17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44.532" v="319" actId="1076"/>
          <ac:cxnSpMkLst>
            <pc:docMk/>
            <pc:sldMk cId="2409196319" sldId="305"/>
            <ac:cxnSpMk id="20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44.532" v="319" actId="1076"/>
          <ac:cxnSpMkLst>
            <pc:docMk/>
            <pc:sldMk cId="2409196319" sldId="305"/>
            <ac:cxnSpMk id="23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44.532" v="319" actId="1076"/>
          <ac:cxnSpMkLst>
            <pc:docMk/>
            <pc:sldMk cId="2409196319" sldId="305"/>
            <ac:cxnSpMk id="26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44.532" v="319" actId="1076"/>
          <ac:cxnSpMkLst>
            <pc:docMk/>
            <pc:sldMk cId="2409196319" sldId="305"/>
            <ac:cxnSpMk id="29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44.532" v="319" actId="1076"/>
          <ac:cxnSpMkLst>
            <pc:docMk/>
            <pc:sldMk cId="2409196319" sldId="305"/>
            <ac:cxnSpMk id="32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44.532" v="319" actId="1076"/>
          <ac:cxnSpMkLst>
            <pc:docMk/>
            <pc:sldMk cId="2409196319" sldId="305"/>
            <ac:cxnSpMk id="35" creationId="{00000000-0000-0000-0000-000000000000}"/>
          </ac:cxnSpMkLst>
        </pc:cxnChg>
      </pc:sldChg>
    </pc:docChg>
  </pc:docChgLst>
  <pc:docChgLst>
    <pc:chgData name="Toon Boeckling" userId="S::toon.boeckling@ugent.be::a2ebef42-bd4f-4481-af68-229aaef5454f" providerId="AD" clId="Web-{86F89242-D641-4636-633B-40F09291796F}"/>
    <pc:docChg chg="delSld">
      <pc:chgData name="Toon Boeckling" userId="S::toon.boeckling@ugent.be::a2ebef42-bd4f-4481-af68-229aaef5454f" providerId="AD" clId="Web-{86F89242-D641-4636-633B-40F09291796F}" dt="2019-08-29T07:15:06.783" v="0"/>
      <pc:docMkLst>
        <pc:docMk/>
      </pc:docMkLst>
      <pc:sldChg chg="del">
        <pc:chgData name="Toon Boeckling" userId="S::toon.boeckling@ugent.be::a2ebef42-bd4f-4481-af68-229aaef5454f" providerId="AD" clId="Web-{86F89242-D641-4636-633B-40F09291796F}" dt="2019-08-29T07:15:06.783" v="0"/>
        <pc:sldMkLst>
          <pc:docMk/>
          <pc:sldMk cId="778087000" sldId="326"/>
        </pc:sldMkLst>
      </pc:sldChg>
    </pc:docChg>
  </pc:docChgLst>
  <pc:docChgLst>
    <pc:chgData name="Toon Boeckling" userId="S::toon.boeckling@ugent.be::a2ebef42-bd4f-4481-af68-229aaef5454f" providerId="AD" clId="Web-{A343A101-6838-E105-9DBC-0294AECF8A97}"/>
    <pc:docChg chg="modSld">
      <pc:chgData name="Toon Boeckling" userId="S::toon.boeckling@ugent.be::a2ebef42-bd4f-4481-af68-229aaef5454f" providerId="AD" clId="Web-{A343A101-6838-E105-9DBC-0294AECF8A97}" dt="2019-09-04T13:16:40.088" v="7" actId="1076"/>
      <pc:docMkLst>
        <pc:docMk/>
      </pc:docMkLst>
      <pc:sldChg chg="addSp delSp modSp">
        <pc:chgData name="Toon Boeckling" userId="S::toon.boeckling@ugent.be::a2ebef42-bd4f-4481-af68-229aaef5454f" providerId="AD" clId="Web-{A343A101-6838-E105-9DBC-0294AECF8A97}" dt="2019-09-04T13:16:40.088" v="7" actId="1076"/>
        <pc:sldMkLst>
          <pc:docMk/>
          <pc:sldMk cId="2174016741" sldId="307"/>
        </pc:sldMkLst>
        <pc:spChg chg="add del mod">
          <ac:chgData name="Toon Boeckling" userId="S::toon.boeckling@ugent.be::a2ebef42-bd4f-4481-af68-229aaef5454f" providerId="AD" clId="Web-{A343A101-6838-E105-9DBC-0294AECF8A97}" dt="2019-09-04T13:16:40.088" v="7" actId="1076"/>
          <ac:spMkLst>
            <pc:docMk/>
            <pc:sldMk cId="2174016741" sldId="307"/>
            <ac:spMk id="69" creationId="{00000000-0000-0000-0000-000000000000}"/>
          </ac:spMkLst>
        </pc:spChg>
      </pc:sldChg>
      <pc:sldChg chg="modSp">
        <pc:chgData name="Toon Boeckling" userId="S::toon.boeckling@ugent.be::a2ebef42-bd4f-4481-af68-229aaef5454f" providerId="AD" clId="Web-{A343A101-6838-E105-9DBC-0294AECF8A97}" dt="2019-09-04T12:56:58.414" v="0" actId="20577"/>
        <pc:sldMkLst>
          <pc:docMk/>
          <pc:sldMk cId="1560462047" sldId="337"/>
        </pc:sldMkLst>
        <pc:spChg chg="mod">
          <ac:chgData name="Toon Boeckling" userId="S::toon.boeckling@ugent.be::a2ebef42-bd4f-4481-af68-229aaef5454f" providerId="AD" clId="Web-{A343A101-6838-E105-9DBC-0294AECF8A97}" dt="2019-09-04T12:56:58.414" v="0" actId="20577"/>
          <ac:spMkLst>
            <pc:docMk/>
            <pc:sldMk cId="1560462047" sldId="337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B81572-0501-4B64-A79C-38FB8B090773}" type="datetimeFigureOut">
              <a:rPr lang="fr-BE" smtClean="0"/>
              <a:t>09-09-20</a:t>
            </a:fld>
            <a:endParaRPr lang="fr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9B16E7-2973-487A-B1FF-BEC71F2C0C02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57340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 err="1" smtClean="0"/>
              <a:t>Voor</a:t>
            </a:r>
            <a:r>
              <a:rPr lang="fr-BE" baseline="0" dirty="0" smtClean="0"/>
              <a:t> </a:t>
            </a:r>
            <a:r>
              <a:rPr lang="fr-BE" baseline="0" dirty="0" err="1" smtClean="0"/>
              <a:t>een</a:t>
            </a:r>
            <a:r>
              <a:rPr lang="fr-BE" baseline="0" dirty="0" smtClean="0"/>
              <a:t> </a:t>
            </a:r>
            <a:r>
              <a:rPr lang="fr-BE" baseline="0" dirty="0" err="1" smtClean="0"/>
              <a:t>goed</a:t>
            </a:r>
            <a:r>
              <a:rPr lang="fr-BE" baseline="0" dirty="0" smtClean="0"/>
              <a:t> </a:t>
            </a:r>
            <a:r>
              <a:rPr lang="fr-BE" baseline="0" dirty="0" err="1" smtClean="0"/>
              <a:t>logisch</a:t>
            </a:r>
            <a:r>
              <a:rPr lang="fr-BE" baseline="0" dirty="0" smtClean="0"/>
              <a:t> </a:t>
            </a:r>
            <a:r>
              <a:rPr lang="fr-BE" baseline="0" dirty="0" err="1" smtClean="0"/>
              <a:t>ontwerp</a:t>
            </a:r>
            <a:r>
              <a:rPr lang="fr-BE" baseline="0" dirty="0" smtClean="0"/>
              <a:t> </a:t>
            </a:r>
            <a:r>
              <a:rPr lang="fr-BE" baseline="0" dirty="0" err="1" smtClean="0"/>
              <a:t>is</a:t>
            </a:r>
            <a:r>
              <a:rPr lang="fr-BE" baseline="0" dirty="0" smtClean="0"/>
              <a:t> het </a:t>
            </a:r>
            <a:r>
              <a:rPr lang="fr-BE" baseline="0" dirty="0" err="1" smtClean="0"/>
              <a:t>noodzakelijk</a:t>
            </a:r>
            <a:r>
              <a:rPr lang="fr-BE" baseline="0" dirty="0" smtClean="0"/>
              <a:t> </a:t>
            </a:r>
            <a:r>
              <a:rPr lang="fr-BE" baseline="0" dirty="0" err="1" smtClean="0"/>
              <a:t>dat</a:t>
            </a:r>
            <a:r>
              <a:rPr lang="fr-BE" baseline="0" dirty="0" smtClean="0"/>
              <a:t> </a:t>
            </a:r>
            <a:r>
              <a:rPr lang="fr-BE" baseline="0" dirty="0" err="1" smtClean="0"/>
              <a:t>alle</a:t>
            </a:r>
            <a:r>
              <a:rPr lang="fr-BE" baseline="0" dirty="0" smtClean="0"/>
              <a:t> </a:t>
            </a:r>
            <a:r>
              <a:rPr lang="fr-BE" baseline="0" dirty="0" err="1" smtClean="0"/>
              <a:t>attributen</a:t>
            </a:r>
            <a:r>
              <a:rPr lang="fr-BE" baseline="0" dirty="0" smtClean="0"/>
              <a:t> van </a:t>
            </a:r>
            <a:r>
              <a:rPr lang="fr-BE" baseline="0" dirty="0" err="1" smtClean="0"/>
              <a:t>alle</a:t>
            </a:r>
            <a:r>
              <a:rPr lang="fr-BE" baseline="0" dirty="0" smtClean="0"/>
              <a:t> </a:t>
            </a:r>
            <a:r>
              <a:rPr lang="fr-BE" baseline="0" dirty="0" err="1" smtClean="0"/>
              <a:t>verschillende</a:t>
            </a:r>
            <a:r>
              <a:rPr lang="fr-BE" baseline="0" dirty="0" smtClean="0"/>
              <a:t> </a:t>
            </a:r>
            <a:r>
              <a:rPr lang="fr-BE" baseline="0" dirty="0" err="1" smtClean="0"/>
              <a:t>tabellen</a:t>
            </a:r>
            <a:r>
              <a:rPr lang="fr-BE" baseline="0" dirty="0" smtClean="0"/>
              <a:t> </a:t>
            </a:r>
            <a:r>
              <a:rPr lang="fr-BE" baseline="0" dirty="0" err="1" smtClean="0"/>
              <a:t>atomaire</a:t>
            </a:r>
            <a:r>
              <a:rPr lang="fr-BE" baseline="0" dirty="0" smtClean="0"/>
              <a:t> </a:t>
            </a:r>
            <a:r>
              <a:rPr lang="fr-BE" baseline="0" dirty="0" err="1" smtClean="0"/>
              <a:t>datatypes</a:t>
            </a:r>
            <a:r>
              <a:rPr lang="fr-BE" baseline="0" dirty="0" smtClean="0"/>
              <a:t> </a:t>
            </a:r>
            <a:r>
              <a:rPr lang="fr-BE" baseline="0" dirty="0" err="1" smtClean="0"/>
              <a:t>bevatten</a:t>
            </a:r>
            <a:r>
              <a:rPr lang="fr-BE" baseline="0" dirty="0" smtClean="0"/>
              <a:t>. Dit </a:t>
            </a:r>
            <a:r>
              <a:rPr lang="fr-BE" baseline="0" dirty="0" err="1" smtClean="0"/>
              <a:t>wil</a:t>
            </a:r>
            <a:r>
              <a:rPr lang="fr-BE" baseline="0" dirty="0" smtClean="0"/>
              <a:t> </a:t>
            </a:r>
            <a:r>
              <a:rPr lang="fr-BE" baseline="0" dirty="0" err="1" smtClean="0"/>
              <a:t>zeggen</a:t>
            </a:r>
            <a:r>
              <a:rPr lang="fr-BE" baseline="0" dirty="0" smtClean="0"/>
              <a:t> </a:t>
            </a:r>
            <a:r>
              <a:rPr lang="fr-BE" baseline="0" dirty="0" err="1" smtClean="0"/>
              <a:t>dat</a:t>
            </a:r>
            <a:r>
              <a:rPr lang="fr-BE" baseline="0" dirty="0" smtClean="0"/>
              <a:t> </a:t>
            </a:r>
            <a:r>
              <a:rPr lang="fr-BE" baseline="0" dirty="0" err="1" smtClean="0"/>
              <a:t>attributen</a:t>
            </a:r>
            <a:r>
              <a:rPr lang="fr-BE" baseline="0" dirty="0" smtClean="0"/>
              <a:t> in </a:t>
            </a:r>
            <a:r>
              <a:rPr lang="fr-BE" baseline="0" dirty="0" err="1" smtClean="0"/>
              <a:t>een</a:t>
            </a:r>
            <a:r>
              <a:rPr lang="fr-BE" baseline="0" dirty="0" smtClean="0"/>
              <a:t> </a:t>
            </a:r>
            <a:r>
              <a:rPr lang="fr-BE" baseline="0" dirty="0" err="1" smtClean="0"/>
              <a:t>tabel</a:t>
            </a:r>
            <a:r>
              <a:rPr lang="fr-BE" baseline="0" dirty="0" smtClean="0"/>
              <a:t> best </a:t>
            </a:r>
            <a:r>
              <a:rPr lang="fr-BE" baseline="0" dirty="0" err="1" smtClean="0"/>
              <a:t>geen</a:t>
            </a:r>
            <a:r>
              <a:rPr lang="fr-BE" baseline="0" dirty="0" smtClean="0"/>
              <a:t> </a:t>
            </a:r>
            <a:r>
              <a:rPr lang="fr-BE" baseline="0" dirty="0" err="1" smtClean="0"/>
              <a:t>lijsten</a:t>
            </a:r>
            <a:r>
              <a:rPr lang="fr-BE" baseline="0" dirty="0" smtClean="0"/>
              <a:t> of </a:t>
            </a:r>
            <a:r>
              <a:rPr lang="fr-BE" baseline="0" dirty="0" err="1" smtClean="0"/>
              <a:t>verzamelingen</a:t>
            </a:r>
            <a:r>
              <a:rPr lang="fr-BE" baseline="0" dirty="0" smtClean="0"/>
              <a:t> </a:t>
            </a:r>
            <a:r>
              <a:rPr lang="fr-BE" baseline="0" dirty="0" err="1" smtClean="0"/>
              <a:t>bevatten</a:t>
            </a:r>
            <a:r>
              <a:rPr lang="fr-BE" baseline="0" dirty="0" smtClean="0"/>
              <a:t>, maar </a:t>
            </a:r>
            <a:r>
              <a:rPr lang="fr-BE" baseline="0" dirty="0" err="1" smtClean="0"/>
              <a:t>alleen</a:t>
            </a:r>
            <a:r>
              <a:rPr lang="fr-BE" baseline="0" dirty="0" smtClean="0"/>
              <a:t> maar </a:t>
            </a:r>
            <a:r>
              <a:rPr lang="fr-BE" baseline="0" dirty="0" err="1" smtClean="0"/>
              <a:t>enkelvoudige</a:t>
            </a:r>
            <a:r>
              <a:rPr lang="fr-BE" baseline="0" dirty="0" smtClean="0"/>
              <a:t> </a:t>
            </a:r>
            <a:r>
              <a:rPr lang="fr-BE" baseline="0" dirty="0" err="1" smtClean="0"/>
              <a:t>waarden</a:t>
            </a:r>
            <a:r>
              <a:rPr lang="fr-BE" baseline="0" dirty="0" smtClean="0"/>
              <a:t>.</a:t>
            </a:r>
          </a:p>
          <a:p>
            <a:endParaRPr lang="fr-BE" baseline="0" dirty="0" smtClean="0"/>
          </a:p>
          <a:p>
            <a:r>
              <a:rPr lang="fr-BE" baseline="0" dirty="0" err="1" smtClean="0"/>
              <a:t>Aangezien</a:t>
            </a:r>
            <a:r>
              <a:rPr lang="fr-BE" baseline="0" dirty="0" smtClean="0"/>
              <a:t> </a:t>
            </a:r>
            <a:r>
              <a:rPr lang="fr-BE" baseline="0" dirty="0" err="1" smtClean="0"/>
              <a:t>een</a:t>
            </a:r>
            <a:r>
              <a:rPr lang="fr-BE" baseline="0" dirty="0" smtClean="0"/>
              <a:t> </a:t>
            </a:r>
            <a:r>
              <a:rPr lang="fr-BE" baseline="0" dirty="0" err="1" smtClean="0"/>
              <a:t>meerwaardig</a:t>
            </a:r>
            <a:r>
              <a:rPr lang="fr-BE" baseline="0" dirty="0" smtClean="0"/>
              <a:t> </a:t>
            </a:r>
            <a:r>
              <a:rPr lang="fr-BE" baseline="0" dirty="0" err="1" smtClean="0"/>
              <a:t>attribuut</a:t>
            </a:r>
            <a:r>
              <a:rPr lang="fr-BE" baseline="0" dirty="0" smtClean="0"/>
              <a:t> </a:t>
            </a:r>
            <a:r>
              <a:rPr lang="fr-BE" baseline="0" dirty="0" err="1" smtClean="0"/>
              <a:t>verschillende</a:t>
            </a:r>
            <a:r>
              <a:rPr lang="fr-BE" baseline="0" dirty="0" smtClean="0"/>
              <a:t> </a:t>
            </a:r>
            <a:r>
              <a:rPr lang="fr-BE" baseline="0" dirty="0" err="1" smtClean="0"/>
              <a:t>waarden</a:t>
            </a:r>
            <a:r>
              <a:rPr lang="fr-BE" baseline="0" dirty="0" smtClean="0"/>
              <a:t> kan </a:t>
            </a:r>
            <a:r>
              <a:rPr lang="fr-BE" baseline="0" dirty="0" err="1" smtClean="0"/>
              <a:t>bevatten</a:t>
            </a:r>
            <a:r>
              <a:rPr lang="fr-BE" baseline="0" dirty="0" smtClean="0"/>
              <a:t>, </a:t>
            </a:r>
            <a:r>
              <a:rPr lang="fr-BE" baseline="0" dirty="0" err="1" smtClean="0"/>
              <a:t>is</a:t>
            </a:r>
            <a:r>
              <a:rPr lang="fr-BE" baseline="0" dirty="0" smtClean="0"/>
              <a:t> het dus </a:t>
            </a:r>
            <a:r>
              <a:rPr lang="fr-BE" baseline="0" dirty="0" err="1" smtClean="0"/>
              <a:t>geen</a:t>
            </a:r>
            <a:r>
              <a:rPr lang="fr-BE" baseline="0" dirty="0" smtClean="0"/>
              <a:t> </a:t>
            </a:r>
            <a:r>
              <a:rPr lang="fr-BE" baseline="0" dirty="0" err="1" smtClean="0"/>
              <a:t>goed</a:t>
            </a:r>
            <a:r>
              <a:rPr lang="fr-BE" baseline="0" dirty="0" smtClean="0"/>
              <a:t> </a:t>
            </a:r>
            <a:r>
              <a:rPr lang="fr-BE" baseline="0" dirty="0" err="1" smtClean="0"/>
              <a:t>idee</a:t>
            </a:r>
            <a:r>
              <a:rPr lang="fr-BE" baseline="0" dirty="0" smtClean="0"/>
              <a:t> om </a:t>
            </a:r>
            <a:r>
              <a:rPr lang="fr-BE" baseline="0" dirty="0" err="1" smtClean="0"/>
              <a:t>deze</a:t>
            </a:r>
            <a:r>
              <a:rPr lang="fr-BE" baseline="0" dirty="0" smtClean="0"/>
              <a:t> </a:t>
            </a:r>
            <a:r>
              <a:rPr lang="fr-BE" baseline="0" dirty="0" err="1" smtClean="0"/>
              <a:t>rechtstreeks</a:t>
            </a:r>
            <a:r>
              <a:rPr lang="fr-BE" baseline="0" dirty="0" smtClean="0"/>
              <a:t> om te </a:t>
            </a:r>
            <a:r>
              <a:rPr lang="fr-BE" baseline="0" dirty="0" err="1" smtClean="0"/>
              <a:t>zetten</a:t>
            </a:r>
            <a:r>
              <a:rPr lang="fr-BE" baseline="0" dirty="0" smtClean="0"/>
              <a:t> </a:t>
            </a:r>
            <a:r>
              <a:rPr lang="fr-BE" baseline="0" dirty="0" err="1" smtClean="0"/>
              <a:t>naar</a:t>
            </a:r>
            <a:r>
              <a:rPr lang="fr-BE" baseline="0" dirty="0" smtClean="0"/>
              <a:t> </a:t>
            </a:r>
            <a:r>
              <a:rPr lang="fr-BE" baseline="0" dirty="0" err="1" smtClean="0"/>
              <a:t>een</a:t>
            </a:r>
            <a:r>
              <a:rPr lang="fr-BE" baseline="0" dirty="0" smtClean="0"/>
              <a:t> </a:t>
            </a:r>
            <a:r>
              <a:rPr lang="fr-BE" baseline="0" dirty="0" err="1" smtClean="0"/>
              <a:t>attribuut</a:t>
            </a:r>
            <a:r>
              <a:rPr lang="fr-BE" baseline="0" dirty="0" smtClean="0"/>
              <a:t> van de </a:t>
            </a:r>
            <a:r>
              <a:rPr lang="fr-BE" baseline="0" dirty="0" err="1" smtClean="0"/>
              <a:t>tabel</a:t>
            </a:r>
            <a:r>
              <a:rPr lang="fr-BE" baseline="0" dirty="0" smtClean="0"/>
              <a:t> die </a:t>
            </a:r>
            <a:r>
              <a:rPr lang="fr-BE" baseline="0" dirty="0" err="1" smtClean="0"/>
              <a:t>correspondeert</a:t>
            </a:r>
            <a:r>
              <a:rPr lang="fr-BE" baseline="0" dirty="0" smtClean="0"/>
              <a:t> met het </a:t>
            </a:r>
            <a:r>
              <a:rPr lang="fr-BE" baseline="0" smtClean="0"/>
              <a:t>entiteittype</a:t>
            </a:r>
            <a:r>
              <a:rPr lang="fr-BE" baseline="0" dirty="0" smtClean="0"/>
              <a:t>. Het </a:t>
            </a:r>
            <a:r>
              <a:rPr lang="fr-BE" baseline="0" dirty="0" err="1" smtClean="0"/>
              <a:t>is</a:t>
            </a:r>
            <a:r>
              <a:rPr lang="fr-BE" baseline="0" dirty="0" smtClean="0"/>
              <a:t> </a:t>
            </a:r>
            <a:r>
              <a:rPr lang="fr-BE" baseline="0" dirty="0" err="1" smtClean="0"/>
              <a:t>beter</a:t>
            </a:r>
            <a:r>
              <a:rPr lang="fr-BE" baseline="0" dirty="0" smtClean="0"/>
              <a:t> </a:t>
            </a:r>
            <a:r>
              <a:rPr lang="fr-BE" baseline="0" dirty="0" err="1" smtClean="0"/>
              <a:t>daarom</a:t>
            </a:r>
            <a:r>
              <a:rPr lang="fr-BE" baseline="0" dirty="0" smtClean="0"/>
              <a:t> </a:t>
            </a:r>
            <a:r>
              <a:rPr lang="fr-BE" baseline="0" dirty="0" err="1" smtClean="0"/>
              <a:t>beter</a:t>
            </a:r>
            <a:r>
              <a:rPr lang="fr-BE" baseline="0" dirty="0" smtClean="0"/>
              <a:t> om </a:t>
            </a:r>
            <a:r>
              <a:rPr lang="fr-BE" baseline="0" dirty="0" err="1" smtClean="0"/>
              <a:t>meerwaardige</a:t>
            </a:r>
            <a:r>
              <a:rPr lang="fr-BE" baseline="0" dirty="0" smtClean="0"/>
              <a:t> </a:t>
            </a:r>
            <a:r>
              <a:rPr lang="fr-BE" baseline="0" dirty="0" err="1" smtClean="0"/>
              <a:t>attributen</a:t>
            </a:r>
            <a:r>
              <a:rPr lang="fr-BE" baseline="0" dirty="0" smtClean="0"/>
              <a:t> op te </a:t>
            </a:r>
            <a:r>
              <a:rPr lang="fr-BE" baseline="0" dirty="0" err="1" smtClean="0"/>
              <a:t>slaan</a:t>
            </a:r>
            <a:r>
              <a:rPr lang="fr-BE" baseline="0" dirty="0" smtClean="0"/>
              <a:t> in </a:t>
            </a:r>
            <a:r>
              <a:rPr lang="fr-BE" baseline="0" dirty="0" err="1" smtClean="0"/>
              <a:t>een</a:t>
            </a:r>
            <a:r>
              <a:rPr lang="fr-BE" baseline="0" dirty="0" smtClean="0"/>
              <a:t> </a:t>
            </a:r>
            <a:r>
              <a:rPr lang="fr-BE" baseline="0" dirty="0" err="1" smtClean="0"/>
              <a:t>aparte</a:t>
            </a:r>
            <a:r>
              <a:rPr lang="fr-BE" baseline="0" dirty="0" smtClean="0"/>
              <a:t> </a:t>
            </a:r>
            <a:r>
              <a:rPr lang="fr-BE" baseline="0" dirty="0" err="1" smtClean="0"/>
              <a:t>tabel</a:t>
            </a:r>
            <a:r>
              <a:rPr lang="fr-BE" baseline="0" dirty="0" smtClean="0"/>
              <a:t>, </a:t>
            </a:r>
            <a:r>
              <a:rPr lang="fr-BE" baseline="0" dirty="0" err="1" smtClean="0"/>
              <a:t>waarbij</a:t>
            </a:r>
            <a:r>
              <a:rPr lang="fr-BE" baseline="0" dirty="0" smtClean="0"/>
              <a:t> </a:t>
            </a:r>
            <a:r>
              <a:rPr lang="fr-BE" baseline="0" dirty="0" err="1" smtClean="0"/>
              <a:t>een</a:t>
            </a:r>
            <a:r>
              <a:rPr lang="fr-BE" baseline="0" dirty="0" smtClean="0"/>
              <a:t> </a:t>
            </a:r>
            <a:r>
              <a:rPr lang="fr-BE" baseline="0" dirty="0" err="1" smtClean="0"/>
              <a:t>vreemde</a:t>
            </a:r>
            <a:r>
              <a:rPr lang="fr-BE" baseline="0" dirty="0" smtClean="0"/>
              <a:t> </a:t>
            </a:r>
            <a:r>
              <a:rPr lang="fr-BE" baseline="0" dirty="0" err="1" smtClean="0"/>
              <a:t>sleutel</a:t>
            </a:r>
            <a:r>
              <a:rPr lang="fr-BE" baseline="0" dirty="0" smtClean="0"/>
              <a:t> </a:t>
            </a:r>
            <a:r>
              <a:rPr lang="fr-BE" baseline="0" dirty="0" err="1" smtClean="0"/>
              <a:t>opgeslagen</a:t>
            </a:r>
            <a:r>
              <a:rPr lang="fr-BE" baseline="0" dirty="0" smtClean="0"/>
              <a:t> </a:t>
            </a:r>
            <a:r>
              <a:rPr lang="fr-BE" baseline="0" dirty="0" err="1" smtClean="0"/>
              <a:t>wordt</a:t>
            </a:r>
            <a:r>
              <a:rPr lang="fr-BE" baseline="0" dirty="0" smtClean="0"/>
              <a:t> die </a:t>
            </a:r>
            <a:r>
              <a:rPr lang="fr-BE" baseline="0" dirty="0" err="1" smtClean="0"/>
              <a:t>verwijst</a:t>
            </a:r>
            <a:r>
              <a:rPr lang="fr-BE" baseline="0" dirty="0" smtClean="0"/>
              <a:t> </a:t>
            </a:r>
            <a:r>
              <a:rPr lang="fr-BE" baseline="0" dirty="0" err="1" smtClean="0"/>
              <a:t>naar</a:t>
            </a:r>
            <a:r>
              <a:rPr lang="fr-BE" baseline="0" dirty="0" smtClean="0"/>
              <a:t> de </a:t>
            </a:r>
            <a:r>
              <a:rPr lang="fr-BE" baseline="0" dirty="0" err="1" smtClean="0"/>
              <a:t>originele</a:t>
            </a:r>
            <a:r>
              <a:rPr lang="fr-BE" baseline="0" dirty="0" smtClean="0"/>
              <a:t> </a:t>
            </a:r>
            <a:r>
              <a:rPr lang="fr-BE" baseline="0" dirty="0" err="1" smtClean="0"/>
              <a:t>tabel</a:t>
            </a:r>
            <a:r>
              <a:rPr lang="fr-BE" baseline="0" dirty="0" smtClean="0"/>
              <a:t> (in dit </a:t>
            </a:r>
            <a:r>
              <a:rPr lang="fr-BE" baseline="0" dirty="0" err="1" smtClean="0"/>
              <a:t>geval</a:t>
            </a:r>
            <a:r>
              <a:rPr lang="fr-BE" baseline="0" dirty="0" smtClean="0"/>
              <a:t> </a:t>
            </a:r>
            <a:r>
              <a:rPr lang="en-BE" baseline="0" dirty="0" smtClean="0"/>
              <a:t>Activiteit</a:t>
            </a:r>
            <a:r>
              <a:rPr lang="fr-BE" baseline="0" dirty="0" smtClean="0"/>
              <a:t>).</a:t>
            </a:r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B16E7-2973-487A-B1FF-BEC71F2C0C02}" type="slidenum">
              <a:rPr lang="fr-BE" smtClean="0"/>
              <a:t>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0910751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B16E7-2973-487A-B1FF-BEC71F2C0C02}" type="slidenum">
              <a:rPr lang="fr-BE" smtClean="0"/>
              <a:t>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189136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8A8BC-E6DF-4785-9C77-7C6162D935E0}" type="datetime1">
              <a:rPr lang="en-US" smtClean="0"/>
              <a:t>9/9/2020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Logisch ontwerp – Meerwaardige attributen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305091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4D045-B505-46DF-B7CA-BCCDC4BC0F8D}" type="datetime1">
              <a:rPr lang="en-US" smtClean="0"/>
              <a:t>9/9/2020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Logisch ontwerp – Meerwaardige attributen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88040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EFA4D-2856-48CB-AFF8-273D2E89C69D}" type="datetime1">
              <a:rPr lang="en-US" smtClean="0"/>
              <a:t>9/9/2020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Logisch ontwerp – Meerwaardige attributen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22603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52F3D-AAA1-4EF4-83E6-A7026C3D3A1E}" type="datetime1">
              <a:rPr lang="en-US" smtClean="0"/>
              <a:t>9/9/2020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Logisch ontwerp – Meerwaardige attributen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30366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14C52-970A-4571-AA1E-793D8140FAB5}" type="datetime1">
              <a:rPr lang="en-US" smtClean="0"/>
              <a:t>9/9/2020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Logisch ontwerp – Meerwaardige attributen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71186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EF40C-7726-4216-A9D0-97F88E842C58}" type="datetime1">
              <a:rPr lang="en-US" smtClean="0"/>
              <a:t>9/9/2020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Logisch ontwerp – Meerwaardige attributen</a:t>
            </a:r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71994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EA6E4-4F0F-4451-9C42-B00915E208E2}" type="datetime1">
              <a:rPr lang="en-US" smtClean="0"/>
              <a:t>9/9/2020</a:t>
            </a:fld>
            <a:endParaRPr lang="fr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Logisch ontwerp – Meerwaardige attributen</a:t>
            </a:r>
            <a:endParaRPr lang="fr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77824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33F9D-8156-47A3-962A-ECA89F270AF7}" type="datetime1">
              <a:rPr lang="en-US" smtClean="0"/>
              <a:t>9/9/2020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Logisch ontwerp – Meerwaardige attributen</a:t>
            </a:r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507874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599CF-83E9-4831-9C32-B74E25615557}" type="datetime1">
              <a:rPr lang="en-US" smtClean="0"/>
              <a:t>9/9/2020</a:t>
            </a:fld>
            <a:endParaRPr lang="fr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Logisch ontwerp – Meerwaardige attributen</a:t>
            </a:r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45917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43E38-11D0-46E7-9C88-FFFF35BDF301}" type="datetime1">
              <a:rPr lang="en-US" smtClean="0"/>
              <a:t>9/9/2020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Logisch ontwerp – Meerwaardige attributen</a:t>
            </a:r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09742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61D4E-C4D6-48E2-8B2A-972B4F58703E}" type="datetime1">
              <a:rPr lang="en-US" smtClean="0"/>
              <a:t>9/9/2020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Logisch ontwerp – Meerwaardige attributen</a:t>
            </a:r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134940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4BB917-5E95-4DCF-BB27-2AC62724BCF6}" type="datetime1">
              <a:rPr lang="en-US" smtClean="0"/>
              <a:t>9/9/2020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-NL" smtClean="0"/>
              <a:t>Logisch ontwerp – Meerwaardige attributen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52FF5A-A0C4-4C40-8618-DBA896236EB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7489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BE" dirty="0"/>
              <a:t>Databanken</a:t>
            </a:r>
            <a:endParaRPr lang="fr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 smtClean="0"/>
              <a:t>Logisch</a:t>
            </a:r>
            <a:r>
              <a:rPr lang="en-BE" dirty="0" smtClean="0"/>
              <a:t> ontwerp</a:t>
            </a:r>
            <a:r>
              <a:rPr lang="en-US" dirty="0" smtClean="0"/>
              <a:t> – </a:t>
            </a:r>
            <a:r>
              <a:rPr lang="en-BE" smtClean="0"/>
              <a:t>Meerwaardige attributen</a:t>
            </a:r>
            <a:endParaRPr lang="en-US" dirty="0"/>
          </a:p>
          <a:p>
            <a:r>
              <a:rPr lang="en-US" dirty="0"/>
              <a:t>   </a:t>
            </a:r>
            <a:endParaRPr lang="fr-B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3722" y="5483591"/>
            <a:ext cx="1517459" cy="335236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18D88-3B44-5448-A145-1BDFDD938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27275" y="6311902"/>
            <a:ext cx="4489450" cy="365125"/>
          </a:xfrm>
        </p:spPr>
        <p:txBody>
          <a:bodyPr/>
          <a:lstStyle/>
          <a:p>
            <a:r>
              <a:rPr lang="nl-NL" smtClean="0"/>
              <a:t>Logisch ontwerp – Meerwaardige attributen</a:t>
            </a:r>
            <a:endParaRPr lang="fr-B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1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481067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658600" y="2142181"/>
            <a:ext cx="1198658" cy="3231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BE" sz="1500"/>
              <a:t>Lid</a:t>
            </a:r>
            <a:endParaRPr lang="fr-BE" sz="1500"/>
          </a:p>
        </p:txBody>
      </p:sp>
      <p:sp>
        <p:nvSpPr>
          <p:cNvPr id="31" name="Oval 30"/>
          <p:cNvSpPr/>
          <p:nvPr/>
        </p:nvSpPr>
        <p:spPr>
          <a:xfrm>
            <a:off x="4944324" y="1968820"/>
            <a:ext cx="952899" cy="30037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straat</a:t>
            </a:r>
            <a:endParaRPr lang="fr-BE" sz="1500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4737132" y="1605429"/>
            <a:ext cx="1201644" cy="34183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dirty="0">
                <a:solidFill>
                  <a:schemeClr val="tx1"/>
                </a:solidFill>
              </a:rPr>
              <a:t>nummer</a:t>
            </a:r>
            <a:endParaRPr lang="fr-BE" sz="15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4827024" y="2329247"/>
            <a:ext cx="1288026" cy="3435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postcode</a:t>
            </a:r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34" name="Straight Connector 33"/>
          <p:cNvCxnSpPr>
            <a:stCxn id="31" idx="2"/>
            <a:endCxn id="36" idx="7"/>
          </p:cNvCxnSpPr>
          <p:nvPr/>
        </p:nvCxnSpPr>
        <p:spPr>
          <a:xfrm flipH="1">
            <a:off x="4096952" y="2119009"/>
            <a:ext cx="847372" cy="545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33" idx="2"/>
            <a:endCxn id="36" idx="7"/>
          </p:cNvCxnSpPr>
          <p:nvPr/>
        </p:nvCxnSpPr>
        <p:spPr>
          <a:xfrm flipH="1" flipV="1">
            <a:off x="4096952" y="2173576"/>
            <a:ext cx="730072" cy="3274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3280923" y="2123516"/>
            <a:ext cx="956038" cy="34183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adres</a:t>
            </a:r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37" name="Straight Connector 36"/>
          <p:cNvCxnSpPr>
            <a:stCxn id="14" idx="3"/>
            <a:endCxn id="36" idx="2"/>
          </p:cNvCxnSpPr>
          <p:nvPr/>
        </p:nvCxnSpPr>
        <p:spPr>
          <a:xfrm flipV="1">
            <a:off x="2857258" y="2294431"/>
            <a:ext cx="423665" cy="93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36" idx="7"/>
          </p:cNvCxnSpPr>
          <p:nvPr/>
        </p:nvCxnSpPr>
        <p:spPr>
          <a:xfrm flipV="1">
            <a:off x="4096952" y="1843418"/>
            <a:ext cx="679918" cy="3301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123628" y="2493196"/>
            <a:ext cx="1192655" cy="35188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dirty="0">
                <a:solidFill>
                  <a:schemeClr val="tx1"/>
                </a:solidFill>
              </a:rPr>
              <a:t>geslacht</a:t>
            </a:r>
            <a:endParaRPr lang="fr-BE" sz="1500" dirty="0">
              <a:solidFill>
                <a:schemeClr val="tx1"/>
              </a:solidFill>
            </a:endParaRPr>
          </a:p>
        </p:txBody>
      </p:sp>
      <p:cxnSp>
        <p:nvCxnSpPr>
          <p:cNvPr id="48" name="Straight Connector 47"/>
          <p:cNvCxnSpPr>
            <a:stCxn id="47" idx="6"/>
            <a:endCxn id="14" idx="1"/>
          </p:cNvCxnSpPr>
          <p:nvPr/>
        </p:nvCxnSpPr>
        <p:spPr>
          <a:xfrm flipV="1">
            <a:off x="1316283" y="2303764"/>
            <a:ext cx="342317" cy="3653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279973" y="3132748"/>
            <a:ext cx="1192655" cy="35188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leeftijd</a:t>
            </a:r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51" name="Straight Connector 50"/>
          <p:cNvCxnSpPr>
            <a:stCxn id="50" idx="7"/>
            <a:endCxn id="14" idx="1"/>
          </p:cNvCxnSpPr>
          <p:nvPr/>
        </p:nvCxnSpPr>
        <p:spPr>
          <a:xfrm flipV="1">
            <a:off x="1297968" y="2303764"/>
            <a:ext cx="360632" cy="8805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Diamond 52"/>
          <p:cNvSpPr/>
          <p:nvPr/>
        </p:nvSpPr>
        <p:spPr>
          <a:xfrm>
            <a:off x="1288822" y="3529679"/>
            <a:ext cx="965944" cy="836736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lid van</a:t>
            </a:r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54" name="Straight Connector 53"/>
          <p:cNvCxnSpPr>
            <a:stCxn id="53" idx="0"/>
            <a:endCxn id="14" idx="2"/>
          </p:cNvCxnSpPr>
          <p:nvPr/>
        </p:nvCxnSpPr>
        <p:spPr>
          <a:xfrm flipV="1">
            <a:off x="1771794" y="2465346"/>
            <a:ext cx="486135" cy="106433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1827958" y="2454461"/>
            <a:ext cx="528056" cy="115968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 flipV="1">
            <a:off x="1771794" y="4366416"/>
            <a:ext cx="482972" cy="553927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771794" y="4927868"/>
            <a:ext cx="1198658" cy="3231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BE" sz="1500"/>
              <a:t>G</a:t>
            </a:r>
            <a:r>
              <a:rPr lang="en-BE" sz="1500"/>
              <a:t>roep</a:t>
            </a:r>
            <a:endParaRPr lang="fr-BE" sz="1500"/>
          </a:p>
        </p:txBody>
      </p:sp>
      <p:sp>
        <p:nvSpPr>
          <p:cNvPr id="69" name="Oval 68"/>
          <p:cNvSpPr/>
          <p:nvPr/>
        </p:nvSpPr>
        <p:spPr>
          <a:xfrm>
            <a:off x="701561" y="5627007"/>
            <a:ext cx="925822" cy="28326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u="sng" dirty="0">
                <a:solidFill>
                  <a:schemeClr val="tx1"/>
                </a:solidFill>
              </a:rPr>
              <a:t>naam</a:t>
            </a:r>
            <a:endParaRPr lang="fr-BE" sz="1500" u="sng" dirty="0">
              <a:solidFill>
                <a:schemeClr val="tx1"/>
              </a:solidFill>
            </a:endParaRPr>
          </a:p>
        </p:txBody>
      </p:sp>
      <p:cxnSp>
        <p:nvCxnSpPr>
          <p:cNvPr id="70" name="Straight Connector 69"/>
          <p:cNvCxnSpPr>
            <a:stCxn id="68" idx="2"/>
            <a:endCxn id="69" idx="7"/>
          </p:cNvCxnSpPr>
          <p:nvPr/>
        </p:nvCxnSpPr>
        <p:spPr>
          <a:xfrm flipH="1">
            <a:off x="1491801" y="5251033"/>
            <a:ext cx="879323" cy="4174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1970302" y="5661242"/>
            <a:ext cx="1906682" cy="297029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leeftijdsklasse</a:t>
            </a:r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72" name="Straight Connector 71"/>
          <p:cNvCxnSpPr>
            <a:stCxn id="71" idx="1"/>
            <a:endCxn id="68" idx="2"/>
          </p:cNvCxnSpPr>
          <p:nvPr/>
        </p:nvCxnSpPr>
        <p:spPr>
          <a:xfrm flipV="1">
            <a:off x="2249529" y="5251032"/>
            <a:ext cx="121594" cy="4537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4121837" y="5459761"/>
            <a:ext cx="925822" cy="28326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min</a:t>
            </a:r>
            <a:endParaRPr lang="fr-BE" sz="1500">
              <a:solidFill>
                <a:schemeClr val="tx1"/>
              </a:solidFill>
            </a:endParaRPr>
          </a:p>
        </p:txBody>
      </p:sp>
      <p:sp>
        <p:nvSpPr>
          <p:cNvPr id="74" name="Oval 73"/>
          <p:cNvSpPr/>
          <p:nvPr/>
        </p:nvSpPr>
        <p:spPr>
          <a:xfrm>
            <a:off x="4121837" y="5942898"/>
            <a:ext cx="925822" cy="28326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max</a:t>
            </a:r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75" name="Straight Connector 74"/>
          <p:cNvCxnSpPr>
            <a:stCxn id="73" idx="3"/>
            <a:endCxn id="71" idx="6"/>
          </p:cNvCxnSpPr>
          <p:nvPr/>
        </p:nvCxnSpPr>
        <p:spPr>
          <a:xfrm flipH="1">
            <a:off x="3876984" y="5701542"/>
            <a:ext cx="380436" cy="10821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74" idx="1"/>
            <a:endCxn id="71" idx="6"/>
          </p:cNvCxnSpPr>
          <p:nvPr/>
        </p:nvCxnSpPr>
        <p:spPr>
          <a:xfrm flipH="1" flipV="1">
            <a:off x="3876984" y="5809756"/>
            <a:ext cx="380436" cy="17462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Diamond 78"/>
          <p:cNvSpPr/>
          <p:nvPr/>
        </p:nvSpPr>
        <p:spPr>
          <a:xfrm>
            <a:off x="2597635" y="3073731"/>
            <a:ext cx="1161383" cy="1017711"/>
          </a:xfrm>
          <a:prstGeom prst="diamond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BE" sz="1300">
                <a:solidFill>
                  <a:schemeClr val="tx1"/>
                </a:solidFill>
              </a:rPr>
              <a:t>leider van</a:t>
            </a:r>
            <a:endParaRPr lang="fr-BE" sz="1300">
              <a:solidFill>
                <a:schemeClr val="tx1"/>
              </a:solidFill>
            </a:endParaRPr>
          </a:p>
        </p:txBody>
      </p:sp>
      <p:cxnSp>
        <p:nvCxnSpPr>
          <p:cNvPr id="80" name="Straight Connector 79"/>
          <p:cNvCxnSpPr>
            <a:stCxn id="79" idx="2"/>
          </p:cNvCxnSpPr>
          <p:nvPr/>
        </p:nvCxnSpPr>
        <p:spPr>
          <a:xfrm flipH="1">
            <a:off x="2613157" y="4091442"/>
            <a:ext cx="565170" cy="821177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endCxn id="79" idx="0"/>
          </p:cNvCxnSpPr>
          <p:nvPr/>
        </p:nvCxnSpPr>
        <p:spPr>
          <a:xfrm>
            <a:off x="2389658" y="2458464"/>
            <a:ext cx="788669" cy="615267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H="1">
            <a:off x="2529523" y="4036654"/>
            <a:ext cx="601639" cy="87596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Diamond 85"/>
          <p:cNvSpPr/>
          <p:nvPr/>
        </p:nvSpPr>
        <p:spPr>
          <a:xfrm>
            <a:off x="3834705" y="4310655"/>
            <a:ext cx="1096173" cy="860677"/>
          </a:xfrm>
          <a:prstGeom prst="diamond">
            <a:avLst/>
          </a:prstGeom>
          <a:noFill/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voor</a:t>
            </a:r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87" name="Straight Connector 86"/>
          <p:cNvCxnSpPr/>
          <p:nvPr/>
        </p:nvCxnSpPr>
        <p:spPr>
          <a:xfrm flipH="1">
            <a:off x="2958543" y="4686805"/>
            <a:ext cx="960802" cy="37100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8" name="Oval 87"/>
          <p:cNvSpPr/>
          <p:nvPr/>
        </p:nvSpPr>
        <p:spPr>
          <a:xfrm>
            <a:off x="3808983" y="3739806"/>
            <a:ext cx="1121895" cy="329066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dirty="0">
                <a:solidFill>
                  <a:schemeClr val="tx1"/>
                </a:solidFill>
              </a:rPr>
              <a:t>betaald</a:t>
            </a:r>
            <a:endParaRPr lang="fr-BE" sz="1500" dirty="0">
              <a:solidFill>
                <a:schemeClr val="tx1"/>
              </a:solidFill>
            </a:endParaRPr>
          </a:p>
        </p:txBody>
      </p:sp>
      <p:cxnSp>
        <p:nvCxnSpPr>
          <p:cNvPr id="89" name="Straight Connector 88"/>
          <p:cNvCxnSpPr>
            <a:endCxn id="86" idx="0"/>
          </p:cNvCxnSpPr>
          <p:nvPr/>
        </p:nvCxnSpPr>
        <p:spPr>
          <a:xfrm>
            <a:off x="4369930" y="4075798"/>
            <a:ext cx="12862" cy="2348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5410414" y="3768277"/>
            <a:ext cx="1198658" cy="3231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BE" sz="1500" dirty="0"/>
              <a:t>Activiteit</a:t>
            </a:r>
            <a:endParaRPr lang="fr-BE" sz="1500" dirty="0"/>
          </a:p>
        </p:txBody>
      </p:sp>
      <p:cxnSp>
        <p:nvCxnSpPr>
          <p:cNvPr id="93" name="Straight Connector 92"/>
          <p:cNvCxnSpPr>
            <a:stCxn id="77" idx="3"/>
            <a:endCxn id="91" idx="0"/>
          </p:cNvCxnSpPr>
          <p:nvPr/>
        </p:nvCxnSpPr>
        <p:spPr>
          <a:xfrm flipH="1">
            <a:off x="6009743" y="3356842"/>
            <a:ext cx="843095" cy="4114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4908304" y="4091441"/>
            <a:ext cx="547273" cy="619544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5" name="Oval 94"/>
          <p:cNvSpPr/>
          <p:nvPr/>
        </p:nvSpPr>
        <p:spPr>
          <a:xfrm>
            <a:off x="4881151" y="3092575"/>
            <a:ext cx="955764" cy="329066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kost</a:t>
            </a:r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96" name="Straight Connector 95"/>
          <p:cNvCxnSpPr>
            <a:stCxn id="95" idx="5"/>
            <a:endCxn id="91" idx="0"/>
          </p:cNvCxnSpPr>
          <p:nvPr/>
        </p:nvCxnSpPr>
        <p:spPr>
          <a:xfrm>
            <a:off x="5696947" y="3373450"/>
            <a:ext cx="312796" cy="3948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Oval 96"/>
          <p:cNvSpPr/>
          <p:nvPr/>
        </p:nvSpPr>
        <p:spPr>
          <a:xfrm>
            <a:off x="5496206" y="4477520"/>
            <a:ext cx="1032861" cy="329066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tijdstip</a:t>
            </a:r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98" name="Straight Connector 97"/>
          <p:cNvCxnSpPr>
            <a:stCxn id="97" idx="0"/>
            <a:endCxn id="91" idx="2"/>
          </p:cNvCxnSpPr>
          <p:nvPr/>
        </p:nvCxnSpPr>
        <p:spPr>
          <a:xfrm flipH="1" flipV="1">
            <a:off x="6009744" y="4091442"/>
            <a:ext cx="2893" cy="3860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4827024" y="4019393"/>
            <a:ext cx="580691" cy="64079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0" name="Oval 99"/>
          <p:cNvSpPr/>
          <p:nvPr/>
        </p:nvSpPr>
        <p:spPr>
          <a:xfrm>
            <a:off x="6751770" y="4178861"/>
            <a:ext cx="1532045" cy="329066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u="sng" dirty="0">
                <a:solidFill>
                  <a:schemeClr val="tx1"/>
                </a:solidFill>
              </a:rPr>
              <a:t>activiteitID</a:t>
            </a:r>
            <a:endParaRPr lang="fr-BE" sz="1500" u="sng" dirty="0">
              <a:solidFill>
                <a:schemeClr val="tx1"/>
              </a:solidFill>
            </a:endParaRPr>
          </a:p>
        </p:txBody>
      </p:sp>
      <p:cxnSp>
        <p:nvCxnSpPr>
          <p:cNvPr id="101" name="Straight Connector 100"/>
          <p:cNvCxnSpPr>
            <a:stCxn id="100" idx="1"/>
            <a:endCxn id="91" idx="3"/>
          </p:cNvCxnSpPr>
          <p:nvPr/>
        </p:nvCxnSpPr>
        <p:spPr>
          <a:xfrm flipH="1" flipV="1">
            <a:off x="6609072" y="3929860"/>
            <a:ext cx="367060" cy="2971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1914810" y="2446937"/>
            <a:ext cx="29963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500" dirty="0"/>
              <a:t>N</a:t>
            </a:r>
            <a:endParaRPr lang="fr-BE" sz="1500" dirty="0"/>
          </a:p>
        </p:txBody>
      </p:sp>
      <p:sp>
        <p:nvSpPr>
          <p:cNvPr id="103" name="TextBox 102"/>
          <p:cNvSpPr txBox="1"/>
          <p:nvPr/>
        </p:nvSpPr>
        <p:spPr>
          <a:xfrm>
            <a:off x="2600053" y="2437007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1500" dirty="0"/>
              <a:t>1</a:t>
            </a:r>
            <a:endParaRPr lang="fr-BE" sz="1500" dirty="0"/>
          </a:p>
        </p:txBody>
      </p:sp>
      <p:sp>
        <p:nvSpPr>
          <p:cNvPr id="104" name="TextBox 103"/>
          <p:cNvSpPr txBox="1"/>
          <p:nvPr/>
        </p:nvSpPr>
        <p:spPr>
          <a:xfrm>
            <a:off x="1881469" y="4660186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1500" dirty="0"/>
              <a:t>1</a:t>
            </a:r>
            <a:endParaRPr lang="fr-BE" sz="1500" dirty="0"/>
          </a:p>
        </p:txBody>
      </p:sp>
      <p:sp>
        <p:nvSpPr>
          <p:cNvPr id="105" name="TextBox 104"/>
          <p:cNvSpPr txBox="1"/>
          <p:nvPr/>
        </p:nvSpPr>
        <p:spPr>
          <a:xfrm>
            <a:off x="2718061" y="4671370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1500" dirty="0"/>
              <a:t>1</a:t>
            </a:r>
            <a:endParaRPr lang="fr-BE" sz="1500" dirty="0"/>
          </a:p>
        </p:txBody>
      </p:sp>
      <p:sp>
        <p:nvSpPr>
          <p:cNvPr id="106" name="TextBox 105"/>
          <p:cNvSpPr txBox="1"/>
          <p:nvPr/>
        </p:nvSpPr>
        <p:spPr>
          <a:xfrm>
            <a:off x="2989991" y="5042808"/>
            <a:ext cx="45819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500" dirty="0"/>
              <a:t>N</a:t>
            </a:r>
            <a:endParaRPr lang="fr-BE" sz="1500" dirty="0"/>
          </a:p>
        </p:txBody>
      </p:sp>
      <p:sp>
        <p:nvSpPr>
          <p:cNvPr id="107" name="TextBox 106"/>
          <p:cNvSpPr txBox="1"/>
          <p:nvPr/>
        </p:nvSpPr>
        <p:spPr>
          <a:xfrm>
            <a:off x="5088040" y="3807719"/>
            <a:ext cx="45174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500" dirty="0"/>
              <a:t>M</a:t>
            </a:r>
            <a:endParaRPr lang="fr-BE" sz="1500" dirty="0"/>
          </a:p>
        </p:txBody>
      </p:sp>
      <p:sp>
        <p:nvSpPr>
          <p:cNvPr id="67" name="Oval 66"/>
          <p:cNvSpPr/>
          <p:nvPr/>
        </p:nvSpPr>
        <p:spPr>
          <a:xfrm>
            <a:off x="3230339" y="2767774"/>
            <a:ext cx="1630424" cy="32868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u="sng">
                <a:solidFill>
                  <a:schemeClr val="tx1"/>
                </a:solidFill>
              </a:rPr>
              <a:t>lidnummer</a:t>
            </a:r>
            <a:endParaRPr lang="fr-BE" sz="1500" u="sng">
              <a:solidFill>
                <a:schemeClr val="tx1"/>
              </a:solidFill>
            </a:endParaRPr>
          </a:p>
        </p:txBody>
      </p:sp>
      <p:cxnSp>
        <p:nvCxnSpPr>
          <p:cNvPr id="90" name="Straight Connector 89"/>
          <p:cNvCxnSpPr/>
          <p:nvPr/>
        </p:nvCxnSpPr>
        <p:spPr>
          <a:xfrm flipH="1" flipV="1">
            <a:off x="2857258" y="2303764"/>
            <a:ext cx="951725" cy="4727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>
            <a:off x="6602984" y="3013217"/>
            <a:ext cx="1706108" cy="402582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omschrijving</a:t>
            </a:r>
            <a:endParaRPr lang="fr-BE" sz="1500">
              <a:solidFill>
                <a:schemeClr val="tx1"/>
              </a:solidFill>
            </a:endParaRPr>
          </a:p>
        </p:txBody>
      </p:sp>
      <p:sp>
        <p:nvSpPr>
          <p:cNvPr id="78" name="Oval 77"/>
          <p:cNvSpPr/>
          <p:nvPr/>
        </p:nvSpPr>
        <p:spPr>
          <a:xfrm>
            <a:off x="6698399" y="3075966"/>
            <a:ext cx="1516824" cy="29748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500">
              <a:solidFill>
                <a:schemeClr val="tx1"/>
              </a:solidFill>
            </a:endParaRPr>
          </a:p>
        </p:txBody>
      </p:sp>
      <p:sp>
        <p:nvSpPr>
          <p:cNvPr id="92" name="Right Arrow 91"/>
          <p:cNvSpPr/>
          <p:nvPr/>
        </p:nvSpPr>
        <p:spPr>
          <a:xfrm>
            <a:off x="3384333" y="454570"/>
            <a:ext cx="978408" cy="484632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extBox 108"/>
          <p:cNvSpPr txBox="1"/>
          <p:nvPr/>
        </p:nvSpPr>
        <p:spPr>
          <a:xfrm>
            <a:off x="348516" y="474413"/>
            <a:ext cx="2893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000" b="1" dirty="0" err="1" smtClean="0"/>
              <a:t>Meerwaardige</a:t>
            </a:r>
            <a:r>
              <a:rPr lang="nl-BE" sz="2000" b="1" dirty="0" smtClean="0"/>
              <a:t> attributen</a:t>
            </a:r>
            <a:endParaRPr lang="en-US" sz="2000" b="1" dirty="0"/>
          </a:p>
        </p:txBody>
      </p:sp>
      <p:sp>
        <p:nvSpPr>
          <p:cNvPr id="110" name="TextBox 109"/>
          <p:cNvSpPr txBox="1"/>
          <p:nvPr/>
        </p:nvSpPr>
        <p:spPr>
          <a:xfrm>
            <a:off x="4509710" y="321987"/>
            <a:ext cx="41850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000" b="1" dirty="0" smtClean="0"/>
              <a:t>Aanmaak extra tabel met verwijzing naar primaire sleutel “originele” tabel</a:t>
            </a:r>
            <a:endParaRPr lang="en-US" sz="20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2</a:t>
            </a:fld>
            <a:endParaRPr lang="fr-BE"/>
          </a:p>
        </p:txBody>
      </p:sp>
      <p:sp>
        <p:nvSpPr>
          <p:cNvPr id="83" name="Oval 82"/>
          <p:cNvSpPr/>
          <p:nvPr/>
        </p:nvSpPr>
        <p:spPr>
          <a:xfrm>
            <a:off x="2888719" y="1593306"/>
            <a:ext cx="1022312" cy="318316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naam</a:t>
            </a:r>
            <a:endParaRPr lang="fr-BE" sz="1500">
              <a:solidFill>
                <a:schemeClr val="tx1"/>
              </a:solidFill>
            </a:endParaRPr>
          </a:p>
        </p:txBody>
      </p:sp>
      <p:sp>
        <p:nvSpPr>
          <p:cNvPr id="84" name="Oval 83"/>
          <p:cNvSpPr/>
          <p:nvPr/>
        </p:nvSpPr>
        <p:spPr>
          <a:xfrm>
            <a:off x="458194" y="1422931"/>
            <a:ext cx="2028867" cy="37359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geboortedatum</a:t>
            </a:r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2388558" y="1850220"/>
            <a:ext cx="581894" cy="281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1992670" y="1768330"/>
            <a:ext cx="395887" cy="3941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Oval 110"/>
          <p:cNvSpPr/>
          <p:nvPr/>
        </p:nvSpPr>
        <p:spPr>
          <a:xfrm>
            <a:off x="2270453" y="1107866"/>
            <a:ext cx="1505346" cy="34690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BE" sz="1500" dirty="0">
                <a:solidFill>
                  <a:schemeClr val="tx1"/>
                </a:solidFill>
              </a:rPr>
              <a:t>voornaam</a:t>
            </a:r>
            <a:endParaRPr lang="fr-BE" sz="1500" dirty="0">
              <a:solidFill>
                <a:schemeClr val="tx1"/>
              </a:solidFill>
            </a:endParaRPr>
          </a:p>
        </p:txBody>
      </p:sp>
      <p:cxnSp>
        <p:nvCxnSpPr>
          <p:cNvPr id="112" name="Straight Connector 111"/>
          <p:cNvCxnSpPr>
            <a:stCxn id="111" idx="4"/>
            <a:endCxn id="83" idx="0"/>
          </p:cNvCxnSpPr>
          <p:nvPr/>
        </p:nvCxnSpPr>
        <p:spPr>
          <a:xfrm>
            <a:off x="3023126" y="1454771"/>
            <a:ext cx="376749" cy="1385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114" idx="3"/>
            <a:endCxn id="83" idx="0"/>
          </p:cNvCxnSpPr>
          <p:nvPr/>
        </p:nvCxnSpPr>
        <p:spPr>
          <a:xfrm flipH="1">
            <a:off x="3399875" y="1452468"/>
            <a:ext cx="877359" cy="1408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Oval 113"/>
          <p:cNvSpPr/>
          <p:nvPr/>
        </p:nvSpPr>
        <p:spPr>
          <a:xfrm>
            <a:off x="4035528" y="1156366"/>
            <a:ext cx="1650469" cy="34690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500" dirty="0" err="1" smtClean="0">
                <a:solidFill>
                  <a:schemeClr val="tx1"/>
                </a:solidFill>
              </a:rPr>
              <a:t>familie</a:t>
            </a:r>
            <a:r>
              <a:rPr lang="en-BE" sz="1500" dirty="0" smtClean="0">
                <a:solidFill>
                  <a:schemeClr val="tx1"/>
                </a:solidFill>
              </a:rPr>
              <a:t>naam</a:t>
            </a:r>
            <a:endParaRPr lang="fr-BE" sz="1500" dirty="0">
              <a:solidFill>
                <a:schemeClr val="tx1"/>
              </a:solidFill>
            </a:endParaRPr>
          </a:p>
        </p:txBody>
      </p:sp>
      <p:sp>
        <p:nvSpPr>
          <p:cNvPr id="116" name="Footer Placeholder 4">
            <a:extLst>
              <a:ext uri="{FF2B5EF4-FFF2-40B4-BE49-F238E27FC236}">
                <a16:creationId xmlns:a16="http://schemas.microsoft.com/office/drawing/2014/main" id="{E1618D88-3B44-5448-A145-1BDFDD938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27275" y="6311902"/>
            <a:ext cx="4489450" cy="365125"/>
          </a:xfrm>
        </p:spPr>
        <p:txBody>
          <a:bodyPr/>
          <a:lstStyle/>
          <a:p>
            <a:r>
              <a:rPr lang="nl-NL" smtClean="0"/>
              <a:t>Logisch ontwerp – Meerwaardige attributen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623145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93681" y="968799"/>
            <a:ext cx="8232058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BE" dirty="0"/>
          </a:p>
          <a:p>
            <a:r>
              <a:rPr lang="en-BE" sz="2000" b="1" dirty="0" smtClean="0"/>
              <a:t>1</a:t>
            </a:r>
            <a:r>
              <a:rPr lang="nl-BE" sz="2000" b="1" dirty="0" smtClean="0"/>
              <a:t>.</a:t>
            </a:r>
            <a:r>
              <a:rPr lang="en-BE" sz="2000" b="1" dirty="0" smtClean="0"/>
              <a:t> LID</a:t>
            </a:r>
            <a:r>
              <a:rPr lang="nl-BE" sz="2000" b="1" dirty="0" smtClean="0"/>
              <a:t> </a:t>
            </a:r>
            <a:r>
              <a:rPr lang="nl-BE" dirty="0"/>
              <a:t>(</a:t>
            </a:r>
            <a:r>
              <a:rPr lang="nl-BE" dirty="0" err="1"/>
              <a:t>lidnummer:integer</a:t>
            </a:r>
            <a:r>
              <a:rPr lang="nl-BE" dirty="0"/>
              <a:t>, </a:t>
            </a:r>
            <a:r>
              <a:rPr lang="nl-BE" dirty="0" err="1" smtClean="0"/>
              <a:t>geslacht:varchar</a:t>
            </a:r>
            <a:r>
              <a:rPr lang="nl-BE" dirty="0"/>
              <a:t>, </a:t>
            </a:r>
            <a:r>
              <a:rPr lang="nl-BE" dirty="0" err="1"/>
              <a:t>geboortedatum:date</a:t>
            </a:r>
            <a:r>
              <a:rPr lang="nl-BE" dirty="0"/>
              <a:t>, </a:t>
            </a:r>
            <a:r>
              <a:rPr lang="nl-BE" dirty="0" err="1" smtClean="0"/>
              <a:t>voornaam:varchar</a:t>
            </a:r>
            <a:r>
              <a:rPr lang="nl-BE" dirty="0" smtClean="0"/>
              <a:t>, </a:t>
            </a:r>
            <a:r>
              <a:rPr lang="nl-BE" dirty="0" err="1" smtClean="0"/>
              <a:t>familienaam:varchar</a:t>
            </a:r>
            <a:r>
              <a:rPr lang="nl-BE" dirty="0" smtClean="0"/>
              <a:t>, </a:t>
            </a:r>
            <a:r>
              <a:rPr lang="nl-BE" dirty="0" err="1" smtClean="0"/>
              <a:t>straat:varchar</a:t>
            </a:r>
            <a:r>
              <a:rPr lang="nl-BE" dirty="0"/>
              <a:t>, </a:t>
            </a:r>
            <a:r>
              <a:rPr lang="nl-BE" dirty="0" smtClean="0"/>
              <a:t>nummer:</a:t>
            </a:r>
            <a:r>
              <a:rPr lang="en-BE" dirty="0" smtClean="0"/>
              <a:t>varchar</a:t>
            </a:r>
            <a:r>
              <a:rPr lang="nl-BE" dirty="0" smtClean="0"/>
              <a:t>, postcode:</a:t>
            </a:r>
            <a:r>
              <a:rPr lang="en-BE" dirty="0" smtClean="0"/>
              <a:t>varchar</a:t>
            </a:r>
            <a:r>
              <a:rPr lang="nl-BE" dirty="0" smtClean="0"/>
              <a:t>, </a:t>
            </a:r>
            <a:r>
              <a:rPr lang="nl-BE" dirty="0" err="1"/>
              <a:t>groepsnaam:varchar</a:t>
            </a:r>
            <a:r>
              <a:rPr lang="nl-BE" dirty="0"/>
              <a:t>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nl-BE" sz="1600" dirty="0" smtClean="0"/>
              <a:t>Primaire sleutel: {lidnummer}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nl-BE" sz="1600" dirty="0" smtClean="0"/>
              <a:t>Vreemde sleutel: {groepsnaam} -&gt; Groep{naam}</a:t>
            </a:r>
            <a:endParaRPr lang="nl-BE" sz="2000" dirty="0"/>
          </a:p>
          <a:p>
            <a:r>
              <a:rPr lang="nl-BE" sz="2000" b="1" dirty="0" smtClean="0"/>
              <a:t>2. GROEP </a:t>
            </a:r>
            <a:r>
              <a:rPr lang="nl-BE" dirty="0"/>
              <a:t>(</a:t>
            </a:r>
            <a:r>
              <a:rPr lang="nl-BE" dirty="0" err="1"/>
              <a:t>naam:varchar</a:t>
            </a:r>
            <a:r>
              <a:rPr lang="nl-BE" dirty="0"/>
              <a:t>, </a:t>
            </a:r>
            <a:r>
              <a:rPr lang="nl-BE" dirty="0" err="1"/>
              <a:t>leeftijd_min:integer</a:t>
            </a:r>
            <a:r>
              <a:rPr lang="nl-BE" dirty="0"/>
              <a:t>, </a:t>
            </a:r>
            <a:r>
              <a:rPr lang="nl-BE" dirty="0" err="1"/>
              <a:t>leeftijd_max:integer</a:t>
            </a:r>
            <a:r>
              <a:rPr lang="nl-BE" dirty="0"/>
              <a:t>, </a:t>
            </a:r>
            <a:r>
              <a:rPr lang="nl-BE" dirty="0" err="1"/>
              <a:t>leider:integer</a:t>
            </a:r>
            <a:r>
              <a:rPr lang="nl-BE" dirty="0"/>
              <a:t>) </a:t>
            </a:r>
            <a:endParaRPr lang="nl-BE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BE" sz="1600" dirty="0" smtClean="0"/>
              <a:t>Primaire </a:t>
            </a:r>
            <a:r>
              <a:rPr lang="nl-BE" sz="1600" dirty="0"/>
              <a:t>sleutel: </a:t>
            </a:r>
            <a:r>
              <a:rPr lang="nl-BE" sz="1600" dirty="0" smtClean="0"/>
              <a:t>{naam}</a:t>
            </a:r>
            <a:endParaRPr lang="nl-BE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BE" sz="1600" dirty="0"/>
              <a:t>Vreemde sleutel: {leider} -&gt; Lid{lidnummer</a:t>
            </a:r>
            <a:r>
              <a:rPr lang="nl-BE" sz="1600" dirty="0" smtClean="0"/>
              <a:t>}</a:t>
            </a:r>
            <a:endParaRPr lang="nl-BE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BE" sz="1600" dirty="0"/>
              <a:t>Uniek: </a:t>
            </a:r>
            <a:r>
              <a:rPr lang="nl-BE" sz="1600" dirty="0" smtClean="0"/>
              <a:t>{leider</a:t>
            </a:r>
            <a:r>
              <a:rPr lang="en-BE" sz="1600" dirty="0" smtClean="0"/>
              <a:t>}</a:t>
            </a:r>
            <a:endParaRPr lang="nl-BE" sz="2000" dirty="0"/>
          </a:p>
          <a:p>
            <a:r>
              <a:rPr lang="nl-BE" sz="2000" b="1" dirty="0" smtClean="0"/>
              <a:t>3. ACTIVITEIT </a:t>
            </a:r>
            <a:r>
              <a:rPr lang="nl-BE" dirty="0"/>
              <a:t>(</a:t>
            </a:r>
            <a:r>
              <a:rPr lang="nl-BE" dirty="0" err="1"/>
              <a:t>activiteitID:integer</a:t>
            </a:r>
            <a:r>
              <a:rPr lang="nl-BE" dirty="0"/>
              <a:t>, </a:t>
            </a:r>
            <a:r>
              <a:rPr lang="nl-BE" dirty="0" err="1"/>
              <a:t>kost:numeric</a:t>
            </a:r>
            <a:r>
              <a:rPr lang="nl-BE" dirty="0"/>
              <a:t>, </a:t>
            </a:r>
            <a:r>
              <a:rPr lang="nl-BE" dirty="0" err="1" smtClean="0"/>
              <a:t>tijdstip:timestamp</a:t>
            </a:r>
            <a:r>
              <a:rPr lang="nl-BE" dirty="0" smtClean="0"/>
              <a:t>)</a:t>
            </a:r>
            <a:endParaRPr lang="nl-BE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BE" sz="1600" dirty="0" smtClean="0"/>
              <a:t>Primaire sleutel: {</a:t>
            </a:r>
            <a:r>
              <a:rPr lang="nl-BE" sz="1600" dirty="0" err="1" smtClean="0"/>
              <a:t>activiteitID</a:t>
            </a:r>
            <a:r>
              <a:rPr lang="nl-BE" sz="1600" dirty="0" smtClean="0"/>
              <a:t>}</a:t>
            </a:r>
            <a:endParaRPr lang="nl-BE" sz="2000" dirty="0" smtClean="0"/>
          </a:p>
          <a:p>
            <a:r>
              <a:rPr lang="nl-BE" sz="2000" b="1" dirty="0" smtClean="0"/>
              <a:t>4. GROEP_ACTIVITEIT </a:t>
            </a:r>
            <a:r>
              <a:rPr lang="nl-BE" dirty="0" smtClean="0"/>
              <a:t>(</a:t>
            </a:r>
            <a:r>
              <a:rPr lang="nl-BE" dirty="0" err="1" smtClean="0"/>
              <a:t>groepsnaam:varchar</a:t>
            </a:r>
            <a:r>
              <a:rPr lang="nl-BE" dirty="0" smtClean="0"/>
              <a:t>, </a:t>
            </a:r>
            <a:r>
              <a:rPr lang="nl-BE" dirty="0" err="1" smtClean="0"/>
              <a:t>activiteitID:integer</a:t>
            </a:r>
            <a:r>
              <a:rPr lang="nl-BE" dirty="0" smtClean="0"/>
              <a:t>, </a:t>
            </a:r>
            <a:r>
              <a:rPr lang="nl-BE" dirty="0" err="1" smtClean="0"/>
              <a:t>betaald:boolean</a:t>
            </a:r>
            <a:r>
              <a:rPr lang="nl-BE" dirty="0" smtClean="0"/>
              <a:t>)</a:t>
            </a:r>
            <a:endParaRPr lang="nl-BE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BE" sz="1600" dirty="0"/>
              <a:t>Primaire sleutel: </a:t>
            </a:r>
            <a:r>
              <a:rPr lang="nl-BE" sz="1600" dirty="0" smtClean="0"/>
              <a:t>{groepsnaam, </a:t>
            </a:r>
            <a:r>
              <a:rPr lang="nl-BE" sz="1600" dirty="0" err="1" smtClean="0"/>
              <a:t>activiteitID</a:t>
            </a:r>
            <a:r>
              <a:rPr lang="nl-BE" sz="1600" dirty="0" smtClean="0"/>
              <a:t>}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BE" sz="1600" dirty="0" smtClean="0"/>
              <a:t>Vreemde sleutel: {</a:t>
            </a:r>
            <a:r>
              <a:rPr lang="nl-BE" sz="1600" dirty="0" err="1" smtClean="0"/>
              <a:t>activiteitID</a:t>
            </a:r>
            <a:r>
              <a:rPr lang="nl-BE" sz="1600" dirty="0" smtClean="0"/>
              <a:t>} -&gt; Activiteit{</a:t>
            </a:r>
            <a:r>
              <a:rPr lang="nl-BE" sz="1600" dirty="0" err="1" smtClean="0"/>
              <a:t>activiteitID</a:t>
            </a:r>
            <a:r>
              <a:rPr lang="nl-BE" sz="1600" dirty="0" smtClean="0"/>
              <a:t>},</a:t>
            </a:r>
            <a:br>
              <a:rPr lang="nl-BE" sz="1600" dirty="0" smtClean="0"/>
            </a:br>
            <a:r>
              <a:rPr lang="nl-BE" sz="1600" dirty="0" smtClean="0"/>
              <a:t> {groepsnaam} -&gt; Groep{naam}</a:t>
            </a:r>
            <a:endParaRPr lang="en-BE" sz="2000" dirty="0"/>
          </a:p>
          <a:p>
            <a:r>
              <a:rPr lang="en-BE" sz="2000" b="1" dirty="0" smtClean="0">
                <a:solidFill>
                  <a:srgbClr val="00B050"/>
                </a:solidFill>
              </a:rPr>
              <a:t>5</a:t>
            </a:r>
            <a:r>
              <a:rPr lang="nl-BE" sz="2000" b="1" dirty="0" smtClean="0">
                <a:solidFill>
                  <a:srgbClr val="00B050"/>
                </a:solidFill>
              </a:rPr>
              <a:t>. </a:t>
            </a:r>
            <a:r>
              <a:rPr lang="en-BE" sz="2000" b="1" dirty="0" smtClean="0">
                <a:solidFill>
                  <a:srgbClr val="00B050"/>
                </a:solidFill>
              </a:rPr>
              <a:t>ACTIVITEIT_OMSCHRIJVING</a:t>
            </a:r>
            <a:r>
              <a:rPr lang="nl-BE" sz="2000" b="1" dirty="0" smtClean="0">
                <a:solidFill>
                  <a:srgbClr val="00B050"/>
                </a:solidFill>
              </a:rPr>
              <a:t> </a:t>
            </a:r>
            <a:r>
              <a:rPr lang="nl-BE" b="1" dirty="0" smtClean="0">
                <a:solidFill>
                  <a:srgbClr val="00B050"/>
                </a:solidFill>
              </a:rPr>
              <a:t>(</a:t>
            </a:r>
            <a:r>
              <a:rPr lang="en-BE" b="1" dirty="0" smtClean="0">
                <a:solidFill>
                  <a:srgbClr val="00B050"/>
                </a:solidFill>
              </a:rPr>
              <a:t>activiteitID:integer, omschrijving:varchar</a:t>
            </a:r>
            <a:r>
              <a:rPr lang="nl-BE" b="1" dirty="0" smtClean="0">
                <a:solidFill>
                  <a:srgbClr val="00B050"/>
                </a:solidFill>
              </a:rPr>
              <a:t>)</a:t>
            </a:r>
            <a:endParaRPr lang="nl-BE" b="1" dirty="0">
              <a:solidFill>
                <a:srgbClr val="00B05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BE" sz="1600" b="1" dirty="0">
                <a:solidFill>
                  <a:srgbClr val="00B050"/>
                </a:solidFill>
              </a:rPr>
              <a:t>Primaire sleutel: </a:t>
            </a:r>
            <a:r>
              <a:rPr lang="nl-BE" sz="1600" b="1" dirty="0" smtClean="0">
                <a:solidFill>
                  <a:srgbClr val="00B050"/>
                </a:solidFill>
              </a:rPr>
              <a:t>{</a:t>
            </a:r>
            <a:r>
              <a:rPr lang="en-BE" sz="1600" b="1" dirty="0" smtClean="0">
                <a:solidFill>
                  <a:srgbClr val="00B050"/>
                </a:solidFill>
              </a:rPr>
              <a:t>activiteitID, omschrijving</a:t>
            </a:r>
            <a:r>
              <a:rPr lang="nl-BE" sz="1600" b="1" dirty="0" smtClean="0">
                <a:solidFill>
                  <a:srgbClr val="00B050"/>
                </a:solidFill>
              </a:rPr>
              <a:t>}</a:t>
            </a:r>
            <a:endParaRPr lang="nl-BE" sz="1600" b="1" dirty="0">
              <a:solidFill>
                <a:srgbClr val="00B05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BE" sz="1600" b="1" dirty="0">
                <a:solidFill>
                  <a:srgbClr val="00B050"/>
                </a:solidFill>
              </a:rPr>
              <a:t>Vreemde sleutel: {</a:t>
            </a:r>
            <a:r>
              <a:rPr lang="nl-BE" sz="1600" b="1" dirty="0" err="1">
                <a:solidFill>
                  <a:srgbClr val="00B050"/>
                </a:solidFill>
              </a:rPr>
              <a:t>activiteitID</a:t>
            </a:r>
            <a:r>
              <a:rPr lang="nl-BE" sz="1600" b="1" dirty="0">
                <a:solidFill>
                  <a:srgbClr val="00B050"/>
                </a:solidFill>
              </a:rPr>
              <a:t>} -&gt; Activiteit{</a:t>
            </a:r>
            <a:r>
              <a:rPr lang="nl-BE" sz="1600" b="1" dirty="0" err="1">
                <a:solidFill>
                  <a:srgbClr val="00B050"/>
                </a:solidFill>
              </a:rPr>
              <a:t>activiteitID</a:t>
            </a:r>
            <a:r>
              <a:rPr lang="nl-BE" sz="1600" b="1" dirty="0" smtClean="0">
                <a:solidFill>
                  <a:srgbClr val="00B050"/>
                </a:solidFill>
              </a:rPr>
              <a:t>}</a:t>
            </a:r>
            <a:endParaRPr lang="en-BE" sz="2000" dirty="0">
              <a:solidFill>
                <a:srgbClr val="00B050"/>
              </a:solidFill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3384333" y="454570"/>
            <a:ext cx="978408" cy="484632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48516" y="474413"/>
            <a:ext cx="2893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000" b="1" dirty="0" err="1" smtClean="0"/>
              <a:t>Meerwaardige</a:t>
            </a:r>
            <a:r>
              <a:rPr lang="nl-BE" sz="2000" b="1" dirty="0" smtClean="0"/>
              <a:t> attributen</a:t>
            </a:r>
            <a:endParaRPr lang="en-US" sz="20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509710" y="321987"/>
            <a:ext cx="41850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000" b="1" dirty="0" smtClean="0"/>
              <a:t>Aanmaak extra tabel met verwijzing naar primaire sleutel “originele” tabel</a:t>
            </a:r>
            <a:endParaRPr lang="en-US" sz="20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3</a:t>
            </a:fld>
            <a:endParaRPr lang="fr-BE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E1618D88-3B44-5448-A145-1BDFDD938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27275" y="6311902"/>
            <a:ext cx="4489450" cy="365125"/>
          </a:xfrm>
        </p:spPr>
        <p:txBody>
          <a:bodyPr/>
          <a:lstStyle/>
          <a:p>
            <a:r>
              <a:rPr lang="nl-NL" smtClean="0"/>
              <a:t>Logisch ontwerp – Meerwaardige attributen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66171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38B37258B608C40A3131C8007614B71" ma:contentTypeVersion="10" ma:contentTypeDescription="Create a new document." ma:contentTypeScope="" ma:versionID="77667f7933e3113a868cb04931030170">
  <xsd:schema xmlns:xsd="http://www.w3.org/2001/XMLSchema" xmlns:xs="http://www.w3.org/2001/XMLSchema" xmlns:p="http://schemas.microsoft.com/office/2006/metadata/properties" xmlns:ns2="c02701aa-0eb7-4c6e-8685-abb5fa9cf9cd" xmlns:ns3="60716130-fab4-45d0-8770-d3d3d338b0bc" targetNamespace="http://schemas.microsoft.com/office/2006/metadata/properties" ma:root="true" ma:fieldsID="d96b01767097c9629c32739054ecf1be" ns2:_="" ns3:_="">
    <xsd:import namespace="c02701aa-0eb7-4c6e-8685-abb5fa9cf9cd"/>
    <xsd:import namespace="60716130-fab4-45d0-8770-d3d3d338b0b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2701aa-0eb7-4c6e-8685-abb5fa9cf9c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716130-fab4-45d0-8770-d3d3d338b0bc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5C3D35A-A2D8-4C5A-B8B0-85E7FDBD6917}">
  <ds:schemaRefs>
    <ds:schemaRef ds:uri="http://schemas.microsoft.com/office/2006/documentManagement/types"/>
    <ds:schemaRef ds:uri="http://schemas.microsoft.com/office/infopath/2007/PartnerControls"/>
    <ds:schemaRef ds:uri="a53d9c46-d01c-487d-97af-4afeab93a482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a75489ed-f9e5-4554-b694-d3a249ff3fd7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49A20502-8955-4099-98FA-AD411F25634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9CE254B-8EFF-40F9-A89E-F1189B196641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2651</TotalTime>
  <Words>312</Words>
  <Application>Microsoft Office PowerPoint</Application>
  <PresentationFormat>On-screen Show (4:3)</PresentationFormat>
  <Paragraphs>66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Databanken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Databanken</dc:title>
  <dc:creator>Toon Boeckling</dc:creator>
  <cp:lastModifiedBy>Toon Boeckling</cp:lastModifiedBy>
  <cp:revision>1085</cp:revision>
  <dcterms:created xsi:type="dcterms:W3CDTF">2019-08-19T14:14:21Z</dcterms:created>
  <dcterms:modified xsi:type="dcterms:W3CDTF">2020-09-09T12:34:12Z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0x010100838B37258B608C40A3131C8007614B71</vt:lpwstr>
  </property>
</Properties>
</file>