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6" r:id="rId5"/>
    <p:sldId id="324" r:id="rId6"/>
    <p:sldId id="352" r:id="rId7"/>
    <p:sldId id="354" r:id="rId8"/>
    <p:sldId id="355" r:id="rId9"/>
    <p:sldId id="356" r:id="rId10"/>
    <p:sldId id="357" r:id="rId11"/>
    <p:sldId id="358" r:id="rId12"/>
    <p:sldId id="360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De Mol" initials="RM" lastIdx="6" clrIdx="0">
    <p:extLst>
      <p:ext uri="{19B8F6BF-5375-455C-9EA6-DF929625EA0E}">
        <p15:presenceInfo xmlns:p15="http://schemas.microsoft.com/office/powerpoint/2012/main" userId="S::robin.demol@ugent.be::2c82b0b9-abb7-4507-8675-77a0bb8e1f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3A101-6838-E105-9DBC-0294AECF8A97}" v="8" dt="2019-09-04T13:16:40.088"/>
    <p1510:client id="{B0722DFD-67C5-7353-BC34-B108BA0C6E7F}" v="158" dt="2019-08-29T07:24:26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07" autoAdjust="0"/>
  </p:normalViewPr>
  <p:slideViewPr>
    <p:cSldViewPr snapToGrid="0">
      <p:cViewPr varScale="1">
        <p:scale>
          <a:sx n="76" d="100"/>
          <a:sy n="76" d="100"/>
        </p:scale>
        <p:origin x="16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De Mol" userId="S::robin.demol@ugent.be::2c82b0b9-abb7-4507-8675-77a0bb8e1f2c" providerId="AD" clId="Web-{884559FF-5251-D353-8E38-025171D6E8EE}"/>
    <pc:docChg chg="modSld">
      <pc:chgData name="Robin De Mol" userId="S::robin.demol@ugent.be::2c82b0b9-abb7-4507-8675-77a0bb8e1f2c" providerId="AD" clId="Web-{884559FF-5251-D353-8E38-025171D6E8EE}" dt="2019-08-29T11:13:45.673" v="29" actId="1076"/>
      <pc:docMkLst>
        <pc:docMk/>
      </pc:docMkLst>
      <pc:sldChg chg="addCm">
        <pc:chgData name="Robin De Mol" userId="S::robin.demol@ugent.be::2c82b0b9-abb7-4507-8675-77a0bb8e1f2c" providerId="AD" clId="Web-{884559FF-5251-D353-8E38-025171D6E8EE}" dt="2019-08-29T11:04:54.608" v="3"/>
        <pc:sldMkLst>
          <pc:docMk/>
          <pc:sldMk cId="3731629351" sldId="284"/>
        </pc:sldMkLst>
      </pc:sldChg>
      <pc:sldChg chg="addCm">
        <pc:chgData name="Robin De Mol" userId="S::robin.demol@ugent.be::2c82b0b9-abb7-4507-8675-77a0bb8e1f2c" providerId="AD" clId="Web-{884559FF-5251-D353-8E38-025171D6E8EE}" dt="2019-08-29T11:09:01.484" v="4"/>
        <pc:sldMkLst>
          <pc:docMk/>
          <pc:sldMk cId="4292496450" sldId="289"/>
        </pc:sldMkLst>
      </pc:sldChg>
      <pc:sldChg chg="addCm">
        <pc:chgData name="Robin De Mol" userId="S::robin.demol@ugent.be::2c82b0b9-abb7-4507-8675-77a0bb8e1f2c" providerId="AD" clId="Web-{884559FF-5251-D353-8E38-025171D6E8EE}" dt="2019-08-29T11:00:17.482" v="1"/>
        <pc:sldMkLst>
          <pc:docMk/>
          <pc:sldMk cId="4236438875" sldId="300"/>
        </pc:sldMkLst>
      </pc:sldChg>
      <pc:sldChg chg="addCm">
        <pc:chgData name="Robin De Mol" userId="S::robin.demol@ugent.be::2c82b0b9-abb7-4507-8675-77a0bb8e1f2c" providerId="AD" clId="Web-{884559FF-5251-D353-8E38-025171D6E8EE}" dt="2019-08-29T10:58:41.997" v="0"/>
        <pc:sldMkLst>
          <pc:docMk/>
          <pc:sldMk cId="2409196319" sldId="305"/>
        </pc:sldMkLst>
      </pc:sldChg>
      <pc:sldChg chg="addSp delSp modSp addCm">
        <pc:chgData name="Robin De Mol" userId="S::robin.demol@ugent.be::2c82b0b9-abb7-4507-8675-77a0bb8e1f2c" providerId="AD" clId="Web-{884559FF-5251-D353-8E38-025171D6E8EE}" dt="2019-08-29T11:13:45.673" v="29" actId="1076"/>
        <pc:sldMkLst>
          <pc:docMk/>
          <pc:sldMk cId="2872322976" sldId="308"/>
        </pc:sldMkLst>
        <pc:spChg chg="del">
          <ac:chgData name="Robin De Mol" userId="S::robin.demol@ugent.be::2c82b0b9-abb7-4507-8675-77a0bb8e1f2c" providerId="AD" clId="Web-{884559FF-5251-D353-8E38-025171D6E8EE}" dt="2019-08-29T11:13:17.360" v="21"/>
          <ac:spMkLst>
            <pc:docMk/>
            <pc:sldMk cId="2872322976" sldId="308"/>
            <ac:spMk id="2" creationId="{00000000-0000-0000-0000-000000000000}"/>
          </ac:spMkLst>
        </pc:spChg>
        <pc:spChg chg="mod">
          <ac:chgData name="Robin De Mol" userId="S::robin.demol@ugent.be::2c82b0b9-abb7-4507-8675-77a0bb8e1f2c" providerId="AD" clId="Web-{884559FF-5251-D353-8E38-025171D6E8EE}" dt="2019-08-29T11:13:45.673" v="29" actId="1076"/>
          <ac:spMkLst>
            <pc:docMk/>
            <pc:sldMk cId="2872322976" sldId="308"/>
            <ac:spMk id="3" creationId="{00000000-0000-0000-0000-000000000000}"/>
          </ac:spMkLst>
        </pc:spChg>
        <pc:spChg chg="add del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5" creationId="{853628C2-E347-4186-9C41-C2F40229D018}"/>
          </ac:spMkLst>
        </pc:spChg>
        <pc:spChg chg="add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7" creationId="{C510004F-202A-4AF2-AFF9-08937698E016}"/>
          </ac:spMkLst>
        </pc:spChg>
      </pc:sldChg>
    </pc:docChg>
  </pc:docChgLst>
  <pc:docChgLst>
    <pc:chgData name="Robin De Mol" userId="2c82b0b9-abb7-4507-8675-77a0bb8e1f2c" providerId="ADAL" clId="{161A4404-FE41-2E47-B245-954B5CCEC577}"/>
    <pc:docChg chg="undo custSel modSld modMainMaster">
      <pc:chgData name="Robin De Mol" userId="2c82b0b9-abb7-4507-8675-77a0bb8e1f2c" providerId="ADAL" clId="{161A4404-FE41-2E47-B245-954B5CCEC577}" dt="2019-08-29T11:48:29.961" v="76"/>
      <pc:docMkLst>
        <pc:docMk/>
      </pc:docMkLst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6927308" sldId="25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6927308" sldId="256"/>
            <ac:spMk id="5" creationId="{E1618D88-3B44-5448-A145-1BDFDD9387EA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16927308" sldId="256"/>
            <ac:picMk id="4" creationId="{00000000-0000-0000-0000-000000000000}"/>
          </ac:picMkLst>
        </pc:pic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70325860" sldId="25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70325860" sldId="25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70325860" sldId="257"/>
            <ac:spMk id="4" creationId="{E22C2946-FAD6-EC47-82C9-30CE1F0C7D47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12685906" sldId="26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12685906" sldId="26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12685906" sldId="262"/>
            <ac:spMk id="4" creationId="{3B17D9B5-001A-2449-AD2E-2B6134F710DA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10949880" sldId="26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10949880" sldId="263"/>
            <ac:spMk id="7" creationId="{70A64A3C-9EA6-784A-95C9-CE3E93BE5D8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4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31629351" sldId="28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31629351" sldId="28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31629351" sldId="284"/>
            <ac:spMk id="4" creationId="{EB8C1D2B-09A7-0E4E-A5FD-33693A8DDA7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46798641" sldId="28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46798641" sldId="285"/>
            <ac:spMk id="7" creationId="{62282549-AF7B-EF4A-AB9C-B46AD7C0E6C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38040797" sldId="28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38040797" sldId="286"/>
            <ac:spMk id="7" creationId="{DF5FD989-0303-7140-8895-8BB67C592B6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80411241" sldId="28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80411241" sldId="287"/>
            <ac:spMk id="2" creationId="{1A86B969-2660-1347-86F9-44E2A1EE838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7" creationId="{06BB60F4-CBD6-4C62-AA27-60D26FFD1B1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68740090" sldId="28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68740090" sldId="288"/>
            <ac:spMk id="7" creationId="{BC6F851D-6A85-D047-9A39-76E26D4E87C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92496450" sldId="28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92496450" sldId="289"/>
            <ac:spMk id="2" creationId="{71346F5F-E9DA-A346-A932-49A367D12DE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8" creationId="{0B927860-FC53-47DA-85E2-B4204F60E6F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96182216" sldId="29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96182216" sldId="291"/>
            <ac:spMk id="4" creationId="{D56E3F42-DCE9-C744-B58C-169FC65BDA5C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58776195" sldId="29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58776195" sldId="292"/>
            <ac:spMk id="5" creationId="{F66CF968-9894-384F-B120-A2DCBEF87D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9218135" sldId="29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9218135" sldId="293"/>
            <ac:spMk id="3" creationId="{3A9A335D-D080-A44A-83FA-6C084B992ED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71863868" sldId="29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71863868" sldId="294"/>
            <ac:spMk id="6" creationId="{2740F8CF-ED35-2E42-BEF1-45EB368ED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47257502" sldId="29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47257502" sldId="295"/>
            <ac:spMk id="6" creationId="{EA658B41-0385-EA43-9E68-82D46210AC6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120609448" sldId="29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120609448" sldId="296"/>
            <ac:spMk id="5" creationId="{4BDE8873-9D77-9449-A089-D8A82A2458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510245847" sldId="29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510245847" sldId="298"/>
            <ac:spMk id="5" creationId="{115FCFC2-8874-8844-BCD9-E2A0FD9B029F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69713296" sldId="299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69713296" sldId="299"/>
            <ac:spMk id="5" creationId="{E74A5A10-9B3F-7B4A-9778-0D1F313C3593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36438875" sldId="300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36438875" sldId="300"/>
            <ac:spMk id="4" creationId="{0CDE4978-AAAC-164F-8CEF-2E55012B715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8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95414364" sldId="30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95414364" sldId="302"/>
            <ac:spMk id="4" creationId="{F35898A0-7771-BC44-8842-3A746E670BA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5164272" sldId="30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5164272" sldId="303"/>
            <ac:spMk id="4" creationId="{624A465C-B6D9-2E4B-939C-E9F8C49A9DB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67507421" sldId="30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67507421" sldId="304"/>
            <ac:spMk id="4" creationId="{816C2D48-1027-BA4D-B60B-089DE397A3B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09196319" sldId="30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09196319" sldId="305"/>
            <ac:spMk id="4" creationId="{BB56BAB3-14BD-D04F-8684-8FF0FA8449D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5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626157519" sldId="30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7:34.507" v="73" actId="20577"/>
          <ac:spMkLst>
            <pc:docMk/>
            <pc:sldMk cId="2626157519" sldId="306"/>
            <ac:spMk id="5" creationId="{B22A6825-AE92-5548-9FF4-35444004AA30}"/>
          </ac:spMkLst>
        </pc:spChg>
        <pc:spChg chg="add del mod">
          <ac:chgData name="Robin De Mol" userId="2c82b0b9-abb7-4507-8675-77a0bb8e1f2c" providerId="ADAL" clId="{161A4404-FE41-2E47-B245-954B5CCEC577}" dt="2019-08-29T11:47:37.003" v="75"/>
          <ac:spMkLst>
            <pc:docMk/>
            <pc:sldMk cId="2626157519" sldId="306"/>
            <ac:spMk id="6" creationId="{F588F8BC-22BA-DB43-BFBE-0AAA817BBF4A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26157519" sldId="306"/>
            <ac:spMk id="7" creationId="{A1B72E2A-FA57-2E45-96CA-BE331CF7A35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174016741" sldId="30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174016741" sldId="307"/>
            <ac:spMk id="4" creationId="{960452AA-CE83-E84A-B4B7-3E3E1E9AC7D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12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872322976" sldId="30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72322976" sldId="308"/>
            <ac:spMk id="2" creationId="{96F66EC0-212C-A641-B9C3-9D89DF590C66}"/>
          </ac:spMkLst>
        </pc:spChg>
        <pc:spChg chg="mod">
          <ac:chgData name="Robin De Mol" userId="2c82b0b9-abb7-4507-8675-77a0bb8e1f2c" providerId="ADAL" clId="{161A4404-FE41-2E47-B245-954B5CCEC577}" dt="2019-08-29T11:46:13.353" v="32" actId="255"/>
          <ac:spMkLst>
            <pc:docMk/>
            <pc:sldMk cId="2872322976" sldId="308"/>
            <ac:spMk id="3" creationId="{00000000-0000-0000-0000-000000000000}"/>
          </ac:spMkLst>
        </pc:spChg>
        <pc:spChg chg="del">
          <ac:chgData name="Robin De Mol" userId="2c82b0b9-abb7-4507-8675-77a0bb8e1f2c" providerId="ADAL" clId="{161A4404-FE41-2E47-B245-954B5CCEC577}" dt="2019-08-29T11:26:28.561" v="0" actId="478"/>
          <ac:spMkLst>
            <pc:docMk/>
            <pc:sldMk cId="2872322976" sldId="308"/>
            <ac:spMk id="7" creationId="{C510004F-202A-4AF2-AFF9-08937698E016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88475462" sldId="30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88475462" sldId="309"/>
            <ac:spMk id="3" creationId="{005AE880-E734-7A4D-946C-5EDBF707153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8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8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608855088" sldId="31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608855088" sldId="310"/>
            <ac:spMk id="3" creationId="{3C3F9802-40E3-2F42-9190-599837E58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1367671" sldId="311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1367671" sldId="311"/>
            <ac:spMk id="3" creationId="{0364FC10-2B3A-4242-8C50-A662B965B4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0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77690711" sldId="312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77690711" sldId="312"/>
            <ac:spMk id="3" creationId="{2C8B6DE8-5902-544D-839D-21B7376BD5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7" creationId="{00000000-0000-0000-0000-000000000000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77690711" sldId="312"/>
            <ac:picMk id="1026" creationId="{00000000-0000-0000-0000-000000000000}"/>
          </ac:picMkLst>
        </pc:pic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975958107" sldId="31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975958107" sldId="313"/>
            <ac:spMk id="3" creationId="{A960A957-FE42-D845-8CAF-432E08CDFBF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975958107" sldId="313"/>
            <ac:spMk id="30" creationId="{00000000-0000-0000-0000-000000000000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067892633" sldId="314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067892633" sldId="314"/>
            <ac:spMk id="3" creationId="{70FD6D3A-C98F-8944-8B7C-866630BFBAB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7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8671288" sldId="31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8671288" sldId="315"/>
            <ac:spMk id="3" creationId="{E039FBFB-4D60-5A4B-A2AA-614F6B51962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635662853" sldId="31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635662853" sldId="316"/>
            <ac:spMk id="3" creationId="{0FD20780-EC19-FD46-AAF1-E0F86FC2B83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3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7046851" sldId="317"/>
        </pc:sldMkLst>
        <pc:spChg chg="del mod">
          <ac:chgData name="Robin De Mol" userId="2c82b0b9-abb7-4507-8675-77a0bb8e1f2c" providerId="ADAL" clId="{161A4404-FE41-2E47-B245-954B5CCEC577}" dt="2019-08-29T11:46:52.796" v="43" actId="478"/>
          <ac:spMkLst>
            <pc:docMk/>
            <pc:sldMk cId="27046851" sldId="317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6:55.904" v="45" actId="478"/>
          <ac:spMkLst>
            <pc:docMk/>
            <pc:sldMk cId="27046851" sldId="317"/>
            <ac:spMk id="7" creationId="{B56EFC77-08FB-BA40-80EB-7ADF0E31777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9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7046851" sldId="317"/>
            <ac:spMk id="11" creationId="{D073B1DD-B3E2-E847-A470-677E348EFA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7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869301606" sldId="31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869301606" sldId="318"/>
            <ac:spMk id="3" creationId="{9EBFA0C3-3578-5240-B3A5-63B6FF310321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3181215" sldId="31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3181215" sldId="319"/>
            <ac:spMk id="3" creationId="{8EF92E10-1B69-8B4E-8824-EE7C8F22D25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81507551" sldId="32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81507551" sldId="320"/>
            <ac:spMk id="3" creationId="{A9A968D6-0FFB-AA48-9B0A-2457E3E77D0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3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02028738" sldId="32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02028738" sldId="32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02028738" sldId="321"/>
            <ac:spMk id="4" creationId="{2244F960-44A7-2B43-B697-D98CAAD3DE2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8097856" sldId="32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8097856" sldId="32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8097856" sldId="322"/>
            <ac:spMk id="4" creationId="{25E5D644-7007-4E4B-B1FA-93969F9C4F5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67752078" sldId="32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67752078" sldId="32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67752078" sldId="323"/>
            <ac:spMk id="4" creationId="{DB8ADC39-2673-814C-BC60-AAFFED1224AD}"/>
          </ac:spMkLst>
        </pc:sp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090873718" sldId="324"/>
        </pc:sldMkLst>
        <pc:spChg chg="del">
          <ac:chgData name="Robin De Mol" userId="2c82b0b9-abb7-4507-8675-77a0bb8e1f2c" providerId="ADAL" clId="{161A4404-FE41-2E47-B245-954B5CCEC577}" dt="2019-08-29T11:42:29.662" v="1" actId="478"/>
          <ac:spMkLst>
            <pc:docMk/>
            <pc:sldMk cId="2090873718" sldId="324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90873718" sldId="324"/>
            <ac:spMk id="3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2:31.438" v="2" actId="478"/>
          <ac:spMkLst>
            <pc:docMk/>
            <pc:sldMk cId="2090873718" sldId="324"/>
            <ac:spMk id="5" creationId="{0BF22DCE-0F1F-9847-BA67-542B943ECB5E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90873718" sldId="324"/>
            <ac:spMk id="6" creationId="{32C3C109-8C3E-6B44-B27A-A12C1C6D279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869835477" sldId="32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69835477" sldId="325"/>
            <ac:spMk id="3" creationId="{57BD7432-06F5-AE49-8C49-FC8F187AEE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8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8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862172996" sldId="32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862172996" sldId="327"/>
            <ac:spMk id="3" creationId="{F04EDFD5-C960-0443-BE8F-368B52623C65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9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16" creationId="{00000000-0000-0000-0000-000000000000}"/>
          </ac:cxnSpMkLst>
        </pc:cxnChg>
      </pc:sldChg>
      <pc:sldMasterChg chg="modSp modSldLayout">
        <pc:chgData name="Robin De Mol" userId="2c82b0b9-abb7-4507-8675-77a0bb8e1f2c" providerId="ADAL" clId="{161A4404-FE41-2E47-B245-954B5CCEC577}" dt="2019-08-29T11:45:26.382" v="28"/>
        <pc:sldMasterMkLst>
          <pc:docMk/>
          <pc:sldMasterMk cId="2944339054" sldId="2147483648"/>
        </pc:sldMaster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6" creationId="{00000000-0000-0000-0000-000000000000}"/>
          </ac:spMkLst>
        </pc:sp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840194408" sldId="214748364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116384383" sldId="2147483651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5103984" sldId="2147483652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458838624" sldId="2147483653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4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5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6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4182862420" sldId="2147483656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843978399" sldId="2147483657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980840174" sldId="214748365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Toon Boeckling" userId="S::toon.boeckling@ugent.be::a2ebef42-bd4f-4481-af68-229aaef5454f" providerId="AD" clId="Web-{B0722DFD-67C5-7353-BC34-B108BA0C6E7F}"/>
    <pc:docChg chg="modSld">
      <pc:chgData name="Toon Boeckling" userId="S::toon.boeckling@ugent.be::a2ebef42-bd4f-4481-af68-229aaef5454f" providerId="AD" clId="Web-{B0722DFD-67C5-7353-BC34-B108BA0C6E7F}" dt="2019-08-29T07:24:44.095" v="465" actId="20577"/>
      <pc:docMkLst>
        <pc:docMk/>
      </pc:docMkLst>
      <pc:sldChg chg="modSp">
        <pc:chgData name="Toon Boeckling" userId="S::toon.boeckling@ugent.be::a2ebef42-bd4f-4481-af68-229aaef5454f" providerId="AD" clId="Web-{B0722DFD-67C5-7353-BC34-B108BA0C6E7F}" dt="2019-08-29T07:24:43.391" v="463" actId="20577"/>
        <pc:sldMkLst>
          <pc:docMk/>
          <pc:sldMk cId="2438040797" sldId="286"/>
        </pc:sldMkLst>
        <pc:spChg chg="mod">
          <ac:chgData name="Toon Boeckling" userId="S::toon.boeckling@ugent.be::a2ebef42-bd4f-4481-af68-229aaef5454f" providerId="AD" clId="Web-{B0722DFD-67C5-7353-BC34-B108BA0C6E7F}" dt="2019-08-29T07:24:43.391" v="463" actId="20577"/>
          <ac:spMkLst>
            <pc:docMk/>
            <pc:sldMk cId="2438040797" sldId="286"/>
            <ac:spMk id="2" creationId="{00000000-0000-0000-0000-000000000000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4:32.641" v="439" actId="1076"/>
        <pc:sldMkLst>
          <pc:docMk/>
          <pc:sldMk cId="680411241" sldId="287"/>
        </pc:sldMkLst>
        <pc:spChg chg="del">
          <ac:chgData name="Toon Boeckling" userId="S::toon.boeckling@ugent.be::a2ebef42-bd4f-4481-af68-229aaef5454f" providerId="AD" clId="Web-{B0722DFD-67C5-7353-BC34-B108BA0C6E7F}" dt="2019-08-29T07:19:38.375" v="3"/>
          <ac:spMkLst>
            <pc:docMk/>
            <pc:sldMk cId="680411241" sldId="287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4:32.641" v="439" actId="1076"/>
          <ac:spMkLst>
            <pc:docMk/>
            <pc:sldMk cId="680411241" sldId="287"/>
            <ac:spMk id="3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19:41.297" v="4"/>
          <ac:spMkLst>
            <pc:docMk/>
            <pc:sldMk cId="680411241" sldId="287"/>
            <ac:spMk id="5" creationId="{27CB50B1-36F0-4AEA-9FEC-075E387CCBE2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4:26.423" v="438" actId="1076"/>
          <ac:spMkLst>
            <pc:docMk/>
            <pc:sldMk cId="680411241" sldId="287"/>
            <ac:spMk id="7" creationId="{06BB60F4-CBD6-4C62-AA27-60D26FFD1B1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1.549" v="402"/>
        <pc:sldMkLst>
          <pc:docMk/>
          <pc:sldMk cId="2668740090" sldId="288"/>
        </pc:sldMkLst>
        <pc:spChg chg="mod">
          <ac:chgData name="Toon Boeckling" userId="S::toon.boeckling@ugent.be::a2ebef42-bd4f-4481-af68-229aaef5454f" providerId="AD" clId="Web-{B0722DFD-67C5-7353-BC34-B108BA0C6E7F}" dt="2019-08-29T07:23:44.157" v="398" actId="20577"/>
          <ac:spMkLst>
            <pc:docMk/>
            <pc:sldMk cId="2668740090" sldId="288"/>
            <ac:spMk id="2" creationId="{00000000-0000-0000-0000-000000000000}"/>
          </ac:spMkLst>
        </pc:spChg>
        <pc:spChg chg="add del">
          <ac:chgData name="Toon Boeckling" userId="S::toon.boeckling@ugent.be::a2ebef42-bd4f-4481-af68-229aaef5454f" providerId="AD" clId="Web-{B0722DFD-67C5-7353-BC34-B108BA0C6E7F}" dt="2019-08-29T07:23:51.549" v="402"/>
          <ac:spMkLst>
            <pc:docMk/>
            <pc:sldMk cId="2668740090" sldId="288"/>
            <ac:spMk id="7" creationId="{00FF534C-162A-4BD5-9173-4D852996B105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3.719" v="403"/>
        <pc:sldMkLst>
          <pc:docMk/>
          <pc:sldMk cId="4292496450" sldId="289"/>
        </pc:sldMkLst>
        <pc:spChg chg="del">
          <ac:chgData name="Toon Boeckling" userId="S::toon.boeckling@ugent.be::a2ebef42-bd4f-4481-af68-229aaef5454f" providerId="AD" clId="Web-{B0722DFD-67C5-7353-BC34-B108BA0C6E7F}" dt="2019-08-29T07:20:11.078" v="15"/>
          <ac:spMkLst>
            <pc:docMk/>
            <pc:sldMk cId="4292496450" sldId="289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0:12.812" v="16"/>
          <ac:spMkLst>
            <pc:docMk/>
            <pc:sldMk cId="4292496450" sldId="289"/>
            <ac:spMk id="6" creationId="{6CA1E161-8EA9-444B-9CAD-5DD527F98B04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3:53.719" v="403"/>
          <ac:spMkLst>
            <pc:docMk/>
            <pc:sldMk cId="4292496450" sldId="289"/>
            <ac:spMk id="8" creationId="{0B927860-FC53-47DA-85E2-B4204F60E6F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9.672" v="342"/>
        <pc:sldMkLst>
          <pc:docMk/>
          <pc:sldMk cId="3996182216" sldId="291"/>
        </pc:sldMkLst>
        <pc:spChg chg="add del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79" v="323" actId="1076"/>
          <ac:spMkLst>
            <pc:docMk/>
            <pc:sldMk cId="3996182216" sldId="291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38" v="340" actId="1076"/>
          <ac:spMkLst>
            <pc:docMk/>
            <pc:sldMk cId="3996182216" sldId="291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6" creationId="{EA339F35-C185-45BC-8DAE-BD31F285CD3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07" v="339" actId="1076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75" v="338" actId="1076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44" v="337" actId="1076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13" v="336" actId="1076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82" v="335" actId="1076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66" v="334" actId="1076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35" v="333" actId="1076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04" v="332" actId="1076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63" v="322" actId="1076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38.485" v="301"/>
        <pc:sldMkLst>
          <pc:docMk/>
          <pc:sldMk cId="3258776195" sldId="292"/>
        </pc:sldMkLst>
        <pc:spChg chg="add del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6" creationId="{705D0E88-0A1D-40C5-8095-BF6F8FBDA07A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33.828" v="299"/>
        <pc:sldMkLst>
          <pc:docMk/>
          <pc:sldMk cId="2069218135" sldId="293"/>
        </pc:sldMkLst>
        <pc:spChg chg="add del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4" creationId="{45D928CF-C826-42BB-A491-6A7C39DF7791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63" v="297" actId="1076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32" v="296" actId="1076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" v="295" actId="1076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69" v="294" actId="1076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38" v="293" actId="1076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07" v="292" actId="1076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75" v="291" actId="1076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44" v="290" actId="1076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13" v="289" actId="1076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64" v="280" actId="1076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41" v="279" actId="1076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78" v="277" actId="1076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32" v="275" actId="1076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485" v="272" actId="1076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19.328" v="271"/>
        <pc:sldMkLst>
          <pc:docMk/>
          <pc:sldMk cId="3971863868" sldId="294"/>
        </pc:sldMkLst>
        <pc:spChg chg="add del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66" v="244" actId="1076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19" v="242" actId="1076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85" v="269" actId="1076"/>
          <ac:spMkLst>
            <pc:docMk/>
            <pc:sldMk cId="3971863868" sldId="294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53" v="268" actId="1076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22" v="267" actId="1076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91" v="266" actId="1076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60" v="265" actId="1076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13" v="264" actId="1076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82" v="263" actId="1076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50" v="262" actId="1076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19" v="261" actId="1076"/>
          <ac:spMkLst>
            <pc:docMk/>
            <pc:sldMk cId="3971863868" sldId="294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15" creationId="{B58157A3-EAC2-452A-ACA8-C1D59E6A6714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016" v="252" actId="1076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50" v="243" actId="1076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69" v="251" actId="1076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07" v="249" actId="1076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813" v="247" actId="1076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08.156" v="241"/>
        <pc:sldMkLst>
          <pc:docMk/>
          <pc:sldMk cId="3547257502" sldId="295"/>
        </pc:sldMkLst>
        <pc:spChg chg="add del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10" v="214" actId="1076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63" v="212" actId="1076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35" v="239" actId="1076"/>
          <ac:spMkLst>
            <pc:docMk/>
            <pc:sldMk cId="3547257502" sldId="295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03" v="238" actId="1076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72" v="237" actId="1076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41" v="236" actId="1076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10" v="235" actId="1076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63" v="234" actId="1076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31" v="233" actId="1076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" v="232" actId="1076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969" v="231" actId="1076"/>
          <ac:spMkLst>
            <pc:docMk/>
            <pc:sldMk cId="3547257502" sldId="295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15" creationId="{CC82BF0A-1DAB-450C-B1DF-2E44CD57F4CD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97" v="222" actId="1076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78" v="213" actId="1076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66" v="221" actId="1076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19" v="219" actId="1076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57" v="217" actId="1076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547" v="211" actId="1076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1:58.735" v="181"/>
        <pc:sldMkLst>
          <pc:docMk/>
          <pc:sldMk cId="1120609448" sldId="296"/>
        </pc:sldMkLst>
        <pc:spChg chg="add del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6" creationId="{78E135F9-8386-43E1-AE32-BA23682C4E32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0.688" v="321"/>
        <pc:sldMkLst>
          <pc:docMk/>
          <pc:sldMk cId="2409196319" sldId="305"/>
        </pc:sldMkLst>
        <pc:spChg chg="add del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235" v="302" actId="1076"/>
          <ac:spMkLst>
            <pc:docMk/>
            <pc:sldMk cId="2409196319" sldId="30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32" v="319" actId="1076"/>
          <ac:spMkLst>
            <pc:docMk/>
            <pc:sldMk cId="2409196319" sldId="305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6" creationId="{D0B7075E-F941-4C8E-BDE1-A9E206A82CBE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00" v="318" actId="1076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69" v="317" actId="1076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54" v="316" actId="1076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22" v="315" actId="1076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91" v="314" actId="1076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75" v="313" actId="1076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44" v="312" actId="1076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29" v="311" actId="1076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5" creationId="{00000000-0000-0000-0000-000000000000}"/>
          </ac:cxnSpMkLst>
        </pc:cxnChg>
      </pc:sldChg>
    </pc:docChg>
  </pc:docChgLst>
  <pc:docChgLst>
    <pc:chgData name="Toon Boeckling" userId="S::toon.boeckling@ugent.be::a2ebef42-bd4f-4481-af68-229aaef5454f" providerId="AD" clId="Web-{86F89242-D641-4636-633B-40F09291796F}"/>
    <pc:docChg chg="delSld">
      <pc:chgData name="Toon Boeckling" userId="S::toon.boeckling@ugent.be::a2ebef42-bd4f-4481-af68-229aaef5454f" providerId="AD" clId="Web-{86F89242-D641-4636-633B-40F09291796F}" dt="2019-08-29T07:15:06.783" v="0"/>
      <pc:docMkLst>
        <pc:docMk/>
      </pc:docMkLst>
      <pc:sldChg chg="del">
        <pc:chgData name="Toon Boeckling" userId="S::toon.boeckling@ugent.be::a2ebef42-bd4f-4481-af68-229aaef5454f" providerId="AD" clId="Web-{86F89242-D641-4636-633B-40F09291796F}" dt="2019-08-29T07:15:06.783" v="0"/>
        <pc:sldMkLst>
          <pc:docMk/>
          <pc:sldMk cId="778087000" sldId="326"/>
        </pc:sldMkLst>
      </pc:sldChg>
    </pc:docChg>
  </pc:docChgLst>
  <pc:docChgLst>
    <pc:chgData name="Toon Boeckling" userId="S::toon.boeckling@ugent.be::a2ebef42-bd4f-4481-af68-229aaef5454f" providerId="AD" clId="Web-{A343A101-6838-E105-9DBC-0294AECF8A97}"/>
    <pc:docChg chg="modSld">
      <pc:chgData name="Toon Boeckling" userId="S::toon.boeckling@ugent.be::a2ebef42-bd4f-4481-af68-229aaef5454f" providerId="AD" clId="Web-{A343A101-6838-E105-9DBC-0294AECF8A97}" dt="2019-09-04T13:16:40.088" v="7" actId="1076"/>
      <pc:docMkLst>
        <pc:docMk/>
      </pc:docMkLst>
      <pc:sldChg chg="addSp delSp modSp">
        <pc:chgData name="Toon Boeckling" userId="S::toon.boeckling@ugent.be::a2ebef42-bd4f-4481-af68-229aaef5454f" providerId="AD" clId="Web-{A343A101-6838-E105-9DBC-0294AECF8A97}" dt="2019-09-04T13:16:40.088" v="7" actId="1076"/>
        <pc:sldMkLst>
          <pc:docMk/>
          <pc:sldMk cId="2174016741" sldId="307"/>
        </pc:sldMkLst>
        <pc:spChg chg="add del mod">
          <ac:chgData name="Toon Boeckling" userId="S::toon.boeckling@ugent.be::a2ebef42-bd4f-4481-af68-229aaef5454f" providerId="AD" clId="Web-{A343A101-6838-E105-9DBC-0294AECF8A97}" dt="2019-09-04T13:16:40.088" v="7" actId="1076"/>
          <ac:spMkLst>
            <pc:docMk/>
            <pc:sldMk cId="2174016741" sldId="307"/>
            <ac:spMk id="69" creationId="{00000000-0000-0000-0000-000000000000}"/>
          </ac:spMkLst>
        </pc:spChg>
      </pc:sldChg>
      <pc:sldChg chg="modSp">
        <pc:chgData name="Toon Boeckling" userId="S::toon.boeckling@ugent.be::a2ebef42-bd4f-4481-af68-229aaef5454f" providerId="AD" clId="Web-{A343A101-6838-E105-9DBC-0294AECF8A97}" dt="2019-09-04T12:56:58.414" v="0" actId="20577"/>
        <pc:sldMkLst>
          <pc:docMk/>
          <pc:sldMk cId="1560462047" sldId="337"/>
        </pc:sldMkLst>
        <pc:spChg chg="mod">
          <ac:chgData name="Toon Boeckling" userId="S::toon.boeckling@ugent.be::a2ebef42-bd4f-4481-af68-229aaef5454f" providerId="AD" clId="Web-{A343A101-6838-E105-9DBC-0294AECF8A97}" dt="2019-09-04T12:56:58.414" v="0" actId="20577"/>
          <ac:spMkLst>
            <pc:docMk/>
            <pc:sldMk cId="1560462047" sldId="3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1572-0501-4B64-A79C-38FB8B090773}" type="datetimeFigureOut">
              <a:rPr lang="fr-BE" smtClean="0"/>
              <a:t>29-09-23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B16E7-2973-487A-B1FF-BEC71F2C0C0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734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 smtClean="0"/>
              <a:t>Opgave</a:t>
            </a:r>
            <a:r>
              <a:rPr lang="en-BE" baseline="0" dirty="0" smtClean="0"/>
              <a:t> v</a:t>
            </a:r>
            <a:r>
              <a:rPr lang="en-BE" dirty="0" smtClean="0"/>
              <a:t>oorbeeldproject</a:t>
            </a:r>
            <a:endParaRPr lang="en-BE" baseline="0" dirty="0"/>
          </a:p>
          <a:p>
            <a:endParaRPr lang="en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7810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 smtClean="0"/>
              <a:t>Opgave</a:t>
            </a:r>
            <a:r>
              <a:rPr lang="en-BE" baseline="0" dirty="0" smtClean="0"/>
              <a:t> v</a:t>
            </a:r>
            <a:r>
              <a:rPr lang="en-BE" dirty="0" smtClean="0"/>
              <a:t>oorbeeldproject</a:t>
            </a:r>
            <a:endParaRPr lang="en-BE" baseline="0" dirty="0"/>
          </a:p>
          <a:p>
            <a:endParaRPr lang="en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7550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633A-B251-4B05-BB9A-AD6F2E0EF1A4}" type="datetime1">
              <a:rPr lang="en-US" smtClean="0"/>
              <a:t>9/29/2023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0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9C77-96AB-4D50-B73A-B95A71A7E27A}" type="datetime1">
              <a:rPr lang="en-US" smtClean="0"/>
              <a:t>9/29/2023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80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55C0-BD4E-443F-A16A-E10672D10317}" type="datetime1">
              <a:rPr lang="en-US" smtClean="0"/>
              <a:t>9/29/2023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26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F747-8571-444C-B80E-ABD1A4D9FA09}" type="datetime1">
              <a:rPr lang="en-US" smtClean="0"/>
              <a:t>9/29/2023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036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0010-9E28-4AA9-8F58-ECF2A1649A13}" type="datetime1">
              <a:rPr lang="en-US" smtClean="0"/>
              <a:t>9/29/2023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11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93D1-5208-4EA7-93F2-DFC0E18581F8}" type="datetime1">
              <a:rPr lang="en-US" smtClean="0"/>
              <a:t>9/29/2023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19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54C4-2188-4541-BBC5-A5BB7782F12F}" type="datetime1">
              <a:rPr lang="en-US" smtClean="0"/>
              <a:t>9/29/2023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782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B7C4-72F1-4B41-AF85-46C856281197}" type="datetime1">
              <a:rPr lang="en-US" smtClean="0"/>
              <a:t>9/29/2023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787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BC43-AA64-4ED5-9DAE-A713258F81ED}" type="datetime1">
              <a:rPr lang="en-US" smtClean="0"/>
              <a:t>9/29/2023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59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E7A8-269B-4AB4-A6CA-4BCA540E1DDF}" type="datetime1">
              <a:rPr lang="en-US" smtClean="0"/>
              <a:t>9/29/2023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97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E963-84F3-4433-ACE5-5F6ADAD5E216}" type="datetime1">
              <a:rPr lang="en-US" smtClean="0"/>
              <a:t>9/29/2023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49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BA60A-C152-4645-B6BF-A2F5C516A6BF}" type="datetime1">
              <a:rPr lang="en-US" smtClean="0"/>
              <a:t>9/29/2023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48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/>
              <a:t>Databanken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Conceptueel </a:t>
            </a:r>
            <a:r>
              <a:rPr lang="en-BE" dirty="0" smtClean="0"/>
              <a:t>ontwerp - Voorbeeldproject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22" y="5483591"/>
            <a:ext cx="1517459" cy="3352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169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798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b="1" dirty="0" smtClean="0"/>
              <a:t>Voetbal</a:t>
            </a:r>
            <a:endParaRPr lang="en-BE" b="1" dirty="0"/>
          </a:p>
          <a:p>
            <a:endParaRPr lang="en-BE" dirty="0" smtClean="0"/>
          </a:p>
          <a:p>
            <a:pPr algn="just"/>
            <a:r>
              <a:rPr lang="nl-NL" dirty="0"/>
              <a:t>In dit project dienen jullie een databank te ontwerpen voor de opslag van data </a:t>
            </a:r>
            <a:r>
              <a:rPr lang="nl-NL" dirty="0" smtClean="0"/>
              <a:t>met</a:t>
            </a:r>
            <a:r>
              <a:rPr lang="en-BE" dirty="0" smtClean="0"/>
              <a:t> </a:t>
            </a:r>
            <a:r>
              <a:rPr lang="nl-NL" dirty="0" smtClean="0"/>
              <a:t>betrekking </a:t>
            </a:r>
            <a:r>
              <a:rPr lang="nl-NL" dirty="0"/>
              <a:t>tot voetbalwedstrijden.</a:t>
            </a:r>
          </a:p>
          <a:p>
            <a:pPr algn="just"/>
            <a:r>
              <a:rPr lang="nl-NL" dirty="0"/>
              <a:t>Eerst en vooral moet het mogelijk zijn om data in verband met voetbalclubs op </a:t>
            </a:r>
            <a:r>
              <a:rPr lang="nl-NL" dirty="0" smtClean="0"/>
              <a:t>te</a:t>
            </a:r>
            <a:r>
              <a:rPr lang="en-BE" dirty="0" smtClean="0"/>
              <a:t> </a:t>
            </a:r>
            <a:r>
              <a:rPr lang="nl-NL" dirty="0" smtClean="0"/>
              <a:t>slaan</a:t>
            </a:r>
            <a:r>
              <a:rPr lang="nl-NL" dirty="0"/>
              <a:t>. Clubs kunnen uniek geïdentificeerd worden aan de hand van hun </a:t>
            </a:r>
            <a:r>
              <a:rPr lang="nl-NL" dirty="0" smtClean="0"/>
              <a:t>clubnaam.</a:t>
            </a:r>
            <a:r>
              <a:rPr lang="en-BE" dirty="0" smtClean="0"/>
              <a:t> </a:t>
            </a:r>
            <a:r>
              <a:rPr lang="nl-NL" dirty="0" smtClean="0"/>
              <a:t>Elke </a:t>
            </a:r>
            <a:r>
              <a:rPr lang="nl-NL" dirty="0"/>
              <a:t>club heeft een vast thuisstadion met een bijhorende unieke stadionnaam en </a:t>
            </a:r>
            <a:r>
              <a:rPr lang="nl-NL" dirty="0" smtClean="0"/>
              <a:t>een</a:t>
            </a:r>
            <a:r>
              <a:rPr lang="en-BE" dirty="0" smtClean="0"/>
              <a:t> </a:t>
            </a:r>
            <a:r>
              <a:rPr lang="nl-NL" dirty="0" smtClean="0"/>
              <a:t>maximale </a:t>
            </a:r>
            <a:r>
              <a:rPr lang="nl-NL" dirty="0"/>
              <a:t>capaciteit (het maximale aantal toeschouwers). Eenzelfde stadion kan </a:t>
            </a:r>
            <a:r>
              <a:rPr lang="nl-NL" dirty="0" smtClean="0"/>
              <a:t>als</a:t>
            </a:r>
            <a:r>
              <a:rPr lang="en-BE" dirty="0" smtClean="0"/>
              <a:t> </a:t>
            </a:r>
            <a:r>
              <a:rPr lang="nl-NL" dirty="0" smtClean="0"/>
              <a:t>thuisbasis </a:t>
            </a:r>
            <a:r>
              <a:rPr lang="nl-NL" dirty="0"/>
              <a:t>voor meerdere clubs dienen.</a:t>
            </a:r>
          </a:p>
          <a:p>
            <a:pPr algn="just"/>
            <a:r>
              <a:rPr lang="nl-NL" dirty="0"/>
              <a:t>Naast clubs en stadions moeten natuurlijk ook data in verband met spelers </a:t>
            </a:r>
            <a:r>
              <a:rPr lang="nl-NL" dirty="0" smtClean="0"/>
              <a:t>kunnen</a:t>
            </a:r>
            <a:r>
              <a:rPr lang="en-BE" dirty="0" smtClean="0"/>
              <a:t> </a:t>
            </a:r>
            <a:r>
              <a:rPr lang="nl-NL" dirty="0" smtClean="0"/>
              <a:t>worden </a:t>
            </a:r>
            <a:r>
              <a:rPr lang="nl-NL" dirty="0"/>
              <a:t>opgeslagen. Elke speler heeft een uniek speler-id. Daarnaast </a:t>
            </a:r>
            <a:r>
              <a:rPr lang="nl-NL" dirty="0" smtClean="0"/>
              <a:t>worden</a:t>
            </a:r>
            <a:r>
              <a:rPr lang="en-BE" dirty="0" smtClean="0"/>
              <a:t> </a:t>
            </a:r>
            <a:r>
              <a:rPr lang="nl-NL" dirty="0" smtClean="0"/>
              <a:t>voor </a:t>
            </a:r>
            <a:r>
              <a:rPr lang="nl-NL" dirty="0"/>
              <a:t>elke speler de familienaam en de huidige club bijgehouden. Clubs waar </a:t>
            </a:r>
            <a:r>
              <a:rPr lang="nl-NL" dirty="0" smtClean="0"/>
              <a:t>een</a:t>
            </a:r>
            <a:r>
              <a:rPr lang="en-BE" dirty="0" smtClean="0"/>
              <a:t> </a:t>
            </a:r>
            <a:r>
              <a:rPr lang="nl-NL" dirty="0" smtClean="0"/>
              <a:t>speler </a:t>
            </a:r>
            <a:r>
              <a:rPr lang="nl-NL" dirty="0"/>
              <a:t>voordien actief geweest is dienen niet te worden bijgehouden. Verder </a:t>
            </a:r>
            <a:r>
              <a:rPr lang="nl-NL" dirty="0" smtClean="0"/>
              <a:t>zijn</a:t>
            </a:r>
            <a:r>
              <a:rPr lang="en-BE" dirty="0" smtClean="0"/>
              <a:t> </a:t>
            </a:r>
            <a:r>
              <a:rPr lang="nl-NL" dirty="0" smtClean="0"/>
              <a:t>er </a:t>
            </a:r>
            <a:r>
              <a:rPr lang="nl-NL" dirty="0"/>
              <a:t>ook enkele optionele attributen gelinkt aan spelers. Dit zijn de voornaam, </a:t>
            </a:r>
            <a:r>
              <a:rPr lang="nl-NL" dirty="0" smtClean="0"/>
              <a:t>de</a:t>
            </a:r>
            <a:r>
              <a:rPr lang="en-BE" dirty="0" smtClean="0"/>
              <a:t> </a:t>
            </a:r>
            <a:r>
              <a:rPr lang="nl-NL" dirty="0" smtClean="0"/>
              <a:t>geboorteplaats</a:t>
            </a:r>
            <a:r>
              <a:rPr lang="nl-NL" dirty="0"/>
              <a:t>, het geboorteland, de geboortedatum, de veldpositie (‘Goalkeeper</a:t>
            </a:r>
            <a:r>
              <a:rPr lang="nl-NL" dirty="0" smtClean="0"/>
              <a:t>’,</a:t>
            </a:r>
            <a:r>
              <a:rPr lang="en-BE" dirty="0" smtClean="0"/>
              <a:t> </a:t>
            </a:r>
            <a:r>
              <a:rPr lang="nl-NL" dirty="0" smtClean="0"/>
              <a:t>‘</a:t>
            </a:r>
            <a:r>
              <a:rPr lang="nl-NL" dirty="0" err="1"/>
              <a:t>Defender</a:t>
            </a:r>
            <a:r>
              <a:rPr lang="nl-NL" dirty="0"/>
              <a:t>’, ‘</a:t>
            </a:r>
            <a:r>
              <a:rPr lang="nl-NL" dirty="0" err="1"/>
              <a:t>Midfield</a:t>
            </a:r>
            <a:r>
              <a:rPr lang="nl-NL" dirty="0"/>
              <a:t>’ of ‘Attack’) en de huidige marktwaarde</a:t>
            </a:r>
            <a:r>
              <a:rPr lang="nl-NL" dirty="0" smtClean="0"/>
              <a:t>.</a:t>
            </a:r>
            <a:endParaRPr lang="en-BE" dirty="0"/>
          </a:p>
          <a:p>
            <a:pPr algn="just"/>
            <a:r>
              <a:rPr lang="nl-NL" dirty="0"/>
              <a:t>Clubs spelen uiteraard wedstrijden tegen elkaar. Bij elke wedstrijd zijn er </a:t>
            </a:r>
            <a:r>
              <a:rPr lang="nl-NL" dirty="0" smtClean="0"/>
              <a:t>exact</a:t>
            </a:r>
            <a:r>
              <a:rPr lang="en-BE" dirty="0" smtClean="0"/>
              <a:t> </a:t>
            </a:r>
            <a:r>
              <a:rPr lang="nl-NL" dirty="0" smtClean="0"/>
              <a:t>twee</a:t>
            </a:r>
            <a:r>
              <a:rPr lang="en-BE" dirty="0" smtClean="0"/>
              <a:t> verschillende</a:t>
            </a:r>
            <a:r>
              <a:rPr lang="nl-NL" dirty="0" smtClean="0"/>
              <a:t> </a:t>
            </a:r>
            <a:r>
              <a:rPr lang="nl-NL" dirty="0"/>
              <a:t>clubs betrokken, een thuisclub en een </a:t>
            </a:r>
            <a:r>
              <a:rPr lang="nl-NL" dirty="0" err="1"/>
              <a:t>uitclub</a:t>
            </a:r>
            <a:r>
              <a:rPr lang="nl-NL" dirty="0"/>
              <a:t>. Verder dient voor elke </a:t>
            </a:r>
            <a:r>
              <a:rPr lang="nl-NL" dirty="0" smtClean="0"/>
              <a:t>wedstrijd</a:t>
            </a:r>
            <a:r>
              <a:rPr lang="en-BE" dirty="0" smtClean="0"/>
              <a:t> </a:t>
            </a:r>
            <a:r>
              <a:rPr lang="nl-NL" dirty="0" smtClean="0"/>
              <a:t>ook </a:t>
            </a:r>
            <a:r>
              <a:rPr lang="nl-NL" dirty="0"/>
              <a:t>een speeldatum, het aantal doelpunten gemaakt door de thuisclub en </a:t>
            </a:r>
            <a:r>
              <a:rPr lang="nl-NL" dirty="0" smtClean="0"/>
              <a:t>het</a:t>
            </a:r>
            <a:r>
              <a:rPr lang="en-BE" dirty="0" smtClean="0"/>
              <a:t> </a:t>
            </a:r>
            <a:r>
              <a:rPr lang="nl-NL" dirty="0" smtClean="0"/>
              <a:t>aantal </a:t>
            </a:r>
            <a:r>
              <a:rPr lang="nl-NL" dirty="0"/>
              <a:t>doelpunten gemaakt door de </a:t>
            </a:r>
            <a:r>
              <a:rPr lang="nl-NL" dirty="0" err="1"/>
              <a:t>uitclub</a:t>
            </a:r>
            <a:r>
              <a:rPr lang="nl-NL" dirty="0"/>
              <a:t> te worden bijgehouden. Daarnaast </a:t>
            </a:r>
            <a:r>
              <a:rPr lang="nl-NL" dirty="0" smtClean="0"/>
              <a:t>kan</a:t>
            </a:r>
            <a:r>
              <a:rPr lang="en-BE" dirty="0" smtClean="0"/>
              <a:t> </a:t>
            </a:r>
            <a:r>
              <a:rPr lang="nl-NL" dirty="0" smtClean="0"/>
              <a:t>optioneel </a:t>
            </a:r>
            <a:r>
              <a:rPr lang="nl-NL" dirty="0"/>
              <a:t>ook nog het aantal aanwezige toeschouwers worden opgeslagen. Het </a:t>
            </a:r>
            <a:r>
              <a:rPr lang="nl-NL" dirty="0" smtClean="0"/>
              <a:t>aantal</a:t>
            </a:r>
            <a:r>
              <a:rPr lang="en-BE" dirty="0" smtClean="0"/>
              <a:t> </a:t>
            </a:r>
            <a:r>
              <a:rPr lang="nl-NL" dirty="0" smtClean="0"/>
              <a:t>toeschouwers </a:t>
            </a:r>
            <a:r>
              <a:rPr lang="nl-NL" dirty="0"/>
              <a:t>kan uiteraard niet groter zijn dan de maximale capaciteit van </a:t>
            </a:r>
            <a:r>
              <a:rPr lang="nl-NL" dirty="0" smtClean="0"/>
              <a:t>het</a:t>
            </a:r>
            <a:r>
              <a:rPr lang="en-BE" dirty="0" smtClean="0"/>
              <a:t> </a:t>
            </a:r>
            <a:r>
              <a:rPr lang="nl-NL" dirty="0" smtClean="0"/>
              <a:t>stadion </a:t>
            </a:r>
            <a:r>
              <a:rPr lang="nl-NL" dirty="0"/>
              <a:t>van de thuisclub. Bovendien kan eenzelfde club op eenzelfde </a:t>
            </a:r>
            <a:r>
              <a:rPr lang="nl-NL" dirty="0" smtClean="0"/>
              <a:t>da</a:t>
            </a:r>
            <a:r>
              <a:rPr lang="en-BE" dirty="0" smtClean="0"/>
              <a:t>tum</a:t>
            </a:r>
            <a:r>
              <a:rPr lang="nl-NL" dirty="0" smtClean="0"/>
              <a:t> </a:t>
            </a:r>
            <a:r>
              <a:rPr lang="nl-NL" dirty="0"/>
              <a:t>maar </a:t>
            </a:r>
            <a:r>
              <a:rPr lang="nl-NL" dirty="0" smtClean="0"/>
              <a:t>één</a:t>
            </a:r>
            <a:r>
              <a:rPr lang="en-BE" dirty="0" smtClean="0"/>
              <a:t> </a:t>
            </a:r>
            <a:r>
              <a:rPr lang="nl-NL" dirty="0" smtClean="0"/>
              <a:t>wedstrijd </a:t>
            </a:r>
            <a:r>
              <a:rPr lang="nl-NL" dirty="0"/>
              <a:t>spelen.</a:t>
            </a:r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3C109-8C3E-6B44-B27A-A12C1C6D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9087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798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b="1" dirty="0" smtClean="0"/>
              <a:t>Voetbal (vervolg)</a:t>
            </a:r>
            <a:endParaRPr lang="en-BE" b="1" dirty="0"/>
          </a:p>
          <a:p>
            <a:endParaRPr lang="en-BE" dirty="0"/>
          </a:p>
          <a:p>
            <a:pPr algn="just"/>
            <a:r>
              <a:rPr lang="nl-NL" dirty="0"/>
              <a:t>Tijdens wedstrijden kunnen wedstrijdevents plaatsvinden (al kan het ook zijn dat </a:t>
            </a:r>
            <a:r>
              <a:rPr lang="nl-NL" dirty="0" smtClean="0"/>
              <a:t>er</a:t>
            </a:r>
            <a:r>
              <a:rPr lang="en-BE" dirty="0" smtClean="0"/>
              <a:t> </a:t>
            </a:r>
            <a:r>
              <a:rPr lang="nl-NL" dirty="0" smtClean="0"/>
              <a:t>tijdens </a:t>
            </a:r>
            <a:r>
              <a:rPr lang="nl-NL" dirty="0"/>
              <a:t>een wedstrijd geen event plaatsvond). Elk event heeft, per wedstrijd, </a:t>
            </a:r>
            <a:r>
              <a:rPr lang="nl-NL" dirty="0" smtClean="0"/>
              <a:t>een</a:t>
            </a:r>
            <a:r>
              <a:rPr lang="en-BE" dirty="0" smtClean="0"/>
              <a:t> </a:t>
            </a:r>
            <a:r>
              <a:rPr lang="nl-NL" dirty="0" smtClean="0"/>
              <a:t>uniek </a:t>
            </a:r>
            <a:r>
              <a:rPr lang="nl-NL" dirty="0"/>
              <a:t>en oplopend eventnummer dat start bij 1. Daarnaast wordt ook de </a:t>
            </a:r>
            <a:r>
              <a:rPr lang="nl-NL" dirty="0" smtClean="0"/>
              <a:t>wedstrijdminuut </a:t>
            </a:r>
            <a:r>
              <a:rPr lang="nl-NL" dirty="0"/>
              <a:t>waarin het </a:t>
            </a:r>
            <a:r>
              <a:rPr lang="nl-NL" dirty="0" smtClean="0"/>
              <a:t>event</a:t>
            </a:r>
            <a:r>
              <a:rPr lang="en-BE" dirty="0" smtClean="0"/>
              <a:t> </a:t>
            </a:r>
            <a:r>
              <a:rPr lang="nl-NL" dirty="0" smtClean="0"/>
              <a:t>plaatsvond </a:t>
            </a:r>
            <a:r>
              <a:rPr lang="nl-NL" dirty="0"/>
              <a:t>opgeslagen. Zo’n wedstrijdminuut kan </a:t>
            </a:r>
            <a:r>
              <a:rPr lang="nl-NL" dirty="0" smtClean="0"/>
              <a:t>niet</a:t>
            </a:r>
            <a:r>
              <a:rPr lang="en-BE" dirty="0" smtClean="0"/>
              <a:t> </a:t>
            </a:r>
            <a:r>
              <a:rPr lang="nl-NL" dirty="0" smtClean="0"/>
              <a:t>groter </a:t>
            </a:r>
            <a:r>
              <a:rPr lang="nl-NL" dirty="0"/>
              <a:t>zijn dan 120. Er dient hierbij ook geen rekening gehouden te worden met </a:t>
            </a:r>
            <a:r>
              <a:rPr lang="nl-NL" dirty="0" smtClean="0"/>
              <a:t>de</a:t>
            </a:r>
            <a:r>
              <a:rPr lang="en-BE" dirty="0" smtClean="0"/>
              <a:t> </a:t>
            </a:r>
            <a:r>
              <a:rPr lang="nl-NL" dirty="0" smtClean="0"/>
              <a:t>extra </a:t>
            </a:r>
            <a:r>
              <a:rPr lang="nl-NL" dirty="0"/>
              <a:t>tijd die bij een helft/verlenging wordt bijgeteld (bv. 1 minuut extra tijd na </a:t>
            </a:r>
            <a:r>
              <a:rPr lang="nl-NL" dirty="0" smtClean="0"/>
              <a:t>de</a:t>
            </a:r>
            <a:r>
              <a:rPr lang="en-BE" dirty="0" smtClean="0"/>
              <a:t> </a:t>
            </a:r>
            <a:r>
              <a:rPr lang="nl-NL" dirty="0" smtClean="0"/>
              <a:t>eerste </a:t>
            </a:r>
            <a:r>
              <a:rPr lang="nl-NL" dirty="0"/>
              <a:t>helft, vaak aangeduid door 45+1, is geen geldige wedstrijdminuut, dit </a:t>
            </a:r>
            <a:r>
              <a:rPr lang="nl-NL" dirty="0" smtClean="0"/>
              <a:t>wordt</a:t>
            </a:r>
            <a:r>
              <a:rPr lang="en-BE" dirty="0" smtClean="0"/>
              <a:t> </a:t>
            </a:r>
            <a:r>
              <a:rPr lang="nl-NL" dirty="0" smtClean="0"/>
              <a:t>in </a:t>
            </a:r>
            <a:r>
              <a:rPr lang="nl-NL" dirty="0"/>
              <a:t>de gegeven data herleid naar 45). In het bijzonder worden er twee soorten </a:t>
            </a:r>
            <a:r>
              <a:rPr lang="nl-NL" dirty="0" smtClean="0"/>
              <a:t>events</a:t>
            </a:r>
            <a:r>
              <a:rPr lang="en-BE" dirty="0" smtClean="0"/>
              <a:t> </a:t>
            </a:r>
            <a:r>
              <a:rPr lang="nl-NL" dirty="0" smtClean="0"/>
              <a:t>onderscheiden</a:t>
            </a:r>
            <a:r>
              <a:rPr lang="nl-NL" dirty="0"/>
              <a:t>: doelpunten en vervangingen. Voor elk doelpunt wordt </a:t>
            </a:r>
            <a:r>
              <a:rPr lang="nl-NL" dirty="0" smtClean="0"/>
              <a:t>bijgehouden</a:t>
            </a:r>
            <a:r>
              <a:rPr lang="en-BE" dirty="0" smtClean="0"/>
              <a:t> </a:t>
            </a:r>
            <a:r>
              <a:rPr lang="nl-NL" dirty="0" smtClean="0"/>
              <a:t>welke </a:t>
            </a:r>
            <a:r>
              <a:rPr lang="nl-NL" dirty="0"/>
              <a:t>speler het doelpunt scoorde, samen met een beschrijving van het </a:t>
            </a:r>
            <a:r>
              <a:rPr lang="nl-NL" dirty="0" smtClean="0"/>
              <a:t>doelpunt.</a:t>
            </a:r>
            <a:r>
              <a:rPr lang="en-BE" dirty="0" smtClean="0"/>
              <a:t> </a:t>
            </a:r>
            <a:r>
              <a:rPr lang="nl-NL" dirty="0" smtClean="0"/>
              <a:t>Het </a:t>
            </a:r>
            <a:r>
              <a:rPr lang="nl-NL" dirty="0"/>
              <a:t>totaal aantal doelpunten dat gelieerd is aan een bepaalde wedstrijd mag </a:t>
            </a:r>
            <a:r>
              <a:rPr lang="nl-NL" dirty="0" smtClean="0"/>
              <a:t>uiteraard</a:t>
            </a:r>
            <a:r>
              <a:rPr lang="en-BE" dirty="0" smtClean="0"/>
              <a:t> </a:t>
            </a:r>
            <a:r>
              <a:rPr lang="nl-NL" dirty="0" smtClean="0"/>
              <a:t>niet </a:t>
            </a:r>
            <a:r>
              <a:rPr lang="nl-NL" dirty="0"/>
              <a:t>hoger zijn dan de som van de scores van de thuis- en </a:t>
            </a:r>
            <a:r>
              <a:rPr lang="nl-NL" dirty="0" err="1"/>
              <a:t>uitclub</a:t>
            </a:r>
            <a:r>
              <a:rPr lang="nl-NL" dirty="0"/>
              <a:t> op het </a:t>
            </a:r>
            <a:r>
              <a:rPr lang="nl-NL" dirty="0" smtClean="0"/>
              <a:t>einde</a:t>
            </a:r>
            <a:r>
              <a:rPr lang="en-BE" dirty="0" smtClean="0"/>
              <a:t> </a:t>
            </a:r>
            <a:r>
              <a:rPr lang="nl-NL" dirty="0" smtClean="0"/>
              <a:t>van </a:t>
            </a:r>
            <a:r>
              <a:rPr lang="nl-NL" dirty="0"/>
              <a:t>die </a:t>
            </a:r>
            <a:r>
              <a:rPr lang="nl-NL" dirty="0" smtClean="0"/>
              <a:t>wedstrijd.</a:t>
            </a:r>
            <a:r>
              <a:rPr lang="en-BE" dirty="0" smtClean="0"/>
              <a:t> </a:t>
            </a:r>
            <a:r>
              <a:rPr lang="nl-NL" dirty="0" smtClean="0"/>
              <a:t>Voor </a:t>
            </a:r>
            <a:r>
              <a:rPr lang="nl-NL" dirty="0"/>
              <a:t>elke vervanging wordt tenslotte bijgehouden welke </a:t>
            </a:r>
            <a:r>
              <a:rPr lang="nl-NL" dirty="0" smtClean="0"/>
              <a:t>speler</a:t>
            </a:r>
            <a:r>
              <a:rPr lang="en-BE" dirty="0" smtClean="0"/>
              <a:t> </a:t>
            </a:r>
            <a:r>
              <a:rPr lang="nl-NL" dirty="0" smtClean="0"/>
              <a:t>het </a:t>
            </a:r>
            <a:r>
              <a:rPr lang="nl-NL" dirty="0"/>
              <a:t>terrein verliet en welke speler (steeds verschillend van de speler die het </a:t>
            </a:r>
            <a:r>
              <a:rPr lang="nl-NL" dirty="0" smtClean="0"/>
              <a:t>terrein</a:t>
            </a:r>
            <a:r>
              <a:rPr lang="en-BE" dirty="0" smtClean="0"/>
              <a:t> </a:t>
            </a:r>
            <a:r>
              <a:rPr lang="fr-BE" dirty="0" err="1" smtClean="0"/>
              <a:t>verliet</a:t>
            </a:r>
            <a:r>
              <a:rPr lang="fr-BE" dirty="0"/>
              <a:t>) hem </a:t>
            </a:r>
            <a:r>
              <a:rPr lang="fr-BE" dirty="0" err="1"/>
              <a:t>verving</a:t>
            </a:r>
            <a:r>
              <a:rPr lang="fr-BE" dirty="0"/>
              <a:t>.</a:t>
            </a:r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3C109-8C3E-6B44-B27A-A12C1C6D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813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3" y="1494264"/>
            <a:ext cx="7823285" cy="388261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5" name="TextBox 4"/>
          <p:cNvSpPr txBox="1"/>
          <p:nvPr/>
        </p:nvSpPr>
        <p:spPr>
          <a:xfrm>
            <a:off x="137061" y="102800"/>
            <a:ext cx="85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BE" b="1" dirty="0" smtClean="0"/>
              <a:t>EER diagram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7685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1083" y="95713"/>
                <a:ext cx="8114637" cy="6394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b="1" dirty="0" smtClean="0"/>
                  <a:t>Functionele beschrijving</a:t>
                </a:r>
              </a:p>
              <a:p>
                <a:endParaRPr lang="en-BE" b="1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fr-BE" dirty="0" err="1"/>
                  <a:t>speler.voornaam</a:t>
                </a:r>
                <a:r>
                  <a:rPr lang="fr-BE" dirty="0"/>
                  <a:t>, </a:t>
                </a:r>
                <a:r>
                  <a:rPr lang="fr-BE" dirty="0" err="1"/>
                  <a:t>speler.geboorteplaats</a:t>
                </a:r>
                <a:r>
                  <a:rPr lang="fr-BE" dirty="0"/>
                  <a:t>, </a:t>
                </a:r>
                <a:r>
                  <a:rPr lang="fr-BE" dirty="0" err="1"/>
                  <a:t>speler.geboorteland</a:t>
                </a:r>
                <a:r>
                  <a:rPr lang="fr-BE" dirty="0"/>
                  <a:t>, </a:t>
                </a:r>
                <a:r>
                  <a:rPr lang="fr-BE" dirty="0" err="1"/>
                  <a:t>speler.geboortedatum</a:t>
                </a:r>
                <a:r>
                  <a:rPr lang="fr-BE" dirty="0"/>
                  <a:t>, </a:t>
                </a:r>
                <a:r>
                  <a:rPr lang="fr-BE" dirty="0" err="1"/>
                  <a:t>speler.veldpositie</a:t>
                </a:r>
                <a:r>
                  <a:rPr lang="fr-BE" dirty="0"/>
                  <a:t> en </a:t>
                </a:r>
                <a:r>
                  <a:rPr lang="fr-BE" dirty="0" err="1"/>
                  <a:t>speler.marktwaarde</a:t>
                </a:r>
                <a:r>
                  <a:rPr lang="fr-BE" dirty="0"/>
                  <a:t> </a:t>
                </a:r>
                <a:r>
                  <a:rPr lang="fr-BE" dirty="0" err="1"/>
                  <a:t>zijn</a:t>
                </a:r>
                <a:r>
                  <a:rPr lang="fr-BE" dirty="0"/>
                  <a:t> </a:t>
                </a:r>
                <a:r>
                  <a:rPr lang="fr-BE" dirty="0" err="1" smtClean="0"/>
                  <a:t>optioneel</a:t>
                </a:r>
                <a:endParaRPr lang="en-BE" dirty="0" smtClean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wedstrijd.toeschouwers is </a:t>
                </a:r>
                <a:r>
                  <a:rPr lang="en-BE" dirty="0" smtClean="0"/>
                  <a:t>optioneel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fr-BE" dirty="0" err="1" smtClean="0"/>
                  <a:t>stadion.capaciteit</a:t>
                </a:r>
                <a:r>
                  <a:rPr lang="fr-BE" dirty="0" smtClean="0"/>
                  <a:t> </a:t>
                </a:r>
                <a14:m>
                  <m:oMath xmlns:m="http://schemas.openxmlformats.org/officeDocument/2006/math">
                    <m:r>
                      <a:rPr lang="en-BE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dirty="0" smtClean="0"/>
                  <a:t> </a:t>
                </a:r>
                <a:r>
                  <a:rPr lang="fr-BE" dirty="0" smtClean="0"/>
                  <a:t>0</a:t>
                </a:r>
                <a:endParaRPr lang="en-BE" dirty="0" smtClean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speler.veldpositie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BE" dirty="0"/>
                  <a:t> {‘Goalkeeper’, ‘Defender’, ‘Midfield’, ‘Attack</a:t>
                </a:r>
                <a:r>
                  <a:rPr lang="en-BE" dirty="0" smtClean="0"/>
                  <a:t>’}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speler.marktwaarde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dirty="0"/>
                  <a:t> </a:t>
                </a:r>
                <a:r>
                  <a:rPr lang="en-BE" dirty="0" smtClean="0"/>
                  <a:t>0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wedstrijd.thuisdoelpunten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dirty="0"/>
                  <a:t> 0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wedstrijd.uitdoelpunten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dirty="0"/>
                  <a:t> 0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wedstrijd.toeschouwers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BE" dirty="0" smtClean="0"/>
                  <a:t>0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nl-BE" dirty="0" smtClean="0"/>
                  <a:t>wedstrijd</a:t>
                </a:r>
                <a:r>
                  <a:rPr lang="en-BE" dirty="0" smtClean="0"/>
                  <a:t>event.nr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dirty="0"/>
                  <a:t> </a:t>
                </a:r>
                <a:r>
                  <a:rPr lang="en-BE" dirty="0" smtClean="0"/>
                  <a:t>1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nl-BE" dirty="0" smtClean="0"/>
                  <a:t>wedstrijd</a:t>
                </a:r>
                <a:r>
                  <a:rPr lang="en-BE" dirty="0" smtClean="0"/>
                  <a:t>event.minuut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BE" dirty="0"/>
                  <a:t> [0, 120</a:t>
                </a:r>
                <a:r>
                  <a:rPr lang="en-BE" dirty="0" smtClean="0"/>
                  <a:t>]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d</a:t>
                </a:r>
                <a:r>
                  <a:rPr lang="en-BE" dirty="0" smtClean="0"/>
                  <a:t>e thuisclub en de uitclub in eenzelfde wedstrijd moeten verschillend zijn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het aantal toeschouwers </a:t>
                </a:r>
                <a:r>
                  <a:rPr lang="en-BE" dirty="0" smtClean="0"/>
                  <a:t>die een wedstrijd bijwonen </a:t>
                </a:r>
                <a:r>
                  <a:rPr lang="en-BE" dirty="0"/>
                  <a:t>kan niet groter zijn dan de capaciteit van het stadion van de thuisclub van die </a:t>
                </a:r>
                <a:r>
                  <a:rPr lang="en-BE" dirty="0" smtClean="0"/>
                  <a:t>wedstrijd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/>
                  <a:t>eenzelfde club kan op eenzelfde datum maar 1 wedstrijd spelen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het totaal aantal doelpunten dat gelieerd is aan een bepaalde wedstrijd kan niet groter zijn dan de som van de scores van de thuis- en uitclub op het einde van die </a:t>
                </a:r>
                <a:r>
                  <a:rPr lang="en-BE" dirty="0" smtClean="0"/>
                  <a:t>wedstrijd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/>
                  <a:t>bij een vervanging moeten de inkomende en uitgaande speler verschillend zijn</a:t>
                </a:r>
                <a:endParaRPr lang="en-BE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fr-BE" dirty="0"/>
              </a:p>
              <a:p>
                <a:endParaRPr lang="en-BE" sz="135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83" y="95713"/>
                <a:ext cx="8114637" cy="6394058"/>
              </a:xfrm>
              <a:prstGeom prst="rect">
                <a:avLst/>
              </a:prstGeom>
              <a:blipFill>
                <a:blip r:embed="rId2"/>
                <a:stretch>
                  <a:fillRect l="-601" t="-57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88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7061" y="102800"/>
                <a:ext cx="8511826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nl-BE" b="1" dirty="0"/>
                  <a:t>Logisch ontwerp</a:t>
                </a:r>
              </a:p>
              <a:p>
                <a:pPr algn="just"/>
                <a:endParaRPr lang="nl-BE" b="1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BE" b="1" dirty="0"/>
                  <a:t>stadion </a:t>
                </a:r>
                <a:r>
                  <a:rPr lang="en-BE" dirty="0"/>
                  <a:t>(naam:varchar, capaciteit:integer)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primaire sleutel: {naam}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not null: capaciteit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check: capaciteit </a:t>
                </a:r>
                <a14:m>
                  <m:oMath xmlns:m="http://schemas.openxmlformats.org/officeDocument/2006/math">
                    <m:r>
                      <a:rPr lang="en-BE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dirty="0"/>
                  <a:t> 0</a:t>
                </a:r>
              </a:p>
              <a:p>
                <a:pPr lvl="1" algn="just"/>
                <a:endParaRPr lang="en-BE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BE" b="1" dirty="0"/>
                  <a:t>club </a:t>
                </a:r>
                <a:r>
                  <a:rPr lang="en-BE" dirty="0"/>
                  <a:t>(naam:varchar, stadionnaam:varchar)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primaire sleutel: {naam}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vreemde sleutel: {stadionnaam} </a:t>
                </a:r>
                <a14:m>
                  <m:oMath xmlns:m="http://schemas.openxmlformats.org/officeDocument/2006/math">
                    <m:r>
                      <a:rPr lang="en-B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stadion{naam}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not null: stadionnaam</a:t>
                </a:r>
              </a:p>
              <a:p>
                <a:pPr algn="just"/>
                <a:endParaRPr lang="en-BE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BE" b="1" dirty="0"/>
                  <a:t>speler </a:t>
                </a:r>
                <a:r>
                  <a:rPr lang="en-BE" dirty="0"/>
                  <a:t>(id:integer, voornaam:varchar, familienaam:varchar, geboorteplaats:varchar, geboorteland:varchar, geboortedatum:date, veldpositie:varchar, marktwaarde:integer, clubnaam:varchar)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primaire sleutel: {id}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vreemde sleutel: {clubnaam}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club{naam}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not null: familienaam, clubnaam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check: veldpositie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BE" dirty="0"/>
                  <a:t> {‘Goalkeeper’, ‘Defender’, ‘Midfield’, ‘Attack’}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check: marktwaarde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dirty="0"/>
                  <a:t> 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61" y="102800"/>
                <a:ext cx="8511826" cy="5632311"/>
              </a:xfrm>
              <a:prstGeom prst="rect">
                <a:avLst/>
              </a:prstGeom>
              <a:blipFill>
                <a:blip r:embed="rId2"/>
                <a:stretch>
                  <a:fillRect l="-573" t="-649" r="-573" b="-75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6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7061" y="102800"/>
                <a:ext cx="8511826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nl-BE" b="1" dirty="0" smtClean="0"/>
                  <a:t>Logisch ontwerp (vervolg)</a:t>
                </a:r>
                <a:endParaRPr lang="nl-BE" b="1" dirty="0"/>
              </a:p>
              <a:p>
                <a:endParaRPr lang="nl-BE" b="1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BE" b="1" dirty="0"/>
                  <a:t>wedstrijd </a:t>
                </a:r>
                <a:r>
                  <a:rPr lang="en-BE" dirty="0"/>
                  <a:t>(thuisclub:varchar, uitclub:varchar, datum:date, thuisdoelpunten:integer, uitdoelpunten:integer, toeschouwers:integer)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primaire sleutel: {thuisclub, datum}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vreemde sleutels: {thuisclub}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club{naam}, {uitclub}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club{naam}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uniek: {uitclub, datum}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not null: uitclub, thuisdoelpunten, uitdoelpunten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check: thuisdoelpunten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dirty="0"/>
                  <a:t> 0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check: uitdoelpunten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dirty="0"/>
                  <a:t> 0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check: toeschouwers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BE" dirty="0" smtClean="0"/>
                  <a:t>0</a:t>
                </a:r>
                <a:endParaRPr lang="nl-BE" dirty="0" smtClean="0"/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nl-BE" dirty="0" smtClean="0"/>
                  <a:t>check: thuisclub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nl-BE" dirty="0" smtClean="0"/>
                  <a:t> uitclub</a:t>
                </a:r>
                <a:endParaRPr lang="en-BE" dirty="0"/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controleer bij toevoeging dat het aantal toeschouwers niet groter is dan de capaciteit van het stadion van de thuisclub</a:t>
                </a:r>
              </a:p>
              <a:p>
                <a:pPr lvl="1" algn="just"/>
                <a:endParaRPr lang="en-BE" b="1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nl-BE" b="1" dirty="0" smtClean="0"/>
                  <a:t>wedstrijd</a:t>
                </a:r>
                <a:r>
                  <a:rPr lang="en-BE" b="1" dirty="0" smtClean="0"/>
                  <a:t>event </a:t>
                </a:r>
                <a:r>
                  <a:rPr lang="en-BE" dirty="0"/>
                  <a:t>(thuisclub:varchar, datum:date, nr:integer, minuut:integer)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primaire sleutel: {thuisclub, datum, nr}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vreemde sleutel: {thuisclub, datum}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wedstrijd{thuisclub, datum}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not null: minuut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check: nr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dirty="0"/>
                  <a:t> 1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check: minuut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BE" dirty="0"/>
                  <a:t>0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BE" dirty="0"/>
                  <a:t> minuut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BE" dirty="0"/>
                  <a:t> 120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61" y="102800"/>
                <a:ext cx="8511826" cy="5909310"/>
              </a:xfrm>
              <a:prstGeom prst="rect">
                <a:avLst/>
              </a:prstGeom>
              <a:blipFill>
                <a:blip r:embed="rId2"/>
                <a:stretch>
                  <a:fillRect l="-573" t="-619" r="-573" b="-72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7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7061" y="102800"/>
                <a:ext cx="8511826" cy="6463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nl-BE" b="1" dirty="0"/>
                  <a:t>Logisch </a:t>
                </a:r>
                <a:r>
                  <a:rPr lang="nl-BE" b="1" dirty="0" smtClean="0"/>
                  <a:t>ontwerp (vervolg)</a:t>
                </a:r>
                <a:endParaRPr lang="nl-BE" b="1" dirty="0"/>
              </a:p>
              <a:p>
                <a:pPr algn="just"/>
                <a:endParaRPr lang="nl-BE" b="1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BE" b="1" dirty="0"/>
                  <a:t>doelpunt </a:t>
                </a:r>
                <a:r>
                  <a:rPr lang="en-BE" dirty="0"/>
                  <a:t>(thuisclub:varchar, datum:date, nr:integer, beschrijving:varchar, spelerid:integer)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primaire sleutel: {thuisclub, datum, nr}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vreemde sleutels: {thuisclub, datum, nr}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</a:t>
                </a:r>
                <a:r>
                  <a:rPr lang="nl-BE" dirty="0" smtClean="0"/>
                  <a:t>wedstrijd</a:t>
                </a:r>
                <a:r>
                  <a:rPr lang="en-BE" dirty="0" smtClean="0"/>
                  <a:t>event{thuisclub</a:t>
                </a:r>
                <a:r>
                  <a:rPr lang="en-BE" dirty="0"/>
                  <a:t>, datum, nr}, {spelerid}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speler{id}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not null: beschrijving, spelerid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 smtClean="0"/>
                  <a:t>controleer </a:t>
                </a:r>
                <a:r>
                  <a:rPr lang="en-BE" dirty="0"/>
                  <a:t>bij toevoeging dat het totaal aantal doelpunten dat gelieerd is aan deze wedstrijd niet groter is dan de som van de scores van de thuis- en uitclub op het einde van deze </a:t>
                </a:r>
                <a:r>
                  <a:rPr lang="en-BE" dirty="0" smtClean="0"/>
                  <a:t>wedstrijd</a:t>
                </a:r>
                <a:endParaRPr lang="nl-BE" dirty="0" smtClean="0"/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endParaRPr lang="nl-BE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BE" b="1" dirty="0"/>
                  <a:t>vervanging </a:t>
                </a:r>
                <a:r>
                  <a:rPr lang="en-BE" dirty="0"/>
                  <a:t>(thuisclub:varchar, datum:date, nr:integer, spelerid_in:integer, spelerid_uit:integer)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primaire sleutel: {thuisclub, datum, nr}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vreemde sleutels: {thuisclub, datum, nr}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</a:t>
                </a:r>
                <a:r>
                  <a:rPr lang="nl-BE" dirty="0"/>
                  <a:t>wedstrijd</a:t>
                </a:r>
                <a:r>
                  <a:rPr lang="en-BE" dirty="0"/>
                  <a:t>event{thuisclub</a:t>
                </a:r>
                <a:r>
                  <a:rPr lang="en-BE" dirty="0"/>
                  <a:t>, datum, nr}, {spelerid_in}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speler{id}, {spelerid_uit}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speler{id}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not null: spelerid_in, spelerid_uit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check: spelerid_in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BE" dirty="0"/>
                  <a:t> spelerid_uit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controleer bij toevoeging dat de datum niet vroeger ligt dan de geboortedatum van de speler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controleer bij toevoeging of de speler niet reeds vervangen is tijdens deze </a:t>
                </a:r>
                <a:r>
                  <a:rPr lang="en-BE" dirty="0" smtClean="0"/>
                  <a:t>wedstrijd</a:t>
                </a:r>
                <a:endParaRPr lang="en-BE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61" y="102800"/>
                <a:ext cx="8511826" cy="6463308"/>
              </a:xfrm>
              <a:prstGeom prst="rect">
                <a:avLst/>
              </a:prstGeom>
              <a:blipFill>
                <a:blip r:embed="rId2"/>
                <a:stretch>
                  <a:fillRect l="-573" t="-566" r="-573" b="-566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9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4" name="TextBox 3"/>
          <p:cNvSpPr txBox="1"/>
          <p:nvPr/>
        </p:nvSpPr>
        <p:spPr>
          <a:xfrm>
            <a:off x="137061" y="102800"/>
            <a:ext cx="85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BE" b="1" dirty="0" smtClean="0"/>
              <a:t>Relationeel databankschema</a:t>
            </a:r>
            <a:endParaRPr lang="nl-BE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" y="738230"/>
            <a:ext cx="8913730" cy="55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5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B37258B608C40A3131C8007614B71" ma:contentTypeVersion="10" ma:contentTypeDescription="Create a new document." ma:contentTypeScope="" ma:versionID="77667f7933e3113a868cb04931030170">
  <xsd:schema xmlns:xsd="http://www.w3.org/2001/XMLSchema" xmlns:xs="http://www.w3.org/2001/XMLSchema" xmlns:p="http://schemas.microsoft.com/office/2006/metadata/properties" xmlns:ns2="c02701aa-0eb7-4c6e-8685-abb5fa9cf9cd" xmlns:ns3="60716130-fab4-45d0-8770-d3d3d338b0bc" targetNamespace="http://schemas.microsoft.com/office/2006/metadata/properties" ma:root="true" ma:fieldsID="d96b01767097c9629c32739054ecf1be" ns2:_="" ns3:_="">
    <xsd:import namespace="c02701aa-0eb7-4c6e-8685-abb5fa9cf9cd"/>
    <xsd:import namespace="60716130-fab4-45d0-8770-d3d3d338b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701aa-0eb7-4c6e-8685-abb5fa9cf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16130-fab4-45d0-8770-d3d3d338b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A20502-8955-4099-98FA-AD411F2563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C3D35A-A2D8-4C5A-B8B0-85E7FDBD6917}">
  <ds:schemaRefs>
    <ds:schemaRef ds:uri="a75489ed-f9e5-4554-b694-d3a249ff3fd7"/>
    <ds:schemaRef ds:uri="http://purl.org/dc/dcmitype/"/>
    <ds:schemaRef ds:uri="http://schemas.microsoft.com/office/infopath/2007/PartnerControls"/>
    <ds:schemaRef ds:uri="a53d9c46-d01c-487d-97af-4afeab93a482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015F4BF-1895-4CF1-8480-373A0B1B83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2701aa-0eb7-4c6e-8685-abb5fa9cf9cd"/>
    <ds:schemaRef ds:uri="60716130-fab4-45d0-8770-d3d3d338b0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1076</TotalTime>
  <Words>1088</Words>
  <Application>Microsoft Office PowerPoint</Application>
  <PresentationFormat>On-screen Show (4:3)</PresentationFormat>
  <Paragraphs>95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Databanken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Databanken</dc:title>
  <dc:creator>Toon Boeckling</dc:creator>
  <cp:lastModifiedBy>tboeckli</cp:lastModifiedBy>
  <cp:revision>177</cp:revision>
  <dcterms:created xsi:type="dcterms:W3CDTF">2019-08-19T14:14:21Z</dcterms:created>
  <dcterms:modified xsi:type="dcterms:W3CDTF">2023-09-29T09:13:10Z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0x010100838B37258B608C40A3131C8007614B71</vt:lpwstr>
  </property>
</Properties>
</file>