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331" r:id="rId3"/>
    <p:sldId id="340" r:id="rId4"/>
    <p:sldId id="341" r:id="rId5"/>
    <p:sldId id="320" r:id="rId6"/>
    <p:sldId id="342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FCFCFC"/>
    <a:srgbClr val="14486B"/>
    <a:srgbClr val="999999"/>
    <a:srgbClr val="3333B2"/>
    <a:srgbClr val="009242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88249" autoAdjust="0"/>
  </p:normalViewPr>
  <p:slideViewPr>
    <p:cSldViewPr>
      <p:cViewPr varScale="1">
        <p:scale>
          <a:sx n="51" d="100"/>
          <a:sy n="51" d="100"/>
        </p:scale>
        <p:origin x="52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3568" y="1340768"/>
            <a:ext cx="7848872" cy="280831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Databanken en databanksystemen</a:t>
            </a:r>
          </a:p>
          <a:p>
            <a:pPr algn="ctr"/>
            <a:endParaRPr lang="nl-BE" sz="3600" b="1" dirty="0"/>
          </a:p>
          <a:p>
            <a:pPr algn="ctr"/>
            <a:r>
              <a:rPr lang="nl-BE" sz="3600" b="1" dirty="0" smtClean="0"/>
              <a:t>Hoofdstuk 1</a:t>
            </a:r>
          </a:p>
        </p:txBody>
      </p:sp>
      <p:pic>
        <p:nvPicPr>
          <p:cNvPr id="4" name="Picture 2" descr="DDC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13" y="4869160"/>
            <a:ext cx="260758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Structuur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8" name="AutoShape 4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6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4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6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2" name="Rounded Rectangle 21"/>
          <p:cNvSpPr/>
          <p:nvPr/>
        </p:nvSpPr>
        <p:spPr>
          <a:xfrm>
            <a:off x="3891771" y="5916722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N0SQL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err="1" smtClean="0"/>
              <a:t>NoSQL</a:t>
            </a:r>
            <a:r>
              <a:rPr lang="nl-BE" sz="1200" b="1" dirty="0" smtClean="0"/>
              <a:t> databanken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3826832" y="1321778"/>
            <a:ext cx="2852470" cy="74076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>
                <a:solidFill>
                  <a:srgbClr val="FFC000"/>
                </a:solidFill>
              </a:rPr>
              <a:t>INLEIDING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rgbClr val="FFC000"/>
                </a:solidFill>
              </a:rPr>
              <a:t>Databanken en databanksystemen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Datamodellen en databankmodellen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43006" y="2310270"/>
            <a:ext cx="2852470" cy="136815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DATABANKONTWERP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Conceptueel ontwerp (EER)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Logisch ontwerp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EER-relationeel </a:t>
            </a:r>
            <a:r>
              <a:rPr lang="nl-BE" sz="1200" b="1" dirty="0" err="1" smtClean="0"/>
              <a:t>mapping</a:t>
            </a:r>
            <a:endParaRPr lang="nl-BE" sz="1200" b="1" dirty="0" smtClean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Normalisatie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Fysiek 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33" name="Rounded Rectangle 32"/>
          <p:cNvSpPr/>
          <p:nvPr/>
        </p:nvSpPr>
        <p:spPr>
          <a:xfrm>
            <a:off x="3851920" y="2166983"/>
            <a:ext cx="2852470" cy="1727463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DATAMODELLEN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Relationele databanken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Structuur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Integriteit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Gedrag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Objecttechnologie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ODMG</a:t>
            </a:r>
            <a:endParaRPr lang="nl-BE" sz="1200" b="1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SQL:2011</a:t>
            </a:r>
            <a:endParaRPr lang="nl-BE" sz="1200" b="1" dirty="0"/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40" name="Rounded Rectangle 39"/>
          <p:cNvSpPr/>
          <p:nvPr/>
        </p:nvSpPr>
        <p:spPr>
          <a:xfrm>
            <a:off x="3866096" y="4038462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WERKEN MET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Applicatieontwerp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3866096" y="4702907"/>
            <a:ext cx="2852470" cy="1128951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DATABANKBEHEERSYSTEMEN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Beveiliging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Transacties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Herstel bij falen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‘</a:t>
            </a:r>
            <a:r>
              <a:rPr lang="nl-BE" sz="1200" b="1" dirty="0" err="1" smtClean="0"/>
              <a:t>Concurrency</a:t>
            </a:r>
            <a:r>
              <a:rPr lang="nl-BE" sz="1200" b="1" dirty="0" smtClean="0"/>
              <a:t>’-controle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363286" y="1969850"/>
            <a:ext cx="513722" cy="6687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327282" y="2670310"/>
            <a:ext cx="64807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291278" y="3106079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291278" y="3534406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011358" y="2670310"/>
            <a:ext cx="0" cy="43576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291278" y="3106079"/>
            <a:ext cx="0" cy="42832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939350" y="3574708"/>
            <a:ext cx="36004" cy="314064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67342" y="1472542"/>
            <a:ext cx="0" cy="4973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08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Belang</a:t>
            </a:r>
          </a:p>
        </p:txBody>
      </p:sp>
    </p:spTree>
    <p:extLst>
      <p:ext uri="{BB962C8B-B14F-4D97-AF65-F5344CB8AC3E}">
        <p14:creationId xmlns:p14="http://schemas.microsoft.com/office/powerpoint/2010/main" val="13186225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Belang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704856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err="1" smtClean="0"/>
              <a:t>Basisterminologie</a:t>
            </a:r>
            <a:endParaRPr lang="en-GB" sz="3600" dirty="0" smtClean="0"/>
          </a:p>
          <a:p>
            <a:pPr lvl="1"/>
            <a:r>
              <a:rPr lang="en-GB" sz="3600" dirty="0" err="1" smtClean="0"/>
              <a:t>Componenten</a:t>
            </a:r>
            <a:r>
              <a:rPr lang="en-GB" sz="3600" dirty="0" smtClean="0"/>
              <a:t> van </a:t>
            </a:r>
            <a:r>
              <a:rPr lang="en-GB" sz="3600" dirty="0" err="1" smtClean="0"/>
              <a:t>een</a:t>
            </a:r>
            <a:r>
              <a:rPr lang="en-GB" sz="3600" dirty="0" smtClean="0"/>
              <a:t> </a:t>
            </a:r>
            <a:r>
              <a:rPr lang="en-GB" sz="3600" dirty="0" err="1" smtClean="0"/>
              <a:t>databanksysteem</a:t>
            </a:r>
            <a:endParaRPr lang="en-GB" sz="3600" dirty="0" smtClean="0"/>
          </a:p>
          <a:p>
            <a:pPr lvl="1"/>
            <a:r>
              <a:rPr lang="en-GB" sz="3600" dirty="0" err="1" smtClean="0"/>
              <a:t>Drielagen-architectuur</a:t>
            </a:r>
            <a:endParaRPr lang="en-GB" sz="3600" dirty="0" smtClean="0"/>
          </a:p>
          <a:p>
            <a:pPr lvl="1"/>
            <a:endParaRPr lang="en-GB" sz="3600" dirty="0" smtClean="0"/>
          </a:p>
          <a:p>
            <a:pPr marL="457200" lvl="1" indent="0">
              <a:buNone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989442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708318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Overzicht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704856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err="1" smtClean="0"/>
              <a:t>Basisconcepten</a:t>
            </a:r>
            <a:endParaRPr lang="en-GB" sz="3600" dirty="0" smtClean="0"/>
          </a:p>
          <a:p>
            <a:pPr lvl="2"/>
            <a:r>
              <a:rPr lang="en-GB" sz="2000" dirty="0" smtClean="0"/>
              <a:t>Data vs. </a:t>
            </a:r>
            <a:r>
              <a:rPr lang="en-GB" sz="2000" dirty="0" err="1" smtClean="0"/>
              <a:t>informatie</a:t>
            </a:r>
            <a:r>
              <a:rPr lang="en-GB" sz="2000" dirty="0" smtClean="0"/>
              <a:t> (vs. </a:t>
            </a:r>
            <a:r>
              <a:rPr lang="en-GB" sz="2000" dirty="0" err="1" smtClean="0"/>
              <a:t>kennis</a:t>
            </a:r>
            <a:r>
              <a:rPr lang="en-GB" sz="2000" dirty="0" smtClean="0"/>
              <a:t>)</a:t>
            </a:r>
          </a:p>
          <a:p>
            <a:pPr lvl="2"/>
            <a:r>
              <a:rPr lang="en-GB" sz="2000" dirty="0" smtClean="0"/>
              <a:t>Databank</a:t>
            </a:r>
          </a:p>
          <a:p>
            <a:pPr lvl="2"/>
            <a:r>
              <a:rPr lang="en-GB" sz="2000" dirty="0" err="1" smtClean="0"/>
              <a:t>Databanksysteem</a:t>
            </a:r>
            <a:endParaRPr lang="en-GB" sz="2000" dirty="0" smtClean="0"/>
          </a:p>
          <a:p>
            <a:pPr lvl="1"/>
            <a:r>
              <a:rPr lang="en-GB" sz="3600" dirty="0" err="1" smtClean="0"/>
              <a:t>Databanksysteem</a:t>
            </a:r>
            <a:endParaRPr lang="en-GB" sz="3600" dirty="0" smtClean="0"/>
          </a:p>
          <a:p>
            <a:pPr lvl="2"/>
            <a:r>
              <a:rPr lang="en-GB" sz="2000" dirty="0"/>
              <a:t>(Hardware)</a:t>
            </a:r>
          </a:p>
          <a:p>
            <a:pPr lvl="2"/>
            <a:r>
              <a:rPr lang="en-GB" sz="2000" dirty="0" smtClean="0"/>
              <a:t>Data</a:t>
            </a:r>
          </a:p>
          <a:p>
            <a:pPr lvl="2"/>
            <a:r>
              <a:rPr lang="en-GB" sz="2000" smtClean="0"/>
              <a:t>Software</a:t>
            </a:r>
            <a:endParaRPr lang="en-GB" sz="2000" dirty="0"/>
          </a:p>
          <a:p>
            <a:pPr lvl="2"/>
            <a:r>
              <a:rPr lang="en-GB" sz="2000" smtClean="0"/>
              <a:t>Gebruikers</a:t>
            </a:r>
            <a:endParaRPr lang="en-GB" sz="2000" dirty="0"/>
          </a:p>
          <a:p>
            <a:pPr lvl="1"/>
            <a:r>
              <a:rPr lang="en-GB" sz="3600" dirty="0" err="1" smtClean="0"/>
              <a:t>Drielagen-architectuur</a:t>
            </a:r>
            <a:endParaRPr lang="en-GB" sz="3600" dirty="0" smtClean="0"/>
          </a:p>
          <a:p>
            <a:pPr lvl="1"/>
            <a:endParaRPr lang="en-GB" sz="3600" dirty="0" smtClean="0"/>
          </a:p>
          <a:p>
            <a:pPr marL="457200" lvl="1" indent="0">
              <a:buNone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395362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</TotalTime>
  <Words>83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Structuur</vt:lpstr>
      <vt:lpstr>PowerPoint Presentation</vt:lpstr>
      <vt:lpstr>Belang</vt:lpstr>
      <vt:lpstr>PowerPoint Presentation</vt:lpstr>
      <vt:lpstr>Overzicht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352</cp:revision>
  <dcterms:created xsi:type="dcterms:W3CDTF">2010-12-03T08:14:05Z</dcterms:created>
  <dcterms:modified xsi:type="dcterms:W3CDTF">2020-08-16T09:02:17Z</dcterms:modified>
</cp:coreProperties>
</file>