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0" r:id="rId2"/>
    <p:sldId id="298" r:id="rId3"/>
    <p:sldId id="259" r:id="rId4"/>
    <p:sldId id="321" r:id="rId5"/>
    <p:sldId id="299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8249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Basisconcepten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Basisconcepten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580112" y="1988840"/>
            <a:ext cx="2688298" cy="50405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3600" dirty="0" err="1" smtClean="0"/>
              <a:t>Informatie</a:t>
            </a:r>
            <a:endParaRPr lang="en-GB" sz="3600" dirty="0" smtClean="0"/>
          </a:p>
        </p:txBody>
      </p:sp>
      <p:pic>
        <p:nvPicPr>
          <p:cNvPr id="2052" name="Picture 4" descr="http://sidoxia.files.wordpress.com/2010/01/information-over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4752528" cy="316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ikeepsafe.org/wp-content/uploads/2011/01/whispe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05" y="3429000"/>
            <a:ext cx="5296609" cy="31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70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Basisconcepten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6660232" y="1988840"/>
            <a:ext cx="1584176" cy="50405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3600" dirty="0" smtClean="0"/>
              <a:t>Data</a:t>
            </a:r>
          </a:p>
        </p:txBody>
      </p:sp>
      <p:pic>
        <p:nvPicPr>
          <p:cNvPr id="1028" name="Picture 4" descr="http://www.tinekebennema.nl/wp-content/uploads/2013/05/fa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1" y="1484784"/>
            <a:ext cx="60483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ieponderzoek.nl/wp-content/uploads/2012/09/big-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48820"/>
            <a:ext cx="477653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Basisconcepten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4" descr="News Landing - Information Factory Information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6" y="1844824"/>
            <a:ext cx="8396348" cy="27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/>
          <p:cNvSpPr/>
          <p:nvPr/>
        </p:nvSpPr>
        <p:spPr>
          <a:xfrm rot="5400000">
            <a:off x="2126927" y="3065761"/>
            <a:ext cx="713682" cy="40324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453570" y="5449199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databank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450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Basisconcepten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652120" y="1628800"/>
            <a:ext cx="2688298" cy="50405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3600" dirty="0" smtClean="0"/>
              <a:t>Databank</a:t>
            </a:r>
          </a:p>
        </p:txBody>
      </p:sp>
      <p:pic>
        <p:nvPicPr>
          <p:cNvPr id="3076" name="Picture 4" descr="http://www.marblewebsites.co.uk/images/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7" y="1340768"/>
            <a:ext cx="4712439" cy="4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osl.iu.edu/~lums/swc/www/img/sql/database_tab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2572519" cy="231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11760" y="3573286"/>
            <a:ext cx="3240360" cy="237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11760" y="3573286"/>
            <a:ext cx="4680520" cy="50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11760" y="3573286"/>
            <a:ext cx="3312368" cy="136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11760" y="3573286"/>
            <a:ext cx="3312368" cy="118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58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9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Basisconcepten</vt:lpstr>
      <vt:lpstr>Basisconcepten</vt:lpstr>
      <vt:lpstr>Basisconcepten</vt:lpstr>
      <vt:lpstr>Basisconcepten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350</cp:revision>
  <dcterms:created xsi:type="dcterms:W3CDTF">2010-12-03T08:14:05Z</dcterms:created>
  <dcterms:modified xsi:type="dcterms:W3CDTF">2020-08-16T10:40:58Z</dcterms:modified>
</cp:coreProperties>
</file>